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8001000" cy="10287000"/>
  <p:notesSz cx="8001000" cy="10287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1712B7-3684-4459-BB10-7988212040F1}" v="1" dt="2024-03-14T14:03:17.273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2790" y="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 Bomser" userId="7351062b-4bb3-44eb-8fc3-7479f54a1811" providerId="ADAL" clId="{821712B7-3684-4459-BB10-7988212040F1}"/>
    <pc:docChg chg="modSld">
      <pc:chgData name="Jon Bomser" userId="7351062b-4bb3-44eb-8fc3-7479f54a1811" providerId="ADAL" clId="{821712B7-3684-4459-BB10-7988212040F1}" dt="2024-03-14T14:03:17.273" v="0"/>
      <pc:docMkLst>
        <pc:docMk/>
      </pc:docMkLst>
      <pc:sldChg chg="addSp modSp">
        <pc:chgData name="Jon Bomser" userId="7351062b-4bb3-44eb-8fc3-7479f54a1811" providerId="ADAL" clId="{821712B7-3684-4459-BB10-7988212040F1}" dt="2024-03-14T14:03:17.273" v="0"/>
        <pc:sldMkLst>
          <pc:docMk/>
          <pc:sldMk cId="0" sldId="256"/>
        </pc:sldMkLst>
        <pc:spChg chg="add mod">
          <ac:chgData name="Jon Bomser" userId="7351062b-4bb3-44eb-8fc3-7479f54a1811" providerId="ADAL" clId="{821712B7-3684-4459-BB10-7988212040F1}" dt="2024-03-14T14:03:17.273" v="0"/>
          <ac:spMkLst>
            <pc:docMk/>
            <pc:sldMk cId="0" sldId="256"/>
            <ac:spMk id="7" creationId="{7EF418BE-7BE9-EE80-B825-F6CDC113569F}"/>
          </ac:spMkLst>
        </pc:spChg>
        <pc:spChg chg="add mod">
          <ac:chgData name="Jon Bomser" userId="7351062b-4bb3-44eb-8fc3-7479f54a1811" providerId="ADAL" clId="{821712B7-3684-4459-BB10-7988212040F1}" dt="2024-03-14T14:03:17.273" v="0"/>
          <ac:spMkLst>
            <pc:docMk/>
            <pc:sldMk cId="0" sldId="256"/>
            <ac:spMk id="8" creationId="{194809A4-F484-6DD9-1390-3D99981627AA}"/>
          </ac:spMkLst>
        </pc:spChg>
        <pc:spChg chg="add mod">
          <ac:chgData name="Jon Bomser" userId="7351062b-4bb3-44eb-8fc3-7479f54a1811" providerId="ADAL" clId="{821712B7-3684-4459-BB10-7988212040F1}" dt="2024-03-14T14:03:17.273" v="0"/>
          <ac:spMkLst>
            <pc:docMk/>
            <pc:sldMk cId="0" sldId="256"/>
            <ac:spMk id="9" creationId="{2D40C235-C96D-614B-B49D-74E2407B442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00075" y="3188970"/>
            <a:ext cx="680085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200150" y="5760720"/>
            <a:ext cx="56007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00050" y="2366010"/>
            <a:ext cx="3480435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120515" y="2366010"/>
            <a:ext cx="3480435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8001000" cy="1009198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1828" y="2514094"/>
            <a:ext cx="6637342" cy="391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5808" y="3201459"/>
            <a:ext cx="7189383" cy="305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720340" y="9566910"/>
            <a:ext cx="256032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00050" y="9566910"/>
            <a:ext cx="184023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760720" y="9566910"/>
            <a:ext cx="184023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radisepos.com/" TargetMode="External"/><Relationship Id="rId2" Type="http://schemas.openxmlformats.org/officeDocument/2006/relationships/hyperlink" Target="mailto:sales@paradisepos.co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68575">
              <a:lnSpc>
                <a:spcPct val="100000"/>
              </a:lnSpc>
              <a:spcBef>
                <a:spcPts val="100"/>
              </a:spcBef>
            </a:pPr>
            <a:r>
              <a:rPr spc="195" dirty="0"/>
              <a:t>O</a:t>
            </a:r>
            <a:r>
              <a:rPr spc="185" dirty="0"/>
              <a:t>R</a:t>
            </a:r>
            <a:r>
              <a:rPr spc="250" dirty="0"/>
              <a:t>D</a:t>
            </a:r>
            <a:r>
              <a:rPr spc="185" dirty="0"/>
              <a:t>ER</a:t>
            </a:r>
            <a:r>
              <a:rPr spc="-110" dirty="0"/>
              <a:t> </a:t>
            </a:r>
            <a:r>
              <a:rPr spc="-85" dirty="0"/>
              <a:t>&amp;</a:t>
            </a:r>
            <a:r>
              <a:rPr spc="-110" dirty="0"/>
              <a:t> </a:t>
            </a:r>
            <a:r>
              <a:rPr spc="35" dirty="0"/>
              <a:t>P</a:t>
            </a:r>
            <a:r>
              <a:rPr spc="30" dirty="0"/>
              <a:t>A</a:t>
            </a:r>
            <a:r>
              <a:rPr spc="150" dirty="0"/>
              <a:t>Y</a:t>
            </a:r>
            <a:r>
              <a:rPr spc="-275" dirty="0"/>
              <a:t> </a:t>
            </a:r>
            <a:r>
              <a:rPr spc="35" dirty="0"/>
              <a:t>A</a:t>
            </a:r>
            <a:r>
              <a:rPr spc="80" dirty="0"/>
              <a:t>T</a:t>
            </a:r>
            <a:r>
              <a:rPr spc="-240" dirty="0"/>
              <a:t> </a:t>
            </a:r>
            <a:r>
              <a:rPr spc="80" dirty="0"/>
              <a:t>T</a:t>
            </a:r>
            <a:r>
              <a:rPr spc="200" dirty="0"/>
              <a:t>H</a:t>
            </a:r>
            <a:r>
              <a:rPr spc="185" dirty="0"/>
              <a:t>E</a:t>
            </a:r>
            <a:r>
              <a:rPr spc="-175" dirty="0"/>
              <a:t> </a:t>
            </a:r>
            <a:r>
              <a:rPr spc="-95" dirty="0"/>
              <a:t>T</a:t>
            </a:r>
            <a:r>
              <a:rPr spc="210" dirty="0"/>
              <a:t>A</a:t>
            </a:r>
            <a:r>
              <a:rPr spc="245" dirty="0"/>
              <a:t>B</a:t>
            </a:r>
            <a:r>
              <a:rPr spc="200" dirty="0"/>
              <a:t>L</a:t>
            </a:r>
            <a:r>
              <a:rPr spc="185" dirty="0"/>
              <a:t>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79711" y="3201459"/>
            <a:ext cx="7015480" cy="3058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4095" marR="5080" algn="ctr">
              <a:lnSpc>
                <a:spcPct val="100000"/>
              </a:lnSpc>
              <a:spcBef>
                <a:spcPts val="100"/>
              </a:spcBef>
            </a:pPr>
            <a:r>
              <a:rPr sz="1400" spc="-30" dirty="0">
                <a:latin typeface="Trebuchet MS"/>
                <a:cs typeface="Trebuchet MS"/>
              </a:rPr>
              <a:t>Use </a:t>
            </a:r>
            <a:r>
              <a:rPr sz="1400" spc="-25" dirty="0">
                <a:latin typeface="Trebuchet MS"/>
                <a:cs typeface="Trebuchet MS"/>
              </a:rPr>
              <a:t>our </a:t>
            </a:r>
            <a:r>
              <a:rPr sz="1400" spc="-60" dirty="0">
                <a:latin typeface="Trebuchet MS"/>
                <a:cs typeface="Trebuchet MS"/>
              </a:rPr>
              <a:t>table </a:t>
            </a:r>
            <a:r>
              <a:rPr sz="1400" spc="-50" dirty="0">
                <a:latin typeface="Trebuchet MS"/>
                <a:cs typeface="Trebuchet MS"/>
              </a:rPr>
              <a:t>service </a:t>
            </a:r>
            <a:r>
              <a:rPr sz="1400" spc="-30" dirty="0">
                <a:latin typeface="Trebuchet MS"/>
                <a:cs typeface="Trebuchet MS"/>
              </a:rPr>
              <a:t>point </a:t>
            </a:r>
            <a:r>
              <a:rPr sz="1400" spc="-50" dirty="0">
                <a:latin typeface="Trebuchet MS"/>
                <a:cs typeface="Trebuchet MS"/>
              </a:rPr>
              <a:t>of </a:t>
            </a:r>
            <a:r>
              <a:rPr sz="1400" spc="-55" dirty="0">
                <a:latin typeface="Trebuchet MS"/>
                <a:cs typeface="Trebuchet MS"/>
              </a:rPr>
              <a:t>sale </a:t>
            </a:r>
            <a:r>
              <a:rPr sz="1400" spc="-30" dirty="0">
                <a:latin typeface="Trebuchet MS"/>
                <a:cs typeface="Trebuchet MS"/>
              </a:rPr>
              <a:t>solution </a:t>
            </a:r>
            <a:r>
              <a:rPr sz="1400" spc="-45" dirty="0">
                <a:latin typeface="Trebuchet MS"/>
                <a:cs typeface="Trebuchet MS"/>
              </a:rPr>
              <a:t>to </a:t>
            </a:r>
            <a:r>
              <a:rPr sz="1400" spc="-40" dirty="0">
                <a:latin typeface="Trebuchet MS"/>
                <a:cs typeface="Trebuchet MS"/>
              </a:rPr>
              <a:t> </a:t>
            </a:r>
            <a:r>
              <a:rPr sz="1400" spc="-95" dirty="0">
                <a:latin typeface="Trebuchet MS"/>
                <a:cs typeface="Trebuchet MS"/>
              </a:rPr>
              <a:t>t</a:t>
            </a:r>
            <a:r>
              <a:rPr sz="1400" spc="-65" dirty="0">
                <a:latin typeface="Trebuchet MS"/>
                <a:cs typeface="Trebuchet MS"/>
              </a:rPr>
              <a:t>a</a:t>
            </a:r>
            <a:r>
              <a:rPr sz="1400" spc="-50" dirty="0">
                <a:latin typeface="Trebuchet MS"/>
                <a:cs typeface="Trebuchet MS"/>
              </a:rPr>
              <a:t>k</a:t>
            </a:r>
            <a:r>
              <a:rPr sz="1400" spc="-65" dirty="0">
                <a:latin typeface="Trebuchet MS"/>
                <a:cs typeface="Trebuchet MS"/>
              </a:rPr>
              <a:t>e</a:t>
            </a:r>
            <a:r>
              <a:rPr sz="1400" spc="-125" dirty="0">
                <a:latin typeface="Trebuchet MS"/>
                <a:cs typeface="Trebuchet MS"/>
              </a:rPr>
              <a:t> </a:t>
            </a:r>
            <a:r>
              <a:rPr sz="1400" spc="15" dirty="0">
                <a:latin typeface="Trebuchet MS"/>
                <a:cs typeface="Trebuchet MS"/>
              </a:rPr>
              <a:t>o</a:t>
            </a:r>
            <a:r>
              <a:rPr sz="1400" spc="-105" dirty="0">
                <a:latin typeface="Trebuchet MS"/>
                <a:cs typeface="Trebuchet MS"/>
              </a:rPr>
              <a:t>r</a:t>
            </a:r>
            <a:r>
              <a:rPr sz="1400" spc="5" dirty="0">
                <a:latin typeface="Trebuchet MS"/>
                <a:cs typeface="Trebuchet MS"/>
              </a:rPr>
              <a:t>d</a:t>
            </a:r>
            <a:r>
              <a:rPr sz="1400" spc="-65" dirty="0">
                <a:latin typeface="Trebuchet MS"/>
                <a:cs typeface="Trebuchet MS"/>
              </a:rPr>
              <a:t>e</a:t>
            </a:r>
            <a:r>
              <a:rPr sz="1400" spc="-90" dirty="0">
                <a:latin typeface="Trebuchet MS"/>
                <a:cs typeface="Trebuchet MS"/>
              </a:rPr>
              <a:t>r</a:t>
            </a:r>
            <a:r>
              <a:rPr sz="1400" spc="-15" dirty="0">
                <a:latin typeface="Trebuchet MS"/>
                <a:cs typeface="Trebuchet MS"/>
              </a:rPr>
              <a:t>s</a:t>
            </a:r>
            <a:r>
              <a:rPr sz="1400" spc="-125" dirty="0">
                <a:latin typeface="Trebuchet MS"/>
                <a:cs typeface="Trebuchet MS"/>
              </a:rPr>
              <a:t> </a:t>
            </a:r>
            <a:r>
              <a:rPr sz="1400" spc="5" dirty="0">
                <a:latin typeface="Trebuchet MS"/>
                <a:cs typeface="Trebuchet MS"/>
              </a:rPr>
              <a:t>qu</a:t>
            </a:r>
            <a:r>
              <a:rPr sz="1400" spc="-75" dirty="0">
                <a:latin typeface="Trebuchet MS"/>
                <a:cs typeface="Trebuchet MS"/>
              </a:rPr>
              <a:t>i</a:t>
            </a:r>
            <a:r>
              <a:rPr sz="1400" spc="-70" dirty="0">
                <a:latin typeface="Trebuchet MS"/>
                <a:cs typeface="Trebuchet MS"/>
              </a:rPr>
              <a:t>c</a:t>
            </a:r>
            <a:r>
              <a:rPr sz="1400" spc="-30" dirty="0">
                <a:latin typeface="Trebuchet MS"/>
                <a:cs typeface="Trebuchet MS"/>
              </a:rPr>
              <a:t>k</a:t>
            </a:r>
            <a:r>
              <a:rPr sz="1400" spc="-85" dirty="0">
                <a:latin typeface="Trebuchet MS"/>
                <a:cs typeface="Trebuchet MS"/>
              </a:rPr>
              <a:t>l</a:t>
            </a:r>
            <a:r>
              <a:rPr sz="1400" spc="-35" dirty="0">
                <a:latin typeface="Trebuchet MS"/>
                <a:cs typeface="Trebuchet MS"/>
              </a:rPr>
              <a:t>y</a:t>
            </a:r>
            <a:r>
              <a:rPr sz="1400" spc="-125" dirty="0">
                <a:latin typeface="Trebuchet MS"/>
                <a:cs typeface="Trebuchet MS"/>
              </a:rPr>
              <a:t> </a:t>
            </a:r>
            <a:r>
              <a:rPr sz="1400" spc="-65" dirty="0">
                <a:latin typeface="Trebuchet MS"/>
                <a:cs typeface="Trebuchet MS"/>
              </a:rPr>
              <a:t>a</a:t>
            </a:r>
            <a:r>
              <a:rPr sz="1400" spc="10" dirty="0">
                <a:latin typeface="Trebuchet MS"/>
                <a:cs typeface="Trebuchet MS"/>
              </a:rPr>
              <a:t>n</a:t>
            </a:r>
            <a:r>
              <a:rPr sz="1400" spc="5" dirty="0">
                <a:latin typeface="Trebuchet MS"/>
                <a:cs typeface="Trebuchet MS"/>
              </a:rPr>
              <a:t>d</a:t>
            </a:r>
            <a:r>
              <a:rPr sz="1400" spc="-125" dirty="0">
                <a:latin typeface="Trebuchet MS"/>
                <a:cs typeface="Trebuchet MS"/>
              </a:rPr>
              <a:t> </a:t>
            </a:r>
            <a:r>
              <a:rPr sz="1400" spc="-65" dirty="0">
                <a:latin typeface="Trebuchet MS"/>
                <a:cs typeface="Trebuchet MS"/>
              </a:rPr>
              <a:t>a</a:t>
            </a:r>
            <a:r>
              <a:rPr sz="1400" spc="-80" dirty="0">
                <a:latin typeface="Trebuchet MS"/>
                <a:cs typeface="Trebuchet MS"/>
              </a:rPr>
              <a:t>c</a:t>
            </a:r>
            <a:r>
              <a:rPr sz="1400" spc="-70" dirty="0">
                <a:latin typeface="Trebuchet MS"/>
                <a:cs typeface="Trebuchet MS"/>
              </a:rPr>
              <a:t>c</a:t>
            </a:r>
            <a:r>
              <a:rPr sz="1400" spc="5" dirty="0">
                <a:latin typeface="Trebuchet MS"/>
                <a:cs typeface="Trebuchet MS"/>
              </a:rPr>
              <a:t>u</a:t>
            </a:r>
            <a:r>
              <a:rPr sz="1400" spc="-100" dirty="0">
                <a:latin typeface="Trebuchet MS"/>
                <a:cs typeface="Trebuchet MS"/>
              </a:rPr>
              <a:t>r</a:t>
            </a:r>
            <a:r>
              <a:rPr sz="1400" spc="-75" dirty="0">
                <a:latin typeface="Trebuchet MS"/>
                <a:cs typeface="Trebuchet MS"/>
              </a:rPr>
              <a:t>a</a:t>
            </a:r>
            <a:r>
              <a:rPr sz="1400" spc="-105" dirty="0">
                <a:latin typeface="Trebuchet MS"/>
                <a:cs typeface="Trebuchet MS"/>
              </a:rPr>
              <a:t>t</a:t>
            </a:r>
            <a:r>
              <a:rPr sz="1400" spc="-65" dirty="0">
                <a:latin typeface="Trebuchet MS"/>
                <a:cs typeface="Trebuchet MS"/>
              </a:rPr>
              <a:t>e</a:t>
            </a:r>
            <a:r>
              <a:rPr sz="1400" spc="-85" dirty="0">
                <a:latin typeface="Trebuchet MS"/>
                <a:cs typeface="Trebuchet MS"/>
              </a:rPr>
              <a:t>l</a:t>
            </a:r>
            <a:r>
              <a:rPr sz="1400" spc="-90" dirty="0">
                <a:latin typeface="Trebuchet MS"/>
                <a:cs typeface="Trebuchet MS"/>
              </a:rPr>
              <a:t>y</a:t>
            </a:r>
            <a:r>
              <a:rPr sz="1400" spc="-225" dirty="0">
                <a:latin typeface="Trebuchet MS"/>
                <a:cs typeface="Trebuchet MS"/>
              </a:rPr>
              <a:t>,</a:t>
            </a:r>
            <a:r>
              <a:rPr sz="1400" spc="-125" dirty="0">
                <a:latin typeface="Trebuchet MS"/>
                <a:cs typeface="Trebuchet MS"/>
              </a:rPr>
              <a:t> </a:t>
            </a:r>
            <a:r>
              <a:rPr sz="1400" spc="-105" dirty="0">
                <a:latin typeface="Trebuchet MS"/>
                <a:cs typeface="Trebuchet MS"/>
              </a:rPr>
              <a:t>r</a:t>
            </a:r>
            <a:r>
              <a:rPr sz="1400" spc="-65" dirty="0">
                <a:latin typeface="Trebuchet MS"/>
                <a:cs typeface="Trebuchet MS"/>
              </a:rPr>
              <a:t>e</a:t>
            </a:r>
            <a:r>
              <a:rPr sz="1400" spc="5" dirty="0">
                <a:latin typeface="Trebuchet MS"/>
                <a:cs typeface="Trebuchet MS"/>
              </a:rPr>
              <a:t>du</a:t>
            </a:r>
            <a:r>
              <a:rPr sz="1400" spc="-80" dirty="0">
                <a:latin typeface="Trebuchet MS"/>
                <a:cs typeface="Trebuchet MS"/>
              </a:rPr>
              <a:t>c</a:t>
            </a:r>
            <a:r>
              <a:rPr sz="1400" spc="-65" dirty="0">
                <a:latin typeface="Trebuchet MS"/>
                <a:cs typeface="Trebuchet MS"/>
              </a:rPr>
              <a:t>e</a:t>
            </a:r>
            <a:r>
              <a:rPr sz="1400" spc="-125" dirty="0">
                <a:latin typeface="Trebuchet MS"/>
                <a:cs typeface="Trebuchet MS"/>
              </a:rPr>
              <a:t> </a:t>
            </a:r>
            <a:r>
              <a:rPr sz="1400" spc="-25" dirty="0">
                <a:latin typeface="Trebuchet MS"/>
                <a:cs typeface="Trebuchet MS"/>
              </a:rPr>
              <a:t>w</a:t>
            </a:r>
            <a:r>
              <a:rPr sz="1400" spc="-65" dirty="0">
                <a:latin typeface="Trebuchet MS"/>
                <a:cs typeface="Trebuchet MS"/>
              </a:rPr>
              <a:t>a</a:t>
            </a:r>
            <a:r>
              <a:rPr sz="1400" spc="-75" dirty="0">
                <a:latin typeface="Trebuchet MS"/>
                <a:cs typeface="Trebuchet MS"/>
              </a:rPr>
              <a:t>i</a:t>
            </a:r>
            <a:r>
              <a:rPr sz="1400" spc="-80" dirty="0">
                <a:latin typeface="Trebuchet MS"/>
                <a:cs typeface="Trebuchet MS"/>
              </a:rPr>
              <a:t>t  </a:t>
            </a:r>
            <a:r>
              <a:rPr sz="1400" spc="-50" dirty="0">
                <a:latin typeface="Trebuchet MS"/>
                <a:cs typeface="Trebuchet MS"/>
              </a:rPr>
              <a:t>times</a:t>
            </a:r>
            <a:r>
              <a:rPr sz="1400" spc="-125" dirty="0">
                <a:latin typeface="Trebuchet MS"/>
                <a:cs typeface="Trebuchet MS"/>
              </a:rPr>
              <a:t> </a:t>
            </a:r>
            <a:r>
              <a:rPr sz="1400" spc="-15" dirty="0">
                <a:latin typeface="Trebuchet MS"/>
                <a:cs typeface="Trebuchet MS"/>
              </a:rPr>
              <a:t>and</a:t>
            </a:r>
            <a:r>
              <a:rPr sz="1400" spc="-120" dirty="0">
                <a:latin typeface="Trebuchet MS"/>
                <a:cs typeface="Trebuchet MS"/>
              </a:rPr>
              <a:t> </a:t>
            </a:r>
            <a:r>
              <a:rPr sz="1400" spc="-70" dirty="0">
                <a:latin typeface="Trebuchet MS"/>
                <a:cs typeface="Trebuchet MS"/>
              </a:rPr>
              <a:t>settle</a:t>
            </a:r>
            <a:r>
              <a:rPr sz="1400" spc="-125" dirty="0">
                <a:latin typeface="Trebuchet MS"/>
                <a:cs typeface="Trebuchet MS"/>
              </a:rPr>
              <a:t> </a:t>
            </a:r>
            <a:r>
              <a:rPr sz="1400" spc="-45" dirty="0">
                <a:latin typeface="Trebuchet MS"/>
                <a:cs typeface="Trebuchet MS"/>
              </a:rPr>
              <a:t>checks</a:t>
            </a:r>
            <a:r>
              <a:rPr sz="1400" spc="-120" dirty="0">
                <a:latin typeface="Trebuchet MS"/>
                <a:cs typeface="Trebuchet MS"/>
              </a:rPr>
              <a:t> </a:t>
            </a:r>
            <a:r>
              <a:rPr sz="1400" spc="-45" dirty="0">
                <a:latin typeface="Trebuchet MS"/>
                <a:cs typeface="Trebuchet MS"/>
              </a:rPr>
              <a:t>with</a:t>
            </a:r>
            <a:r>
              <a:rPr sz="1400" spc="-125" dirty="0">
                <a:latin typeface="Trebuchet MS"/>
                <a:cs typeface="Trebuchet MS"/>
              </a:rPr>
              <a:t> </a:t>
            </a:r>
            <a:r>
              <a:rPr sz="1400" spc="-90" dirty="0">
                <a:latin typeface="Trebuchet MS"/>
                <a:cs typeface="Trebuchet MS"/>
              </a:rPr>
              <a:t>ease.</a:t>
            </a:r>
            <a:r>
              <a:rPr sz="1400" spc="-180" dirty="0">
                <a:latin typeface="Trebuchet MS"/>
                <a:cs typeface="Trebuchet MS"/>
              </a:rPr>
              <a:t> </a:t>
            </a:r>
            <a:r>
              <a:rPr sz="1400" spc="-60" dirty="0">
                <a:latin typeface="Trebuchet MS"/>
                <a:cs typeface="Trebuchet MS"/>
              </a:rPr>
              <a:t>The</a:t>
            </a:r>
            <a:r>
              <a:rPr sz="1400" spc="-120" dirty="0">
                <a:latin typeface="Trebuchet MS"/>
                <a:cs typeface="Trebuchet MS"/>
              </a:rPr>
              <a:t> </a:t>
            </a:r>
            <a:r>
              <a:rPr sz="1400" spc="-45" dirty="0">
                <a:latin typeface="Trebuchet MS"/>
                <a:cs typeface="Trebuchet MS"/>
              </a:rPr>
              <a:t>PAX</a:t>
            </a:r>
            <a:r>
              <a:rPr sz="1400" spc="-12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A60 </a:t>
            </a:r>
            <a:r>
              <a:rPr sz="1400" spc="-405" dirty="0">
                <a:latin typeface="Trebuchet MS"/>
                <a:cs typeface="Trebuchet MS"/>
              </a:rPr>
              <a:t> </a:t>
            </a:r>
            <a:r>
              <a:rPr sz="1400" spc="-75" dirty="0">
                <a:latin typeface="Trebuchet MS"/>
                <a:cs typeface="Trebuchet MS"/>
              </a:rPr>
              <a:t>i</a:t>
            </a:r>
            <a:r>
              <a:rPr sz="1400" spc="-15" dirty="0">
                <a:latin typeface="Trebuchet MS"/>
                <a:cs typeface="Trebuchet MS"/>
              </a:rPr>
              <a:t>s</a:t>
            </a:r>
            <a:r>
              <a:rPr sz="1400" spc="-125" dirty="0">
                <a:latin typeface="Trebuchet MS"/>
                <a:cs typeface="Trebuchet MS"/>
              </a:rPr>
              <a:t> </a:t>
            </a:r>
            <a:r>
              <a:rPr sz="1400" spc="15" dirty="0">
                <a:latin typeface="Trebuchet MS"/>
                <a:cs typeface="Trebuchet MS"/>
              </a:rPr>
              <a:t>p</a:t>
            </a:r>
            <a:r>
              <a:rPr sz="1400" spc="-65" dirty="0">
                <a:latin typeface="Trebuchet MS"/>
                <a:cs typeface="Trebuchet MS"/>
              </a:rPr>
              <a:t>e</a:t>
            </a:r>
            <a:r>
              <a:rPr sz="1400" spc="-50" dirty="0">
                <a:latin typeface="Trebuchet MS"/>
                <a:cs typeface="Trebuchet MS"/>
              </a:rPr>
              <a:t>r</a:t>
            </a:r>
            <a:r>
              <a:rPr sz="1400" spc="-130" dirty="0">
                <a:latin typeface="Trebuchet MS"/>
                <a:cs typeface="Trebuchet MS"/>
              </a:rPr>
              <a:t>f</a:t>
            </a:r>
            <a:r>
              <a:rPr sz="1400" spc="-65" dirty="0">
                <a:latin typeface="Trebuchet MS"/>
                <a:cs typeface="Trebuchet MS"/>
              </a:rPr>
              <a:t>e</a:t>
            </a:r>
            <a:r>
              <a:rPr sz="1400" spc="-55" dirty="0">
                <a:latin typeface="Trebuchet MS"/>
                <a:cs typeface="Trebuchet MS"/>
              </a:rPr>
              <a:t>c</a:t>
            </a:r>
            <a:r>
              <a:rPr sz="1400" spc="-95" dirty="0">
                <a:latin typeface="Trebuchet MS"/>
                <a:cs typeface="Trebuchet MS"/>
              </a:rPr>
              <a:t>t</a:t>
            </a:r>
            <a:r>
              <a:rPr sz="1400" spc="-85" dirty="0">
                <a:latin typeface="Trebuchet MS"/>
                <a:cs typeface="Trebuchet MS"/>
              </a:rPr>
              <a:t>l</a:t>
            </a:r>
            <a:r>
              <a:rPr sz="1400" spc="-35" dirty="0">
                <a:latin typeface="Trebuchet MS"/>
                <a:cs typeface="Trebuchet MS"/>
              </a:rPr>
              <a:t>y</a:t>
            </a:r>
            <a:r>
              <a:rPr sz="1400" spc="-125" dirty="0">
                <a:latin typeface="Trebuchet MS"/>
                <a:cs typeface="Trebuchet MS"/>
              </a:rPr>
              <a:t> </a:t>
            </a:r>
            <a:r>
              <a:rPr sz="1400" spc="-15" dirty="0">
                <a:latin typeface="Trebuchet MS"/>
                <a:cs typeface="Trebuchet MS"/>
              </a:rPr>
              <a:t>s</a:t>
            </a:r>
            <a:r>
              <a:rPr sz="1400" spc="5" dirty="0">
                <a:latin typeface="Trebuchet MS"/>
                <a:cs typeface="Trebuchet MS"/>
              </a:rPr>
              <a:t>u</a:t>
            </a:r>
            <a:r>
              <a:rPr sz="1400" spc="-75" dirty="0">
                <a:latin typeface="Trebuchet MS"/>
                <a:cs typeface="Trebuchet MS"/>
              </a:rPr>
              <a:t>i</a:t>
            </a:r>
            <a:r>
              <a:rPr sz="1400" spc="-105" dirty="0">
                <a:latin typeface="Trebuchet MS"/>
                <a:cs typeface="Trebuchet MS"/>
              </a:rPr>
              <a:t>t</a:t>
            </a:r>
            <a:r>
              <a:rPr sz="1400" spc="-65" dirty="0">
                <a:latin typeface="Trebuchet MS"/>
                <a:cs typeface="Trebuchet MS"/>
              </a:rPr>
              <a:t>e</a:t>
            </a:r>
            <a:r>
              <a:rPr sz="1400" spc="5" dirty="0">
                <a:latin typeface="Trebuchet MS"/>
                <a:cs typeface="Trebuchet MS"/>
              </a:rPr>
              <a:t>d</a:t>
            </a:r>
            <a:r>
              <a:rPr sz="1400" spc="-125" dirty="0">
                <a:latin typeface="Trebuchet MS"/>
                <a:cs typeface="Trebuchet MS"/>
              </a:rPr>
              <a:t> </a:t>
            </a:r>
            <a:r>
              <a:rPr sz="1400" spc="-105" dirty="0">
                <a:latin typeface="Trebuchet MS"/>
                <a:cs typeface="Trebuchet MS"/>
              </a:rPr>
              <a:t>t</a:t>
            </a:r>
            <a:r>
              <a:rPr sz="1400" spc="15" dirty="0">
                <a:latin typeface="Trebuchet MS"/>
                <a:cs typeface="Trebuchet MS"/>
              </a:rPr>
              <a:t>o</a:t>
            </a:r>
            <a:r>
              <a:rPr sz="1400" spc="-125" dirty="0">
                <a:latin typeface="Trebuchet MS"/>
                <a:cs typeface="Trebuchet MS"/>
              </a:rPr>
              <a:t> </a:t>
            </a:r>
            <a:r>
              <a:rPr sz="1400" spc="5" dirty="0">
                <a:latin typeface="Trebuchet MS"/>
                <a:cs typeface="Trebuchet MS"/>
              </a:rPr>
              <a:t>m</a:t>
            </a:r>
            <a:r>
              <a:rPr sz="1400" spc="15" dirty="0">
                <a:latin typeface="Trebuchet MS"/>
                <a:cs typeface="Trebuchet MS"/>
              </a:rPr>
              <a:t>ob</a:t>
            </a:r>
            <a:r>
              <a:rPr sz="1400" spc="-75" dirty="0">
                <a:latin typeface="Trebuchet MS"/>
                <a:cs typeface="Trebuchet MS"/>
              </a:rPr>
              <a:t>i</a:t>
            </a:r>
            <a:r>
              <a:rPr sz="1400" spc="-85" dirty="0">
                <a:latin typeface="Trebuchet MS"/>
                <a:cs typeface="Trebuchet MS"/>
              </a:rPr>
              <a:t>l</a:t>
            </a:r>
            <a:r>
              <a:rPr sz="1400" spc="-65" dirty="0">
                <a:latin typeface="Trebuchet MS"/>
                <a:cs typeface="Trebuchet MS"/>
              </a:rPr>
              <a:t>e</a:t>
            </a:r>
            <a:r>
              <a:rPr sz="1400" spc="-125" dirty="0">
                <a:latin typeface="Trebuchet MS"/>
                <a:cs typeface="Trebuchet MS"/>
              </a:rPr>
              <a:t> </a:t>
            </a:r>
            <a:r>
              <a:rPr sz="1400" spc="-65" dirty="0">
                <a:latin typeface="Trebuchet MS"/>
                <a:cs typeface="Trebuchet MS"/>
              </a:rPr>
              <a:t>a</a:t>
            </a:r>
            <a:r>
              <a:rPr sz="1400" spc="10" dirty="0">
                <a:latin typeface="Trebuchet MS"/>
                <a:cs typeface="Trebuchet MS"/>
              </a:rPr>
              <a:t>n</a:t>
            </a:r>
            <a:r>
              <a:rPr sz="1400" spc="5" dirty="0">
                <a:latin typeface="Trebuchet MS"/>
                <a:cs typeface="Trebuchet MS"/>
              </a:rPr>
              <a:t>d</a:t>
            </a:r>
            <a:endParaRPr sz="1400">
              <a:latin typeface="Trebuchet MS"/>
              <a:cs typeface="Trebuchet MS"/>
            </a:endParaRPr>
          </a:p>
          <a:p>
            <a:pPr marL="3541395" algn="ctr">
              <a:lnSpc>
                <a:spcPts val="1680"/>
              </a:lnSpc>
            </a:pPr>
            <a:r>
              <a:rPr sz="1400" spc="15" dirty="0">
                <a:latin typeface="Trebuchet MS"/>
                <a:cs typeface="Trebuchet MS"/>
              </a:rPr>
              <a:t>p</a:t>
            </a:r>
            <a:r>
              <a:rPr sz="1400" spc="-80" dirty="0">
                <a:latin typeface="Trebuchet MS"/>
                <a:cs typeface="Trebuchet MS"/>
              </a:rPr>
              <a:t>a</a:t>
            </a:r>
            <a:r>
              <a:rPr sz="1400" spc="-45" dirty="0">
                <a:latin typeface="Trebuchet MS"/>
                <a:cs typeface="Trebuchet MS"/>
              </a:rPr>
              <a:t>y</a:t>
            </a:r>
            <a:r>
              <a:rPr sz="1400" spc="-85" dirty="0">
                <a:latin typeface="Trebuchet MS"/>
                <a:cs typeface="Trebuchet MS"/>
              </a:rPr>
              <a:t>-</a:t>
            </a:r>
            <a:r>
              <a:rPr sz="1400" spc="-75" dirty="0">
                <a:latin typeface="Trebuchet MS"/>
                <a:cs typeface="Trebuchet MS"/>
              </a:rPr>
              <a:t>a</a:t>
            </a:r>
            <a:r>
              <a:rPr sz="1400" spc="-105" dirty="0">
                <a:latin typeface="Trebuchet MS"/>
                <a:cs typeface="Trebuchet MS"/>
              </a:rPr>
              <a:t>t</a:t>
            </a:r>
            <a:r>
              <a:rPr sz="1400" spc="-85" dirty="0">
                <a:latin typeface="Trebuchet MS"/>
                <a:cs typeface="Trebuchet MS"/>
              </a:rPr>
              <a:t>-</a:t>
            </a:r>
            <a:r>
              <a:rPr sz="1400" spc="-95" dirty="0">
                <a:latin typeface="Trebuchet MS"/>
                <a:cs typeface="Trebuchet MS"/>
              </a:rPr>
              <a:t>t</a:t>
            </a:r>
            <a:r>
              <a:rPr sz="1400" spc="10" dirty="0">
                <a:latin typeface="Trebuchet MS"/>
                <a:cs typeface="Trebuchet MS"/>
              </a:rPr>
              <a:t>h</a:t>
            </a:r>
            <a:r>
              <a:rPr sz="1400" spc="-30" dirty="0">
                <a:latin typeface="Trebuchet MS"/>
                <a:cs typeface="Trebuchet MS"/>
              </a:rPr>
              <a:t>e</a:t>
            </a:r>
            <a:r>
              <a:rPr sz="1400" spc="-85" dirty="0">
                <a:latin typeface="Trebuchet MS"/>
                <a:cs typeface="Trebuchet MS"/>
              </a:rPr>
              <a:t>-</a:t>
            </a:r>
            <a:r>
              <a:rPr sz="1400" spc="-95" dirty="0">
                <a:latin typeface="Trebuchet MS"/>
                <a:cs typeface="Trebuchet MS"/>
              </a:rPr>
              <a:t>t</a:t>
            </a:r>
            <a:r>
              <a:rPr sz="1400" spc="-65" dirty="0">
                <a:latin typeface="Trebuchet MS"/>
                <a:cs typeface="Trebuchet MS"/>
              </a:rPr>
              <a:t>a</a:t>
            </a:r>
            <a:r>
              <a:rPr sz="1400" spc="15" dirty="0">
                <a:latin typeface="Trebuchet MS"/>
                <a:cs typeface="Trebuchet MS"/>
              </a:rPr>
              <a:t>b</a:t>
            </a:r>
            <a:r>
              <a:rPr sz="1400" spc="-85" dirty="0">
                <a:latin typeface="Trebuchet MS"/>
                <a:cs typeface="Trebuchet MS"/>
              </a:rPr>
              <a:t>l</a:t>
            </a:r>
            <a:r>
              <a:rPr sz="1400" spc="-65" dirty="0">
                <a:latin typeface="Trebuchet MS"/>
                <a:cs typeface="Trebuchet MS"/>
              </a:rPr>
              <a:t>e</a:t>
            </a:r>
            <a:r>
              <a:rPr sz="1400" spc="-125" dirty="0">
                <a:latin typeface="Trebuchet MS"/>
                <a:cs typeface="Trebuchet MS"/>
              </a:rPr>
              <a:t> </a:t>
            </a:r>
            <a:r>
              <a:rPr sz="1400" spc="-65" dirty="0">
                <a:latin typeface="Trebuchet MS"/>
                <a:cs typeface="Trebuchet MS"/>
              </a:rPr>
              <a:t>a</a:t>
            </a:r>
            <a:r>
              <a:rPr sz="1400" spc="15" dirty="0">
                <a:latin typeface="Trebuchet MS"/>
                <a:cs typeface="Trebuchet MS"/>
              </a:rPr>
              <a:t>pp</a:t>
            </a:r>
            <a:r>
              <a:rPr sz="1400" spc="-85" dirty="0">
                <a:latin typeface="Trebuchet MS"/>
                <a:cs typeface="Trebuchet MS"/>
              </a:rPr>
              <a:t>l</a:t>
            </a:r>
            <a:r>
              <a:rPr sz="1400" spc="-75" dirty="0">
                <a:latin typeface="Trebuchet MS"/>
                <a:cs typeface="Trebuchet MS"/>
              </a:rPr>
              <a:t>i</a:t>
            </a:r>
            <a:r>
              <a:rPr sz="1400" spc="-70" dirty="0">
                <a:latin typeface="Trebuchet MS"/>
                <a:cs typeface="Trebuchet MS"/>
              </a:rPr>
              <a:t>c</a:t>
            </a:r>
            <a:r>
              <a:rPr sz="1400" spc="-75" dirty="0">
                <a:latin typeface="Trebuchet MS"/>
                <a:cs typeface="Trebuchet MS"/>
              </a:rPr>
              <a:t>a</a:t>
            </a:r>
            <a:r>
              <a:rPr sz="1400" spc="-95" dirty="0">
                <a:latin typeface="Trebuchet MS"/>
                <a:cs typeface="Trebuchet MS"/>
              </a:rPr>
              <a:t>t</a:t>
            </a:r>
            <a:r>
              <a:rPr sz="1400" spc="-75" dirty="0">
                <a:latin typeface="Trebuchet MS"/>
                <a:cs typeface="Trebuchet MS"/>
              </a:rPr>
              <a:t>i</a:t>
            </a:r>
            <a:r>
              <a:rPr sz="1400" spc="15" dirty="0">
                <a:latin typeface="Trebuchet MS"/>
                <a:cs typeface="Trebuchet MS"/>
              </a:rPr>
              <a:t>o</a:t>
            </a:r>
            <a:r>
              <a:rPr sz="1400" spc="10" dirty="0">
                <a:latin typeface="Trebuchet MS"/>
                <a:cs typeface="Trebuchet MS"/>
              </a:rPr>
              <a:t>n</a:t>
            </a:r>
            <a:r>
              <a:rPr sz="1400" spc="-35" dirty="0">
                <a:latin typeface="Trebuchet MS"/>
                <a:cs typeface="Trebuchet MS"/>
              </a:rPr>
              <a:t>s</a:t>
            </a:r>
            <a:r>
              <a:rPr sz="1400" spc="-225" dirty="0">
                <a:latin typeface="Trebuchet MS"/>
                <a:cs typeface="Trebuchet MS"/>
              </a:rPr>
              <a:t>.</a:t>
            </a: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400">
              <a:latin typeface="Trebuchet MS"/>
              <a:cs typeface="Trebuchet MS"/>
            </a:endParaRPr>
          </a:p>
          <a:p>
            <a:pPr marL="3607435" marR="58419" algn="ctr">
              <a:lnSpc>
                <a:spcPct val="100000"/>
              </a:lnSpc>
            </a:pPr>
            <a:r>
              <a:rPr sz="1400" spc="-55" dirty="0">
                <a:latin typeface="Trebuchet MS"/>
                <a:cs typeface="Trebuchet MS"/>
              </a:rPr>
              <a:t>Paradise </a:t>
            </a:r>
            <a:r>
              <a:rPr sz="1400" spc="-75" dirty="0">
                <a:latin typeface="Trebuchet MS"/>
                <a:cs typeface="Trebuchet MS"/>
              </a:rPr>
              <a:t>POS’s </a:t>
            </a:r>
            <a:r>
              <a:rPr sz="1400" spc="-50" dirty="0">
                <a:latin typeface="Trebuchet MS"/>
                <a:cs typeface="Trebuchet MS"/>
              </a:rPr>
              <a:t>all-in-one </a:t>
            </a:r>
            <a:r>
              <a:rPr sz="1400" spc="-30" dirty="0">
                <a:latin typeface="Trebuchet MS"/>
                <a:cs typeface="Trebuchet MS"/>
              </a:rPr>
              <a:t>pay </a:t>
            </a:r>
            <a:r>
              <a:rPr sz="1400" spc="-85" dirty="0">
                <a:latin typeface="Trebuchet MS"/>
                <a:cs typeface="Trebuchet MS"/>
              </a:rPr>
              <a:t>at </a:t>
            </a:r>
            <a:r>
              <a:rPr sz="1400" spc="-50" dirty="0">
                <a:latin typeface="Trebuchet MS"/>
                <a:cs typeface="Trebuchet MS"/>
              </a:rPr>
              <a:t>the </a:t>
            </a:r>
            <a:r>
              <a:rPr sz="1400" spc="-60" dirty="0">
                <a:latin typeface="Trebuchet MS"/>
                <a:cs typeface="Trebuchet MS"/>
              </a:rPr>
              <a:t>table </a:t>
            </a:r>
            <a:r>
              <a:rPr sz="1400" spc="-55" dirty="0">
                <a:latin typeface="Trebuchet MS"/>
                <a:cs typeface="Trebuchet MS"/>
              </a:rPr>
              <a:t> </a:t>
            </a:r>
            <a:r>
              <a:rPr sz="1400" spc="-15" dirty="0">
                <a:latin typeface="Trebuchet MS"/>
                <a:cs typeface="Trebuchet MS"/>
              </a:rPr>
              <a:t>s</a:t>
            </a:r>
            <a:r>
              <a:rPr sz="1400" spc="15" dirty="0">
                <a:latin typeface="Trebuchet MS"/>
                <a:cs typeface="Trebuchet MS"/>
              </a:rPr>
              <a:t>o</a:t>
            </a:r>
            <a:r>
              <a:rPr sz="1400" spc="-85" dirty="0">
                <a:latin typeface="Trebuchet MS"/>
                <a:cs typeface="Trebuchet MS"/>
              </a:rPr>
              <a:t>l</a:t>
            </a:r>
            <a:r>
              <a:rPr sz="1400" spc="5" dirty="0">
                <a:latin typeface="Trebuchet MS"/>
                <a:cs typeface="Trebuchet MS"/>
              </a:rPr>
              <a:t>u</a:t>
            </a:r>
            <a:r>
              <a:rPr sz="1400" spc="-95" dirty="0">
                <a:latin typeface="Trebuchet MS"/>
                <a:cs typeface="Trebuchet MS"/>
              </a:rPr>
              <a:t>t</a:t>
            </a:r>
            <a:r>
              <a:rPr sz="1400" spc="-75" dirty="0">
                <a:latin typeface="Trebuchet MS"/>
                <a:cs typeface="Trebuchet MS"/>
              </a:rPr>
              <a:t>i</a:t>
            </a:r>
            <a:r>
              <a:rPr sz="1400" spc="15" dirty="0">
                <a:latin typeface="Trebuchet MS"/>
                <a:cs typeface="Trebuchet MS"/>
              </a:rPr>
              <a:t>o</a:t>
            </a:r>
            <a:r>
              <a:rPr sz="1400" spc="10" dirty="0">
                <a:latin typeface="Trebuchet MS"/>
                <a:cs typeface="Trebuchet MS"/>
              </a:rPr>
              <a:t>n</a:t>
            </a:r>
            <a:r>
              <a:rPr sz="1400" spc="-125" dirty="0">
                <a:latin typeface="Trebuchet MS"/>
                <a:cs typeface="Trebuchet MS"/>
              </a:rPr>
              <a:t> </a:t>
            </a:r>
            <a:r>
              <a:rPr sz="1400" spc="-65" dirty="0">
                <a:latin typeface="Trebuchet MS"/>
                <a:cs typeface="Trebuchet MS"/>
              </a:rPr>
              <a:t>a</a:t>
            </a:r>
            <a:r>
              <a:rPr sz="1400" spc="-85" dirty="0">
                <a:latin typeface="Trebuchet MS"/>
                <a:cs typeface="Trebuchet MS"/>
              </a:rPr>
              <a:t>ll</a:t>
            </a:r>
            <a:r>
              <a:rPr sz="1400" spc="5" dirty="0">
                <a:latin typeface="Trebuchet MS"/>
                <a:cs typeface="Trebuchet MS"/>
              </a:rPr>
              <a:t>o</a:t>
            </a:r>
            <a:r>
              <a:rPr sz="1400" spc="-25" dirty="0">
                <a:latin typeface="Trebuchet MS"/>
                <a:cs typeface="Trebuchet MS"/>
              </a:rPr>
              <a:t>w</a:t>
            </a:r>
            <a:r>
              <a:rPr sz="1400" spc="-15" dirty="0">
                <a:latin typeface="Trebuchet MS"/>
                <a:cs typeface="Trebuchet MS"/>
              </a:rPr>
              <a:t>s</a:t>
            </a:r>
            <a:r>
              <a:rPr sz="1400" spc="-125" dirty="0">
                <a:latin typeface="Trebuchet MS"/>
                <a:cs typeface="Trebuchet MS"/>
              </a:rPr>
              <a:t> </a:t>
            </a:r>
            <a:r>
              <a:rPr sz="1400" spc="-50" dirty="0">
                <a:latin typeface="Trebuchet MS"/>
                <a:cs typeface="Trebuchet MS"/>
              </a:rPr>
              <a:t>y</a:t>
            </a:r>
            <a:r>
              <a:rPr sz="1400" spc="15" dirty="0">
                <a:latin typeface="Trebuchet MS"/>
                <a:cs typeface="Trebuchet MS"/>
              </a:rPr>
              <a:t>o</a:t>
            </a:r>
            <a:r>
              <a:rPr sz="1400" spc="5" dirty="0">
                <a:latin typeface="Trebuchet MS"/>
                <a:cs typeface="Trebuchet MS"/>
              </a:rPr>
              <a:t>u</a:t>
            </a:r>
            <a:r>
              <a:rPr sz="1400" spc="-90" dirty="0">
                <a:latin typeface="Trebuchet MS"/>
                <a:cs typeface="Trebuchet MS"/>
              </a:rPr>
              <a:t>r</a:t>
            </a:r>
            <a:r>
              <a:rPr sz="1400" spc="-125" dirty="0">
                <a:latin typeface="Trebuchet MS"/>
                <a:cs typeface="Trebuchet MS"/>
              </a:rPr>
              <a:t> </a:t>
            </a:r>
            <a:r>
              <a:rPr sz="1400" spc="-70" dirty="0">
                <a:latin typeface="Trebuchet MS"/>
                <a:cs typeface="Trebuchet MS"/>
              </a:rPr>
              <a:t>c</a:t>
            </a:r>
            <a:r>
              <a:rPr sz="1400" spc="5" dirty="0">
                <a:latin typeface="Trebuchet MS"/>
                <a:cs typeface="Trebuchet MS"/>
              </a:rPr>
              <a:t>u</a:t>
            </a:r>
            <a:r>
              <a:rPr sz="1400" spc="-15" dirty="0">
                <a:latin typeface="Trebuchet MS"/>
                <a:cs typeface="Trebuchet MS"/>
              </a:rPr>
              <a:t>s</a:t>
            </a:r>
            <a:r>
              <a:rPr sz="1400" spc="-105" dirty="0">
                <a:latin typeface="Trebuchet MS"/>
                <a:cs typeface="Trebuchet MS"/>
              </a:rPr>
              <a:t>t</a:t>
            </a:r>
            <a:r>
              <a:rPr sz="1400" spc="15" dirty="0">
                <a:latin typeface="Trebuchet MS"/>
                <a:cs typeface="Trebuchet MS"/>
              </a:rPr>
              <a:t>o</a:t>
            </a:r>
            <a:r>
              <a:rPr sz="1400" spc="5" dirty="0">
                <a:latin typeface="Trebuchet MS"/>
                <a:cs typeface="Trebuchet MS"/>
              </a:rPr>
              <a:t>m</a:t>
            </a:r>
            <a:r>
              <a:rPr sz="1400" spc="-65" dirty="0">
                <a:latin typeface="Trebuchet MS"/>
                <a:cs typeface="Trebuchet MS"/>
              </a:rPr>
              <a:t>e</a:t>
            </a:r>
            <a:r>
              <a:rPr sz="1400" spc="-90" dirty="0">
                <a:latin typeface="Trebuchet MS"/>
                <a:cs typeface="Trebuchet MS"/>
              </a:rPr>
              <a:t>r</a:t>
            </a:r>
            <a:r>
              <a:rPr sz="1400" spc="-15" dirty="0">
                <a:latin typeface="Trebuchet MS"/>
                <a:cs typeface="Trebuchet MS"/>
              </a:rPr>
              <a:t>s</a:t>
            </a:r>
            <a:r>
              <a:rPr sz="1400" spc="-125" dirty="0">
                <a:latin typeface="Trebuchet MS"/>
                <a:cs typeface="Trebuchet MS"/>
              </a:rPr>
              <a:t> </a:t>
            </a:r>
            <a:r>
              <a:rPr sz="1400" spc="-105" dirty="0">
                <a:latin typeface="Trebuchet MS"/>
                <a:cs typeface="Trebuchet MS"/>
              </a:rPr>
              <a:t>t</a:t>
            </a:r>
            <a:r>
              <a:rPr sz="1400" spc="15" dirty="0">
                <a:latin typeface="Trebuchet MS"/>
                <a:cs typeface="Trebuchet MS"/>
              </a:rPr>
              <a:t>o</a:t>
            </a:r>
            <a:r>
              <a:rPr sz="1400" spc="-125" dirty="0">
                <a:latin typeface="Trebuchet MS"/>
                <a:cs typeface="Trebuchet MS"/>
              </a:rPr>
              <a:t> </a:t>
            </a:r>
            <a:r>
              <a:rPr sz="1400" spc="15" dirty="0">
                <a:latin typeface="Trebuchet MS"/>
                <a:cs typeface="Trebuchet MS"/>
              </a:rPr>
              <a:t>p</a:t>
            </a:r>
            <a:r>
              <a:rPr sz="1400" spc="-80" dirty="0">
                <a:latin typeface="Trebuchet MS"/>
                <a:cs typeface="Trebuchet MS"/>
              </a:rPr>
              <a:t>a</a:t>
            </a:r>
            <a:r>
              <a:rPr sz="1400" spc="-35" dirty="0">
                <a:latin typeface="Trebuchet MS"/>
                <a:cs typeface="Trebuchet MS"/>
              </a:rPr>
              <a:t>y</a:t>
            </a:r>
            <a:r>
              <a:rPr sz="1400" spc="-125" dirty="0">
                <a:latin typeface="Trebuchet MS"/>
                <a:cs typeface="Trebuchet MS"/>
              </a:rPr>
              <a:t> </a:t>
            </a:r>
            <a:r>
              <a:rPr sz="1400" spc="-75" dirty="0">
                <a:latin typeface="Trebuchet MS"/>
                <a:cs typeface="Trebuchet MS"/>
              </a:rPr>
              <a:t>a</a:t>
            </a:r>
            <a:r>
              <a:rPr sz="1400" spc="-95" dirty="0">
                <a:latin typeface="Trebuchet MS"/>
                <a:cs typeface="Trebuchet MS"/>
              </a:rPr>
              <a:t>t</a:t>
            </a:r>
            <a:r>
              <a:rPr sz="1400" spc="-125" dirty="0">
                <a:latin typeface="Trebuchet MS"/>
                <a:cs typeface="Trebuchet MS"/>
              </a:rPr>
              <a:t> </a:t>
            </a:r>
            <a:r>
              <a:rPr sz="1400" spc="-95" dirty="0">
                <a:latin typeface="Trebuchet MS"/>
                <a:cs typeface="Trebuchet MS"/>
              </a:rPr>
              <a:t>t</a:t>
            </a:r>
            <a:r>
              <a:rPr sz="1400" spc="10" dirty="0">
                <a:latin typeface="Trebuchet MS"/>
                <a:cs typeface="Trebuchet MS"/>
              </a:rPr>
              <a:t>h</a:t>
            </a:r>
            <a:r>
              <a:rPr sz="1400" spc="-45" dirty="0">
                <a:latin typeface="Trebuchet MS"/>
                <a:cs typeface="Trebuchet MS"/>
              </a:rPr>
              <a:t>e  </a:t>
            </a:r>
            <a:r>
              <a:rPr sz="1400" spc="-105" dirty="0">
                <a:latin typeface="Trebuchet MS"/>
                <a:cs typeface="Trebuchet MS"/>
              </a:rPr>
              <a:t>t</a:t>
            </a:r>
            <a:r>
              <a:rPr sz="1400" spc="-65" dirty="0">
                <a:latin typeface="Trebuchet MS"/>
                <a:cs typeface="Trebuchet MS"/>
              </a:rPr>
              <a:t>e</a:t>
            </a:r>
            <a:r>
              <a:rPr sz="1400" spc="-85" dirty="0">
                <a:latin typeface="Trebuchet MS"/>
                <a:cs typeface="Trebuchet MS"/>
              </a:rPr>
              <a:t>r</a:t>
            </a:r>
            <a:r>
              <a:rPr sz="1400" spc="5" dirty="0">
                <a:latin typeface="Trebuchet MS"/>
                <a:cs typeface="Trebuchet MS"/>
              </a:rPr>
              <a:t>m</a:t>
            </a:r>
            <a:r>
              <a:rPr sz="1400" spc="-75" dirty="0">
                <a:latin typeface="Trebuchet MS"/>
                <a:cs typeface="Trebuchet MS"/>
              </a:rPr>
              <a:t>i</a:t>
            </a:r>
            <a:r>
              <a:rPr sz="1400" spc="10" dirty="0">
                <a:latin typeface="Trebuchet MS"/>
                <a:cs typeface="Trebuchet MS"/>
              </a:rPr>
              <a:t>n</a:t>
            </a:r>
            <a:r>
              <a:rPr sz="1400" spc="-65" dirty="0">
                <a:latin typeface="Trebuchet MS"/>
                <a:cs typeface="Trebuchet MS"/>
              </a:rPr>
              <a:t>a</a:t>
            </a:r>
            <a:r>
              <a:rPr sz="1400" spc="-85" dirty="0">
                <a:latin typeface="Trebuchet MS"/>
                <a:cs typeface="Trebuchet MS"/>
              </a:rPr>
              <a:t>l</a:t>
            </a:r>
            <a:r>
              <a:rPr sz="1400" spc="-125" dirty="0">
                <a:latin typeface="Trebuchet MS"/>
                <a:cs typeface="Trebuchet MS"/>
              </a:rPr>
              <a:t> </a:t>
            </a:r>
            <a:r>
              <a:rPr sz="1400" spc="15" dirty="0">
                <a:latin typeface="Trebuchet MS"/>
                <a:cs typeface="Trebuchet MS"/>
              </a:rPr>
              <a:t>o</a:t>
            </a:r>
            <a:r>
              <a:rPr sz="1400" spc="10" dirty="0">
                <a:latin typeface="Trebuchet MS"/>
                <a:cs typeface="Trebuchet MS"/>
              </a:rPr>
              <a:t>n</a:t>
            </a:r>
            <a:r>
              <a:rPr sz="1400" spc="-125" dirty="0">
                <a:latin typeface="Trebuchet MS"/>
                <a:cs typeface="Trebuchet MS"/>
              </a:rPr>
              <a:t> </a:t>
            </a:r>
            <a:r>
              <a:rPr sz="1400" spc="-95" dirty="0">
                <a:latin typeface="Trebuchet MS"/>
                <a:cs typeface="Trebuchet MS"/>
              </a:rPr>
              <a:t>t</a:t>
            </a:r>
            <a:r>
              <a:rPr sz="1400" spc="10" dirty="0">
                <a:latin typeface="Trebuchet MS"/>
                <a:cs typeface="Trebuchet MS"/>
              </a:rPr>
              <a:t>h</a:t>
            </a:r>
            <a:r>
              <a:rPr sz="1400" spc="-65" dirty="0">
                <a:latin typeface="Trebuchet MS"/>
                <a:cs typeface="Trebuchet MS"/>
              </a:rPr>
              <a:t>e</a:t>
            </a:r>
            <a:r>
              <a:rPr sz="1400" spc="-75" dirty="0">
                <a:latin typeface="Trebuchet MS"/>
                <a:cs typeface="Trebuchet MS"/>
              </a:rPr>
              <a:t>i</a:t>
            </a:r>
            <a:r>
              <a:rPr sz="1400" spc="-90" dirty="0">
                <a:latin typeface="Trebuchet MS"/>
                <a:cs typeface="Trebuchet MS"/>
              </a:rPr>
              <a:t>r</a:t>
            </a:r>
            <a:r>
              <a:rPr sz="1400" spc="-125" dirty="0">
                <a:latin typeface="Trebuchet MS"/>
                <a:cs typeface="Trebuchet MS"/>
              </a:rPr>
              <a:t> </a:t>
            </a:r>
            <a:r>
              <a:rPr sz="1400" spc="5" dirty="0">
                <a:latin typeface="Trebuchet MS"/>
                <a:cs typeface="Trebuchet MS"/>
              </a:rPr>
              <a:t>o</a:t>
            </a:r>
            <a:r>
              <a:rPr sz="1400" spc="-15" dirty="0">
                <a:latin typeface="Trebuchet MS"/>
                <a:cs typeface="Trebuchet MS"/>
              </a:rPr>
              <a:t>w</a:t>
            </a:r>
            <a:r>
              <a:rPr sz="1400" spc="10" dirty="0">
                <a:latin typeface="Trebuchet MS"/>
                <a:cs typeface="Trebuchet MS"/>
              </a:rPr>
              <a:t>n</a:t>
            </a:r>
            <a:r>
              <a:rPr sz="1400" spc="-225" dirty="0">
                <a:latin typeface="Trebuchet MS"/>
                <a:cs typeface="Trebuchet MS"/>
              </a:rPr>
              <a:t>,</a:t>
            </a:r>
            <a:r>
              <a:rPr sz="1400" spc="-125" dirty="0">
                <a:latin typeface="Trebuchet MS"/>
                <a:cs typeface="Trebuchet MS"/>
              </a:rPr>
              <a:t> </a:t>
            </a:r>
            <a:r>
              <a:rPr sz="1400" spc="15" dirty="0">
                <a:latin typeface="Trebuchet MS"/>
                <a:cs typeface="Trebuchet MS"/>
              </a:rPr>
              <a:t>o</a:t>
            </a:r>
            <a:r>
              <a:rPr sz="1400" spc="-90" dirty="0">
                <a:latin typeface="Trebuchet MS"/>
                <a:cs typeface="Trebuchet MS"/>
              </a:rPr>
              <a:t>r</a:t>
            </a:r>
            <a:r>
              <a:rPr sz="1400" spc="-125" dirty="0">
                <a:latin typeface="Trebuchet MS"/>
                <a:cs typeface="Trebuchet MS"/>
              </a:rPr>
              <a:t> </a:t>
            </a:r>
            <a:r>
              <a:rPr sz="1400" spc="15" dirty="0">
                <a:latin typeface="Trebuchet MS"/>
                <a:cs typeface="Trebuchet MS"/>
              </a:rPr>
              <a:t>p</a:t>
            </a:r>
            <a:r>
              <a:rPr sz="1400" spc="-80" dirty="0">
                <a:latin typeface="Trebuchet MS"/>
                <a:cs typeface="Trebuchet MS"/>
              </a:rPr>
              <a:t>a</a:t>
            </a:r>
            <a:r>
              <a:rPr sz="1400" spc="-35" dirty="0">
                <a:latin typeface="Trebuchet MS"/>
                <a:cs typeface="Trebuchet MS"/>
              </a:rPr>
              <a:t>y</a:t>
            </a:r>
            <a:r>
              <a:rPr sz="1400" spc="-125" dirty="0">
                <a:latin typeface="Trebuchet MS"/>
                <a:cs typeface="Trebuchet MS"/>
              </a:rPr>
              <a:t> </a:t>
            </a:r>
            <a:r>
              <a:rPr sz="1400" spc="-95" dirty="0">
                <a:latin typeface="Trebuchet MS"/>
                <a:cs typeface="Trebuchet MS"/>
              </a:rPr>
              <a:t>t</a:t>
            </a:r>
            <a:r>
              <a:rPr sz="1400" spc="10" dirty="0">
                <a:latin typeface="Trebuchet MS"/>
                <a:cs typeface="Trebuchet MS"/>
              </a:rPr>
              <a:t>h</a:t>
            </a:r>
            <a:r>
              <a:rPr sz="1400" spc="-65" dirty="0">
                <a:latin typeface="Trebuchet MS"/>
                <a:cs typeface="Trebuchet MS"/>
              </a:rPr>
              <a:t>e</a:t>
            </a:r>
            <a:r>
              <a:rPr sz="1400" spc="-75" dirty="0">
                <a:latin typeface="Trebuchet MS"/>
                <a:cs typeface="Trebuchet MS"/>
              </a:rPr>
              <a:t>i</a:t>
            </a:r>
            <a:r>
              <a:rPr sz="1400" spc="-90" dirty="0">
                <a:latin typeface="Trebuchet MS"/>
                <a:cs typeface="Trebuchet MS"/>
              </a:rPr>
              <a:t>r</a:t>
            </a:r>
            <a:r>
              <a:rPr sz="1400" spc="-125" dirty="0">
                <a:latin typeface="Trebuchet MS"/>
                <a:cs typeface="Trebuchet MS"/>
              </a:rPr>
              <a:t> </a:t>
            </a:r>
            <a:r>
              <a:rPr sz="1400" spc="-95" dirty="0">
                <a:latin typeface="Trebuchet MS"/>
                <a:cs typeface="Trebuchet MS"/>
              </a:rPr>
              <a:t>t</a:t>
            </a:r>
            <a:r>
              <a:rPr sz="1400" spc="-75" dirty="0">
                <a:latin typeface="Trebuchet MS"/>
                <a:cs typeface="Trebuchet MS"/>
              </a:rPr>
              <a:t>i</a:t>
            </a:r>
            <a:r>
              <a:rPr sz="1400" spc="-70" dirty="0">
                <a:latin typeface="Trebuchet MS"/>
                <a:cs typeface="Trebuchet MS"/>
              </a:rPr>
              <a:t>c</a:t>
            </a:r>
            <a:r>
              <a:rPr sz="1400" spc="-50" dirty="0">
                <a:latin typeface="Trebuchet MS"/>
                <a:cs typeface="Trebuchet MS"/>
              </a:rPr>
              <a:t>k</a:t>
            </a:r>
            <a:r>
              <a:rPr sz="1400" spc="-65" dirty="0">
                <a:latin typeface="Trebuchet MS"/>
                <a:cs typeface="Trebuchet MS"/>
              </a:rPr>
              <a:t>e</a:t>
            </a:r>
            <a:r>
              <a:rPr sz="1400" spc="-95" dirty="0">
                <a:latin typeface="Trebuchet MS"/>
                <a:cs typeface="Trebuchet MS"/>
              </a:rPr>
              <a:t>t</a:t>
            </a:r>
            <a:r>
              <a:rPr sz="1400" spc="-125" dirty="0">
                <a:latin typeface="Trebuchet MS"/>
                <a:cs typeface="Trebuchet MS"/>
              </a:rPr>
              <a:t> </a:t>
            </a:r>
            <a:r>
              <a:rPr sz="1400" spc="-15" dirty="0">
                <a:latin typeface="Trebuchet MS"/>
                <a:cs typeface="Trebuchet MS"/>
              </a:rPr>
              <a:t>w</a:t>
            </a:r>
            <a:r>
              <a:rPr sz="1400" spc="-75" dirty="0">
                <a:latin typeface="Trebuchet MS"/>
                <a:cs typeface="Trebuchet MS"/>
              </a:rPr>
              <a:t>i</a:t>
            </a:r>
            <a:r>
              <a:rPr sz="1400" spc="-95" dirty="0">
                <a:latin typeface="Trebuchet MS"/>
                <a:cs typeface="Trebuchet MS"/>
              </a:rPr>
              <a:t>t</a:t>
            </a:r>
            <a:r>
              <a:rPr sz="1400" spc="5" dirty="0">
                <a:latin typeface="Trebuchet MS"/>
                <a:cs typeface="Trebuchet MS"/>
              </a:rPr>
              <a:t>h  </a:t>
            </a:r>
            <a:r>
              <a:rPr sz="1400" spc="-95" dirty="0">
                <a:latin typeface="Trebuchet MS"/>
                <a:cs typeface="Trebuchet MS"/>
              </a:rPr>
              <a:t>t</a:t>
            </a:r>
            <a:r>
              <a:rPr sz="1400" spc="10" dirty="0">
                <a:latin typeface="Trebuchet MS"/>
                <a:cs typeface="Trebuchet MS"/>
              </a:rPr>
              <a:t>h</a:t>
            </a:r>
            <a:r>
              <a:rPr sz="1400" spc="-65" dirty="0">
                <a:latin typeface="Trebuchet MS"/>
                <a:cs typeface="Trebuchet MS"/>
              </a:rPr>
              <a:t>e</a:t>
            </a:r>
            <a:r>
              <a:rPr sz="1400" spc="-75" dirty="0">
                <a:latin typeface="Trebuchet MS"/>
                <a:cs typeface="Trebuchet MS"/>
              </a:rPr>
              <a:t>i</a:t>
            </a:r>
            <a:r>
              <a:rPr sz="1400" spc="-90" dirty="0">
                <a:latin typeface="Trebuchet MS"/>
                <a:cs typeface="Trebuchet MS"/>
              </a:rPr>
              <a:t>r</a:t>
            </a:r>
            <a:r>
              <a:rPr sz="1400" spc="-125" dirty="0">
                <a:latin typeface="Trebuchet MS"/>
                <a:cs typeface="Trebuchet MS"/>
              </a:rPr>
              <a:t> </a:t>
            </a:r>
            <a:r>
              <a:rPr sz="1400" spc="-70" dirty="0">
                <a:latin typeface="Trebuchet MS"/>
                <a:cs typeface="Trebuchet MS"/>
              </a:rPr>
              <a:t>c</a:t>
            </a:r>
            <a:r>
              <a:rPr sz="1400" spc="-65" dirty="0">
                <a:latin typeface="Trebuchet MS"/>
                <a:cs typeface="Trebuchet MS"/>
              </a:rPr>
              <a:t>a</a:t>
            </a:r>
            <a:r>
              <a:rPr sz="1400" spc="-105" dirty="0">
                <a:latin typeface="Trebuchet MS"/>
                <a:cs typeface="Trebuchet MS"/>
              </a:rPr>
              <a:t>r</a:t>
            </a:r>
            <a:r>
              <a:rPr sz="1400" spc="5" dirty="0">
                <a:latin typeface="Trebuchet MS"/>
                <a:cs typeface="Trebuchet MS"/>
              </a:rPr>
              <a:t>d</a:t>
            </a:r>
            <a:r>
              <a:rPr sz="1400" spc="-125" dirty="0">
                <a:latin typeface="Trebuchet MS"/>
                <a:cs typeface="Trebuchet MS"/>
              </a:rPr>
              <a:t> </a:t>
            </a:r>
            <a:r>
              <a:rPr sz="1400" spc="10" dirty="0">
                <a:latin typeface="Trebuchet MS"/>
                <a:cs typeface="Trebuchet MS"/>
              </a:rPr>
              <a:t>n</a:t>
            </a:r>
            <a:r>
              <a:rPr sz="1400" spc="-65" dirty="0">
                <a:latin typeface="Trebuchet MS"/>
                <a:cs typeface="Trebuchet MS"/>
              </a:rPr>
              <a:t>e</a:t>
            </a:r>
            <a:r>
              <a:rPr sz="1400" spc="-30" dirty="0">
                <a:latin typeface="Trebuchet MS"/>
                <a:cs typeface="Trebuchet MS"/>
              </a:rPr>
              <a:t>v</a:t>
            </a:r>
            <a:r>
              <a:rPr sz="1400" spc="-65" dirty="0">
                <a:latin typeface="Trebuchet MS"/>
                <a:cs typeface="Trebuchet MS"/>
              </a:rPr>
              <a:t>e</a:t>
            </a:r>
            <a:r>
              <a:rPr sz="1400" spc="-90" dirty="0">
                <a:latin typeface="Trebuchet MS"/>
                <a:cs typeface="Trebuchet MS"/>
              </a:rPr>
              <a:t>r</a:t>
            </a:r>
            <a:r>
              <a:rPr sz="1400" spc="-125" dirty="0">
                <a:latin typeface="Trebuchet MS"/>
                <a:cs typeface="Trebuchet MS"/>
              </a:rPr>
              <a:t> </a:t>
            </a:r>
            <a:r>
              <a:rPr sz="1400" spc="-85" dirty="0">
                <a:latin typeface="Trebuchet MS"/>
                <a:cs typeface="Trebuchet MS"/>
              </a:rPr>
              <a:t>l</a:t>
            </a:r>
            <a:r>
              <a:rPr sz="1400" spc="-65" dirty="0">
                <a:latin typeface="Trebuchet MS"/>
                <a:cs typeface="Trebuchet MS"/>
              </a:rPr>
              <a:t>e</a:t>
            </a:r>
            <a:r>
              <a:rPr sz="1400" spc="-80" dirty="0">
                <a:latin typeface="Trebuchet MS"/>
                <a:cs typeface="Trebuchet MS"/>
              </a:rPr>
              <a:t>a</a:t>
            </a:r>
            <a:r>
              <a:rPr sz="1400" spc="-15" dirty="0">
                <a:latin typeface="Trebuchet MS"/>
                <a:cs typeface="Trebuchet MS"/>
              </a:rPr>
              <a:t>v</a:t>
            </a:r>
            <a:r>
              <a:rPr sz="1400" spc="-75" dirty="0">
                <a:latin typeface="Trebuchet MS"/>
                <a:cs typeface="Trebuchet MS"/>
              </a:rPr>
              <a:t>i</a:t>
            </a:r>
            <a:r>
              <a:rPr sz="1400" spc="10" dirty="0">
                <a:latin typeface="Trebuchet MS"/>
                <a:cs typeface="Trebuchet MS"/>
              </a:rPr>
              <a:t>n</a:t>
            </a:r>
            <a:r>
              <a:rPr sz="1400" spc="80" dirty="0">
                <a:latin typeface="Trebuchet MS"/>
                <a:cs typeface="Trebuchet MS"/>
              </a:rPr>
              <a:t>g</a:t>
            </a:r>
            <a:r>
              <a:rPr sz="1400" spc="-125" dirty="0">
                <a:latin typeface="Trebuchet MS"/>
                <a:cs typeface="Trebuchet MS"/>
              </a:rPr>
              <a:t> </a:t>
            </a:r>
            <a:r>
              <a:rPr sz="1400" spc="-95" dirty="0">
                <a:latin typeface="Trebuchet MS"/>
                <a:cs typeface="Trebuchet MS"/>
              </a:rPr>
              <a:t>t</a:t>
            </a:r>
            <a:r>
              <a:rPr sz="1400" spc="10" dirty="0">
                <a:latin typeface="Trebuchet MS"/>
                <a:cs typeface="Trebuchet MS"/>
              </a:rPr>
              <a:t>h</a:t>
            </a:r>
            <a:r>
              <a:rPr sz="1400" spc="-65" dirty="0">
                <a:latin typeface="Trebuchet MS"/>
                <a:cs typeface="Trebuchet MS"/>
              </a:rPr>
              <a:t>e</a:t>
            </a:r>
            <a:r>
              <a:rPr sz="1400" spc="-75" dirty="0">
                <a:latin typeface="Trebuchet MS"/>
                <a:cs typeface="Trebuchet MS"/>
              </a:rPr>
              <a:t>i</a:t>
            </a:r>
            <a:r>
              <a:rPr sz="1400" spc="-90" dirty="0">
                <a:latin typeface="Trebuchet MS"/>
                <a:cs typeface="Trebuchet MS"/>
              </a:rPr>
              <a:t>r</a:t>
            </a:r>
            <a:r>
              <a:rPr sz="1400" spc="-125" dirty="0">
                <a:latin typeface="Trebuchet MS"/>
                <a:cs typeface="Trebuchet MS"/>
              </a:rPr>
              <a:t> </a:t>
            </a:r>
            <a:r>
              <a:rPr sz="1400" spc="-15" dirty="0">
                <a:latin typeface="Trebuchet MS"/>
                <a:cs typeface="Trebuchet MS"/>
              </a:rPr>
              <a:t>s</a:t>
            </a:r>
            <a:r>
              <a:rPr sz="1400" spc="-75" dirty="0">
                <a:latin typeface="Trebuchet MS"/>
                <a:cs typeface="Trebuchet MS"/>
              </a:rPr>
              <a:t>i</a:t>
            </a:r>
            <a:r>
              <a:rPr sz="1400" spc="80" dirty="0">
                <a:latin typeface="Trebuchet MS"/>
                <a:cs typeface="Trebuchet MS"/>
              </a:rPr>
              <a:t>g</a:t>
            </a:r>
            <a:r>
              <a:rPr sz="1400" dirty="0">
                <a:latin typeface="Trebuchet MS"/>
                <a:cs typeface="Trebuchet MS"/>
              </a:rPr>
              <a:t>h</a:t>
            </a:r>
            <a:r>
              <a:rPr sz="1400" spc="-100" dirty="0">
                <a:latin typeface="Trebuchet MS"/>
                <a:cs typeface="Trebuchet MS"/>
              </a:rPr>
              <a:t>t</a:t>
            </a:r>
            <a:r>
              <a:rPr sz="1400" spc="-225" dirty="0">
                <a:latin typeface="Trebuchet MS"/>
                <a:cs typeface="Trebuchet MS"/>
              </a:rPr>
              <a:t>.</a:t>
            </a: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350">
              <a:latin typeface="Trebuchet MS"/>
              <a:cs typeface="Trebuchet MS"/>
            </a:endParaRPr>
          </a:p>
          <a:p>
            <a:pPr marL="12065" marR="3656329" algn="ctr">
              <a:lnSpc>
                <a:spcPct val="100000"/>
              </a:lnSpc>
            </a:pPr>
            <a:r>
              <a:rPr sz="1200" spc="-55" dirty="0">
                <a:latin typeface="Trebuchet MS"/>
                <a:cs typeface="Trebuchet MS"/>
              </a:rPr>
              <a:t>The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40" dirty="0">
                <a:latin typeface="Trebuchet MS"/>
                <a:cs typeface="Trebuchet MS"/>
              </a:rPr>
              <a:t>PAX</a:t>
            </a:r>
            <a:r>
              <a:rPr sz="1200" spc="-105" dirty="0">
                <a:latin typeface="Trebuchet MS"/>
                <a:cs typeface="Trebuchet MS"/>
              </a:rPr>
              <a:t> </a:t>
            </a:r>
            <a:r>
              <a:rPr sz="1200" spc="-15" dirty="0">
                <a:latin typeface="Trebuchet MS"/>
                <a:cs typeface="Trebuchet MS"/>
              </a:rPr>
              <a:t>A60combines</a:t>
            </a:r>
            <a:r>
              <a:rPr sz="1200" spc="-105" dirty="0">
                <a:latin typeface="Trebuchet MS"/>
                <a:cs typeface="Trebuchet MS"/>
              </a:rPr>
              <a:t> </a:t>
            </a:r>
            <a:r>
              <a:rPr sz="1200" spc="-45" dirty="0">
                <a:latin typeface="Trebuchet MS"/>
                <a:cs typeface="Trebuchet MS"/>
              </a:rPr>
              <a:t>the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60" dirty="0">
                <a:latin typeface="Trebuchet MS"/>
                <a:cs typeface="Trebuchet MS"/>
              </a:rPr>
              <a:t>full</a:t>
            </a:r>
            <a:r>
              <a:rPr sz="1200" spc="-105" dirty="0">
                <a:latin typeface="Trebuchet MS"/>
                <a:cs typeface="Trebuchet MS"/>
              </a:rPr>
              <a:t> </a:t>
            </a:r>
            <a:r>
              <a:rPr sz="1200" spc="-60" dirty="0">
                <a:latin typeface="Trebuchet MS"/>
                <a:cs typeface="Trebuchet MS"/>
              </a:rPr>
              <a:t>features</a:t>
            </a:r>
            <a:r>
              <a:rPr sz="1200" spc="-105" dirty="0">
                <a:latin typeface="Trebuchet MS"/>
                <a:cs typeface="Trebuchet MS"/>
              </a:rPr>
              <a:t> </a:t>
            </a:r>
            <a:r>
              <a:rPr sz="1200" spc="-40" dirty="0">
                <a:latin typeface="Trebuchet MS"/>
                <a:cs typeface="Trebuchet MS"/>
              </a:rPr>
              <a:t>of</a:t>
            </a:r>
            <a:r>
              <a:rPr sz="1200" spc="-105" dirty="0">
                <a:latin typeface="Trebuchet MS"/>
                <a:cs typeface="Trebuchet MS"/>
              </a:rPr>
              <a:t> </a:t>
            </a:r>
            <a:r>
              <a:rPr sz="1200" spc="-25" dirty="0">
                <a:latin typeface="Trebuchet MS"/>
                <a:cs typeface="Trebuchet MS"/>
              </a:rPr>
              <a:t>an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15" dirty="0">
                <a:latin typeface="Trebuchet MS"/>
                <a:cs typeface="Trebuchet MS"/>
              </a:rPr>
              <a:t>Android </a:t>
            </a:r>
            <a:r>
              <a:rPr sz="1200" spc="-345" dirty="0">
                <a:latin typeface="Trebuchet MS"/>
                <a:cs typeface="Trebuchet MS"/>
              </a:rPr>
              <a:t> </a:t>
            </a:r>
            <a:r>
              <a:rPr sz="1200" spc="-55" dirty="0">
                <a:latin typeface="Trebuchet MS"/>
                <a:cs typeface="Trebuchet MS"/>
              </a:rPr>
              <a:t>tablet </a:t>
            </a:r>
            <a:r>
              <a:rPr sz="1200" spc="-35" dirty="0">
                <a:latin typeface="Trebuchet MS"/>
                <a:cs typeface="Trebuchet MS"/>
              </a:rPr>
              <a:t>with </a:t>
            </a:r>
            <a:r>
              <a:rPr sz="1200" spc="-55" dirty="0">
                <a:latin typeface="Trebuchet MS"/>
                <a:cs typeface="Trebuchet MS"/>
              </a:rPr>
              <a:t>a </a:t>
            </a:r>
            <a:r>
              <a:rPr sz="1200" spc="-35" dirty="0">
                <a:latin typeface="Trebuchet MS"/>
                <a:cs typeface="Trebuchet MS"/>
              </a:rPr>
              <a:t>powerful </a:t>
            </a:r>
            <a:r>
              <a:rPr sz="1200" spc="-30" dirty="0">
                <a:latin typeface="Trebuchet MS"/>
                <a:cs typeface="Trebuchet MS"/>
              </a:rPr>
              <a:t>payment </a:t>
            </a:r>
            <a:r>
              <a:rPr sz="1200" spc="-70" dirty="0">
                <a:latin typeface="Trebuchet MS"/>
                <a:cs typeface="Trebuchet MS"/>
              </a:rPr>
              <a:t>terminal, </a:t>
            </a:r>
            <a:r>
              <a:rPr sz="1200" spc="-65" dirty="0">
                <a:latin typeface="Trebuchet MS"/>
                <a:cs typeface="Trebuchet MS"/>
              </a:rPr>
              <a:t>all </a:t>
            </a:r>
            <a:r>
              <a:rPr sz="1200" spc="-30" dirty="0">
                <a:latin typeface="Trebuchet MS"/>
                <a:cs typeface="Trebuchet MS"/>
              </a:rPr>
              <a:t>in </a:t>
            </a:r>
            <a:r>
              <a:rPr sz="1200" spc="-55" dirty="0">
                <a:latin typeface="Trebuchet MS"/>
                <a:cs typeface="Trebuchet MS"/>
              </a:rPr>
              <a:t>a </a:t>
            </a:r>
            <a:r>
              <a:rPr sz="1200" spc="-50" dirty="0">
                <a:latin typeface="Trebuchet MS"/>
                <a:cs typeface="Trebuchet MS"/>
              </a:rPr>
              <a:t> </a:t>
            </a:r>
            <a:r>
              <a:rPr sz="1200" spc="-15" dirty="0">
                <a:latin typeface="Trebuchet MS"/>
                <a:cs typeface="Trebuchet MS"/>
              </a:rPr>
              <a:t>s</a:t>
            </a:r>
            <a:r>
              <a:rPr sz="1200" spc="-75" dirty="0">
                <a:latin typeface="Trebuchet MS"/>
                <a:cs typeface="Trebuchet MS"/>
              </a:rPr>
              <a:t>l</a:t>
            </a:r>
            <a:r>
              <a:rPr sz="1200" spc="-55" dirty="0">
                <a:latin typeface="Trebuchet MS"/>
                <a:cs typeface="Trebuchet MS"/>
              </a:rPr>
              <a:t>ee</a:t>
            </a:r>
            <a:r>
              <a:rPr sz="1200" spc="-45" dirty="0">
                <a:latin typeface="Trebuchet MS"/>
                <a:cs typeface="Trebuchet MS"/>
              </a:rPr>
              <a:t>k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55" dirty="0">
                <a:latin typeface="Trebuchet MS"/>
                <a:cs typeface="Trebuchet MS"/>
              </a:rPr>
              <a:t>a</a:t>
            </a:r>
            <a:r>
              <a:rPr sz="1200" spc="10" dirty="0">
                <a:latin typeface="Trebuchet MS"/>
                <a:cs typeface="Trebuchet MS"/>
              </a:rPr>
              <a:t>n</a:t>
            </a:r>
            <a:r>
              <a:rPr sz="1200" spc="5" dirty="0">
                <a:latin typeface="Trebuchet MS"/>
                <a:cs typeface="Trebuchet MS"/>
              </a:rPr>
              <a:t>d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70" dirty="0">
                <a:latin typeface="Trebuchet MS"/>
                <a:cs typeface="Trebuchet MS"/>
              </a:rPr>
              <a:t>c</a:t>
            </a:r>
            <a:r>
              <a:rPr sz="1200" spc="15" dirty="0">
                <a:latin typeface="Trebuchet MS"/>
                <a:cs typeface="Trebuchet MS"/>
              </a:rPr>
              <a:t>o</a:t>
            </a:r>
            <a:r>
              <a:rPr sz="1200" spc="5" dirty="0">
                <a:latin typeface="Trebuchet MS"/>
                <a:cs typeface="Trebuchet MS"/>
              </a:rPr>
              <a:t>m</a:t>
            </a:r>
            <a:r>
              <a:rPr sz="1200" spc="10" dirty="0">
                <a:latin typeface="Trebuchet MS"/>
                <a:cs typeface="Trebuchet MS"/>
              </a:rPr>
              <a:t>p</a:t>
            </a:r>
            <a:r>
              <a:rPr sz="1200" spc="-55" dirty="0">
                <a:latin typeface="Trebuchet MS"/>
                <a:cs typeface="Trebuchet MS"/>
              </a:rPr>
              <a:t>a</a:t>
            </a:r>
            <a:r>
              <a:rPr sz="1200" spc="-45" dirty="0">
                <a:latin typeface="Trebuchet MS"/>
                <a:cs typeface="Trebuchet MS"/>
              </a:rPr>
              <a:t>c</a:t>
            </a:r>
            <a:r>
              <a:rPr sz="1200" spc="-80" dirty="0">
                <a:latin typeface="Trebuchet MS"/>
                <a:cs typeface="Trebuchet MS"/>
              </a:rPr>
              <a:t>t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5" dirty="0">
                <a:latin typeface="Trebuchet MS"/>
                <a:cs typeface="Trebuchet MS"/>
              </a:rPr>
              <a:t>d</a:t>
            </a:r>
            <a:r>
              <a:rPr sz="1200" spc="-55" dirty="0">
                <a:latin typeface="Trebuchet MS"/>
                <a:cs typeface="Trebuchet MS"/>
              </a:rPr>
              <a:t>e</a:t>
            </a:r>
            <a:r>
              <a:rPr sz="1200" spc="-15" dirty="0">
                <a:latin typeface="Trebuchet MS"/>
                <a:cs typeface="Trebuchet MS"/>
              </a:rPr>
              <a:t>s</a:t>
            </a:r>
            <a:r>
              <a:rPr sz="1200" spc="-65" dirty="0">
                <a:latin typeface="Trebuchet MS"/>
                <a:cs typeface="Trebuchet MS"/>
              </a:rPr>
              <a:t>i</a:t>
            </a:r>
            <a:r>
              <a:rPr sz="1200" spc="55" dirty="0">
                <a:latin typeface="Trebuchet MS"/>
                <a:cs typeface="Trebuchet MS"/>
              </a:rPr>
              <a:t>g</a:t>
            </a:r>
            <a:r>
              <a:rPr sz="1200" spc="10" dirty="0">
                <a:latin typeface="Trebuchet MS"/>
                <a:cs typeface="Trebuchet MS"/>
              </a:rPr>
              <a:t>n</a:t>
            </a:r>
            <a:r>
              <a:rPr sz="1200" spc="-195" dirty="0">
                <a:latin typeface="Trebuchet MS"/>
                <a:cs typeface="Trebuchet MS"/>
              </a:rPr>
              <a:t>.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39391" y="7759501"/>
            <a:ext cx="2359660" cy="1296035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146685" indent="-134620">
              <a:lnSpc>
                <a:spcPct val="100000"/>
              </a:lnSpc>
              <a:spcBef>
                <a:spcPts val="800"/>
              </a:spcBef>
              <a:buChar char="•"/>
              <a:tabLst>
                <a:tab pos="147320" algn="l"/>
              </a:tabLst>
            </a:pPr>
            <a:r>
              <a:rPr sz="1500" spc="-70" dirty="0">
                <a:latin typeface="Trebuchet MS"/>
                <a:cs typeface="Trebuchet MS"/>
              </a:rPr>
              <a:t>E</a:t>
            </a:r>
            <a:r>
              <a:rPr sz="1500" spc="5" dirty="0">
                <a:latin typeface="Trebuchet MS"/>
                <a:cs typeface="Trebuchet MS"/>
              </a:rPr>
              <a:t>m</a:t>
            </a:r>
            <a:r>
              <a:rPr sz="1500" spc="15" dirty="0">
                <a:latin typeface="Trebuchet MS"/>
                <a:cs typeface="Trebuchet MS"/>
              </a:rPr>
              <a:t>p</a:t>
            </a:r>
            <a:r>
              <a:rPr sz="1500" spc="-90" dirty="0">
                <a:latin typeface="Trebuchet MS"/>
                <a:cs typeface="Trebuchet MS"/>
              </a:rPr>
              <a:t>l</a:t>
            </a:r>
            <a:r>
              <a:rPr sz="1500" dirty="0">
                <a:latin typeface="Trebuchet MS"/>
                <a:cs typeface="Trebuchet MS"/>
              </a:rPr>
              <a:t>o</a:t>
            </a:r>
            <a:r>
              <a:rPr sz="1500" spc="-50" dirty="0">
                <a:latin typeface="Trebuchet MS"/>
                <a:cs typeface="Trebuchet MS"/>
              </a:rPr>
              <a:t>y</a:t>
            </a:r>
            <a:r>
              <a:rPr sz="1500" spc="-70" dirty="0">
                <a:latin typeface="Trebuchet MS"/>
                <a:cs typeface="Trebuchet MS"/>
              </a:rPr>
              <a:t>ee</a:t>
            </a:r>
            <a:r>
              <a:rPr sz="1500" spc="-135" dirty="0">
                <a:latin typeface="Trebuchet MS"/>
                <a:cs typeface="Trebuchet MS"/>
              </a:rPr>
              <a:t> </a:t>
            </a:r>
            <a:r>
              <a:rPr sz="1500" spc="145" dirty="0">
                <a:latin typeface="Trebuchet MS"/>
                <a:cs typeface="Trebuchet MS"/>
              </a:rPr>
              <a:t>M</a:t>
            </a:r>
            <a:r>
              <a:rPr sz="1500" spc="-70" dirty="0">
                <a:latin typeface="Trebuchet MS"/>
                <a:cs typeface="Trebuchet MS"/>
              </a:rPr>
              <a:t>e</a:t>
            </a:r>
            <a:r>
              <a:rPr sz="1500" spc="10" dirty="0">
                <a:latin typeface="Trebuchet MS"/>
                <a:cs typeface="Trebuchet MS"/>
              </a:rPr>
              <a:t>n</a:t>
            </a:r>
            <a:r>
              <a:rPr sz="1500" spc="5" dirty="0">
                <a:latin typeface="Trebuchet MS"/>
                <a:cs typeface="Trebuchet MS"/>
              </a:rPr>
              <a:t>u</a:t>
            </a:r>
            <a:r>
              <a:rPr sz="1500" spc="-200" dirty="0">
                <a:latin typeface="Trebuchet MS"/>
                <a:cs typeface="Trebuchet MS"/>
              </a:rPr>
              <a:t> </a:t>
            </a:r>
            <a:r>
              <a:rPr sz="1500" spc="-240" dirty="0">
                <a:latin typeface="Trebuchet MS"/>
                <a:cs typeface="Trebuchet MS"/>
              </a:rPr>
              <a:t>T</a:t>
            </a:r>
            <a:r>
              <a:rPr sz="1500" spc="-70" dirty="0">
                <a:latin typeface="Trebuchet MS"/>
                <a:cs typeface="Trebuchet MS"/>
              </a:rPr>
              <a:t>e</a:t>
            </a:r>
            <a:r>
              <a:rPr sz="1500" spc="5" dirty="0">
                <a:latin typeface="Trebuchet MS"/>
                <a:cs typeface="Trebuchet MS"/>
              </a:rPr>
              <a:t>m</a:t>
            </a:r>
            <a:r>
              <a:rPr sz="1500" spc="15" dirty="0">
                <a:latin typeface="Trebuchet MS"/>
                <a:cs typeface="Trebuchet MS"/>
              </a:rPr>
              <a:t>p</a:t>
            </a:r>
            <a:r>
              <a:rPr sz="1500" spc="-90" dirty="0">
                <a:latin typeface="Trebuchet MS"/>
                <a:cs typeface="Trebuchet MS"/>
              </a:rPr>
              <a:t>l</a:t>
            </a:r>
            <a:r>
              <a:rPr sz="1500" spc="-80" dirty="0">
                <a:latin typeface="Trebuchet MS"/>
                <a:cs typeface="Trebuchet MS"/>
              </a:rPr>
              <a:t>a</a:t>
            </a:r>
            <a:r>
              <a:rPr sz="1500" spc="-110" dirty="0">
                <a:latin typeface="Trebuchet MS"/>
                <a:cs typeface="Trebuchet MS"/>
              </a:rPr>
              <a:t>t</a:t>
            </a:r>
            <a:r>
              <a:rPr sz="1500" spc="-70" dirty="0">
                <a:latin typeface="Trebuchet MS"/>
                <a:cs typeface="Trebuchet MS"/>
              </a:rPr>
              <a:t>e</a:t>
            </a:r>
            <a:r>
              <a:rPr sz="1500" spc="-15" dirty="0">
                <a:latin typeface="Trebuchet MS"/>
                <a:cs typeface="Trebuchet MS"/>
              </a:rPr>
              <a:t>s</a:t>
            </a:r>
            <a:endParaRPr sz="1500">
              <a:latin typeface="Trebuchet MS"/>
              <a:cs typeface="Trebuchet MS"/>
            </a:endParaRPr>
          </a:p>
          <a:p>
            <a:pPr marL="146685" indent="-134620">
              <a:lnSpc>
                <a:spcPct val="100000"/>
              </a:lnSpc>
              <a:spcBef>
                <a:spcPts val="700"/>
              </a:spcBef>
              <a:buChar char="•"/>
              <a:tabLst>
                <a:tab pos="147320" algn="l"/>
              </a:tabLst>
            </a:pPr>
            <a:r>
              <a:rPr sz="1500" spc="10" dirty="0">
                <a:latin typeface="Trebuchet MS"/>
                <a:cs typeface="Trebuchet MS"/>
              </a:rPr>
              <a:t>S</a:t>
            </a:r>
            <a:r>
              <a:rPr sz="1500" spc="-100" dirty="0">
                <a:latin typeface="Trebuchet MS"/>
                <a:cs typeface="Trebuchet MS"/>
              </a:rPr>
              <a:t>t</a:t>
            </a:r>
            <a:r>
              <a:rPr sz="1500" spc="-70" dirty="0">
                <a:latin typeface="Trebuchet MS"/>
                <a:cs typeface="Trebuchet MS"/>
              </a:rPr>
              <a:t>a</a:t>
            </a:r>
            <a:r>
              <a:rPr sz="1500" spc="-60" dirty="0">
                <a:latin typeface="Trebuchet MS"/>
                <a:cs typeface="Trebuchet MS"/>
              </a:rPr>
              <a:t>r</a:t>
            </a:r>
            <a:r>
              <a:rPr sz="1500" spc="-105" dirty="0">
                <a:latin typeface="Trebuchet MS"/>
                <a:cs typeface="Trebuchet MS"/>
              </a:rPr>
              <a:t>t</a:t>
            </a:r>
            <a:r>
              <a:rPr sz="1500" spc="-245" dirty="0">
                <a:latin typeface="Trebuchet MS"/>
                <a:cs typeface="Trebuchet MS"/>
              </a:rPr>
              <a:t>,</a:t>
            </a:r>
            <a:r>
              <a:rPr sz="1500" spc="-135" dirty="0">
                <a:latin typeface="Trebuchet MS"/>
                <a:cs typeface="Trebuchet MS"/>
              </a:rPr>
              <a:t> </a:t>
            </a:r>
            <a:r>
              <a:rPr sz="1500" spc="-80" dirty="0">
                <a:latin typeface="Trebuchet MS"/>
                <a:cs typeface="Trebuchet MS"/>
              </a:rPr>
              <a:t>E</a:t>
            </a:r>
            <a:r>
              <a:rPr sz="1500" spc="10" dirty="0">
                <a:latin typeface="Trebuchet MS"/>
                <a:cs typeface="Trebuchet MS"/>
              </a:rPr>
              <a:t>d</a:t>
            </a:r>
            <a:r>
              <a:rPr sz="1500" spc="-80" dirty="0">
                <a:latin typeface="Trebuchet MS"/>
                <a:cs typeface="Trebuchet MS"/>
              </a:rPr>
              <a:t>i</a:t>
            </a:r>
            <a:r>
              <a:rPr sz="1500" spc="-105" dirty="0">
                <a:latin typeface="Trebuchet MS"/>
                <a:cs typeface="Trebuchet MS"/>
              </a:rPr>
              <a:t>t</a:t>
            </a:r>
            <a:r>
              <a:rPr sz="1500" spc="-245" dirty="0">
                <a:latin typeface="Trebuchet MS"/>
                <a:cs typeface="Trebuchet MS"/>
              </a:rPr>
              <a:t>,</a:t>
            </a:r>
            <a:r>
              <a:rPr sz="1500" spc="-135" dirty="0">
                <a:latin typeface="Trebuchet MS"/>
                <a:cs typeface="Trebuchet MS"/>
              </a:rPr>
              <a:t> </a:t>
            </a:r>
            <a:r>
              <a:rPr sz="1500" spc="-70" dirty="0">
                <a:latin typeface="Trebuchet MS"/>
                <a:cs typeface="Trebuchet MS"/>
              </a:rPr>
              <a:t>a</a:t>
            </a:r>
            <a:r>
              <a:rPr sz="1500" spc="10" dirty="0">
                <a:latin typeface="Trebuchet MS"/>
                <a:cs typeface="Trebuchet MS"/>
              </a:rPr>
              <a:t>nd</a:t>
            </a:r>
            <a:r>
              <a:rPr sz="1500" spc="-135" dirty="0">
                <a:latin typeface="Trebuchet MS"/>
                <a:cs typeface="Trebuchet MS"/>
              </a:rPr>
              <a:t> </a:t>
            </a:r>
            <a:r>
              <a:rPr sz="1500" spc="-30" dirty="0">
                <a:latin typeface="Trebuchet MS"/>
                <a:cs typeface="Trebuchet MS"/>
              </a:rPr>
              <a:t>C</a:t>
            </a:r>
            <a:r>
              <a:rPr sz="1500" spc="-90" dirty="0">
                <a:latin typeface="Trebuchet MS"/>
                <a:cs typeface="Trebuchet MS"/>
              </a:rPr>
              <a:t>l</a:t>
            </a:r>
            <a:r>
              <a:rPr sz="1500" spc="15" dirty="0">
                <a:latin typeface="Trebuchet MS"/>
                <a:cs typeface="Trebuchet MS"/>
              </a:rPr>
              <a:t>o</a:t>
            </a:r>
            <a:r>
              <a:rPr sz="1500" spc="-15" dirty="0">
                <a:latin typeface="Trebuchet MS"/>
                <a:cs typeface="Trebuchet MS"/>
              </a:rPr>
              <a:t>s</a:t>
            </a:r>
            <a:r>
              <a:rPr sz="1500" spc="-70" dirty="0">
                <a:latin typeface="Trebuchet MS"/>
                <a:cs typeface="Trebuchet MS"/>
              </a:rPr>
              <a:t>e</a:t>
            </a:r>
            <a:r>
              <a:rPr sz="1500" spc="-200" dirty="0">
                <a:latin typeface="Trebuchet MS"/>
                <a:cs typeface="Trebuchet MS"/>
              </a:rPr>
              <a:t> </a:t>
            </a:r>
            <a:r>
              <a:rPr sz="1500" spc="-150" dirty="0">
                <a:latin typeface="Trebuchet MS"/>
                <a:cs typeface="Trebuchet MS"/>
              </a:rPr>
              <a:t>T</a:t>
            </a:r>
            <a:r>
              <a:rPr sz="1500" spc="-80" dirty="0">
                <a:latin typeface="Trebuchet MS"/>
                <a:cs typeface="Trebuchet MS"/>
              </a:rPr>
              <a:t>i</a:t>
            </a:r>
            <a:r>
              <a:rPr sz="1500" spc="-75" dirty="0">
                <a:latin typeface="Trebuchet MS"/>
                <a:cs typeface="Trebuchet MS"/>
              </a:rPr>
              <a:t>c</a:t>
            </a:r>
            <a:r>
              <a:rPr sz="1500" spc="-55" dirty="0">
                <a:latin typeface="Trebuchet MS"/>
                <a:cs typeface="Trebuchet MS"/>
              </a:rPr>
              <a:t>k</a:t>
            </a:r>
            <a:r>
              <a:rPr sz="1500" spc="-70" dirty="0">
                <a:latin typeface="Trebuchet MS"/>
                <a:cs typeface="Trebuchet MS"/>
              </a:rPr>
              <a:t>e</a:t>
            </a:r>
            <a:r>
              <a:rPr sz="1500" spc="-100" dirty="0">
                <a:latin typeface="Trebuchet MS"/>
                <a:cs typeface="Trebuchet MS"/>
              </a:rPr>
              <a:t>t</a:t>
            </a:r>
            <a:r>
              <a:rPr sz="1500" spc="-15" dirty="0">
                <a:latin typeface="Trebuchet MS"/>
                <a:cs typeface="Trebuchet MS"/>
              </a:rPr>
              <a:t>s</a:t>
            </a:r>
            <a:endParaRPr sz="1500">
              <a:latin typeface="Trebuchet MS"/>
              <a:cs typeface="Trebuchet MS"/>
            </a:endParaRPr>
          </a:p>
          <a:p>
            <a:pPr marL="139065" indent="-127000">
              <a:lnSpc>
                <a:spcPct val="100000"/>
              </a:lnSpc>
              <a:spcBef>
                <a:spcPts val="700"/>
              </a:spcBef>
              <a:buChar char="•"/>
              <a:tabLst>
                <a:tab pos="139700" algn="l"/>
              </a:tabLst>
            </a:pPr>
            <a:r>
              <a:rPr sz="1500" spc="-229" dirty="0">
                <a:latin typeface="Trebuchet MS"/>
                <a:cs typeface="Trebuchet MS"/>
              </a:rPr>
              <a:t>T</a:t>
            </a:r>
            <a:r>
              <a:rPr sz="1500" spc="-70" dirty="0">
                <a:latin typeface="Trebuchet MS"/>
                <a:cs typeface="Trebuchet MS"/>
              </a:rPr>
              <a:t>a</a:t>
            </a:r>
            <a:r>
              <a:rPr sz="1500" spc="15" dirty="0">
                <a:latin typeface="Trebuchet MS"/>
                <a:cs typeface="Trebuchet MS"/>
              </a:rPr>
              <a:t>b</a:t>
            </a:r>
            <a:r>
              <a:rPr sz="1500" spc="-90" dirty="0">
                <a:latin typeface="Trebuchet MS"/>
                <a:cs typeface="Trebuchet MS"/>
              </a:rPr>
              <a:t>l</a:t>
            </a:r>
            <a:r>
              <a:rPr sz="1500" spc="-70" dirty="0">
                <a:latin typeface="Trebuchet MS"/>
                <a:cs typeface="Trebuchet MS"/>
              </a:rPr>
              <a:t>e</a:t>
            </a:r>
            <a:r>
              <a:rPr sz="1500" spc="-135" dirty="0">
                <a:latin typeface="Trebuchet MS"/>
                <a:cs typeface="Trebuchet MS"/>
              </a:rPr>
              <a:t> </a:t>
            </a:r>
            <a:r>
              <a:rPr sz="1500" spc="25" dirty="0">
                <a:latin typeface="Trebuchet MS"/>
                <a:cs typeface="Trebuchet MS"/>
              </a:rPr>
              <a:t>N</a:t>
            </a:r>
            <a:r>
              <a:rPr sz="1500" spc="5" dirty="0">
                <a:latin typeface="Trebuchet MS"/>
                <a:cs typeface="Trebuchet MS"/>
              </a:rPr>
              <a:t>um</a:t>
            </a:r>
            <a:r>
              <a:rPr sz="1500" spc="15" dirty="0">
                <a:latin typeface="Trebuchet MS"/>
                <a:cs typeface="Trebuchet MS"/>
              </a:rPr>
              <a:t>b</a:t>
            </a:r>
            <a:r>
              <a:rPr sz="1500" spc="-70" dirty="0">
                <a:latin typeface="Trebuchet MS"/>
                <a:cs typeface="Trebuchet MS"/>
              </a:rPr>
              <a:t>e</a:t>
            </a:r>
            <a:r>
              <a:rPr sz="1500" spc="-95" dirty="0">
                <a:latin typeface="Trebuchet MS"/>
                <a:cs typeface="Trebuchet MS"/>
              </a:rPr>
              <a:t>r</a:t>
            </a:r>
            <a:r>
              <a:rPr sz="1500" spc="-135" dirty="0">
                <a:latin typeface="Trebuchet MS"/>
                <a:cs typeface="Trebuchet MS"/>
              </a:rPr>
              <a:t> </a:t>
            </a:r>
            <a:r>
              <a:rPr sz="1500" spc="20" dirty="0">
                <a:latin typeface="Trebuchet MS"/>
                <a:cs typeface="Trebuchet MS"/>
              </a:rPr>
              <a:t>S</a:t>
            </a:r>
            <a:r>
              <a:rPr sz="1500" spc="-70" dirty="0">
                <a:latin typeface="Trebuchet MS"/>
                <a:cs typeface="Trebuchet MS"/>
              </a:rPr>
              <a:t>e</a:t>
            </a:r>
            <a:r>
              <a:rPr sz="1500" spc="-90" dirty="0">
                <a:latin typeface="Trebuchet MS"/>
                <a:cs typeface="Trebuchet MS"/>
              </a:rPr>
              <a:t>l</a:t>
            </a:r>
            <a:r>
              <a:rPr sz="1500" spc="-70" dirty="0">
                <a:latin typeface="Trebuchet MS"/>
                <a:cs typeface="Trebuchet MS"/>
              </a:rPr>
              <a:t>e</a:t>
            </a:r>
            <a:r>
              <a:rPr sz="1500" spc="-60" dirty="0">
                <a:latin typeface="Trebuchet MS"/>
                <a:cs typeface="Trebuchet MS"/>
              </a:rPr>
              <a:t>c</a:t>
            </a:r>
            <a:r>
              <a:rPr sz="1500" spc="-100" dirty="0">
                <a:latin typeface="Trebuchet MS"/>
                <a:cs typeface="Trebuchet MS"/>
              </a:rPr>
              <a:t>t</a:t>
            </a:r>
            <a:r>
              <a:rPr sz="1500" spc="-80" dirty="0">
                <a:latin typeface="Trebuchet MS"/>
                <a:cs typeface="Trebuchet MS"/>
              </a:rPr>
              <a:t>i</a:t>
            </a:r>
            <a:r>
              <a:rPr sz="1500" spc="15" dirty="0">
                <a:latin typeface="Trebuchet MS"/>
                <a:cs typeface="Trebuchet MS"/>
              </a:rPr>
              <a:t>o</a:t>
            </a:r>
            <a:r>
              <a:rPr sz="1500" spc="10" dirty="0">
                <a:latin typeface="Trebuchet MS"/>
                <a:cs typeface="Trebuchet MS"/>
              </a:rPr>
              <a:t>n</a:t>
            </a:r>
            <a:endParaRPr sz="1500">
              <a:latin typeface="Trebuchet MS"/>
              <a:cs typeface="Trebuchet MS"/>
            </a:endParaRPr>
          </a:p>
          <a:p>
            <a:pPr marL="146685" indent="-134620">
              <a:lnSpc>
                <a:spcPct val="100000"/>
              </a:lnSpc>
              <a:spcBef>
                <a:spcPts val="700"/>
              </a:spcBef>
              <a:buChar char="•"/>
              <a:tabLst>
                <a:tab pos="147320" algn="l"/>
              </a:tabLst>
            </a:pPr>
            <a:r>
              <a:rPr sz="1500" spc="-20" dirty="0">
                <a:latin typeface="Trebuchet MS"/>
                <a:cs typeface="Trebuchet MS"/>
              </a:rPr>
              <a:t>5</a:t>
            </a:r>
            <a:r>
              <a:rPr sz="1500" spc="-80" dirty="0">
                <a:latin typeface="Trebuchet MS"/>
                <a:cs typeface="Trebuchet MS"/>
              </a:rPr>
              <a:t>i</a:t>
            </a:r>
            <a:r>
              <a:rPr sz="1500" spc="10" dirty="0">
                <a:latin typeface="Trebuchet MS"/>
                <a:cs typeface="Trebuchet MS"/>
              </a:rPr>
              <a:t>n</a:t>
            </a:r>
            <a:r>
              <a:rPr sz="1500" spc="-135" dirty="0">
                <a:latin typeface="Trebuchet MS"/>
                <a:cs typeface="Trebuchet MS"/>
              </a:rPr>
              <a:t> </a:t>
            </a:r>
            <a:r>
              <a:rPr sz="1500" spc="-5" dirty="0">
                <a:latin typeface="Trebuchet MS"/>
                <a:cs typeface="Trebuchet MS"/>
              </a:rPr>
              <a:t>H</a:t>
            </a:r>
            <a:r>
              <a:rPr sz="1500" spc="75" dirty="0">
                <a:latin typeface="Trebuchet MS"/>
                <a:cs typeface="Trebuchet MS"/>
              </a:rPr>
              <a:t>D</a:t>
            </a:r>
            <a:r>
              <a:rPr sz="1500" spc="-200" dirty="0">
                <a:latin typeface="Trebuchet MS"/>
                <a:cs typeface="Trebuchet MS"/>
              </a:rPr>
              <a:t> </a:t>
            </a:r>
            <a:r>
              <a:rPr sz="1500" spc="-240" dirty="0">
                <a:latin typeface="Trebuchet MS"/>
                <a:cs typeface="Trebuchet MS"/>
              </a:rPr>
              <a:t>T</a:t>
            </a:r>
            <a:r>
              <a:rPr sz="1500" spc="15" dirty="0">
                <a:latin typeface="Trebuchet MS"/>
                <a:cs typeface="Trebuchet MS"/>
              </a:rPr>
              <a:t>o</a:t>
            </a:r>
            <a:r>
              <a:rPr sz="1500" spc="5" dirty="0">
                <a:latin typeface="Trebuchet MS"/>
                <a:cs typeface="Trebuchet MS"/>
              </a:rPr>
              <a:t>u</a:t>
            </a:r>
            <a:r>
              <a:rPr sz="1500" spc="-75" dirty="0">
                <a:latin typeface="Trebuchet MS"/>
                <a:cs typeface="Trebuchet MS"/>
              </a:rPr>
              <a:t>c</a:t>
            </a:r>
            <a:r>
              <a:rPr sz="1500" spc="10" dirty="0">
                <a:latin typeface="Trebuchet MS"/>
                <a:cs typeface="Trebuchet MS"/>
              </a:rPr>
              <a:t>h</a:t>
            </a:r>
            <a:r>
              <a:rPr sz="1500" spc="-135" dirty="0">
                <a:latin typeface="Trebuchet MS"/>
                <a:cs typeface="Trebuchet MS"/>
              </a:rPr>
              <a:t> </a:t>
            </a:r>
            <a:r>
              <a:rPr sz="1500" spc="20" dirty="0">
                <a:latin typeface="Trebuchet MS"/>
                <a:cs typeface="Trebuchet MS"/>
              </a:rPr>
              <a:t>S</a:t>
            </a:r>
            <a:r>
              <a:rPr sz="1500" spc="-75" dirty="0">
                <a:latin typeface="Trebuchet MS"/>
                <a:cs typeface="Trebuchet MS"/>
              </a:rPr>
              <a:t>c</a:t>
            </a:r>
            <a:r>
              <a:rPr sz="1500" spc="-110" dirty="0">
                <a:latin typeface="Trebuchet MS"/>
                <a:cs typeface="Trebuchet MS"/>
              </a:rPr>
              <a:t>r</a:t>
            </a:r>
            <a:r>
              <a:rPr sz="1500" spc="-70" dirty="0">
                <a:latin typeface="Trebuchet MS"/>
                <a:cs typeface="Trebuchet MS"/>
              </a:rPr>
              <a:t>ee</a:t>
            </a:r>
            <a:r>
              <a:rPr sz="1500" spc="10" dirty="0">
                <a:latin typeface="Trebuchet MS"/>
                <a:cs typeface="Trebuchet MS"/>
              </a:rPr>
              <a:t>n</a:t>
            </a:r>
            <a:endParaRPr sz="15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6481" y="7759501"/>
            <a:ext cx="1489075" cy="1296035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139065" indent="-127000">
              <a:lnSpc>
                <a:spcPct val="100000"/>
              </a:lnSpc>
              <a:spcBef>
                <a:spcPts val="800"/>
              </a:spcBef>
              <a:buChar char="•"/>
              <a:tabLst>
                <a:tab pos="139700" algn="l"/>
              </a:tabLst>
            </a:pPr>
            <a:r>
              <a:rPr sz="1500" spc="-150" dirty="0">
                <a:latin typeface="Trebuchet MS"/>
                <a:cs typeface="Trebuchet MS"/>
              </a:rPr>
              <a:t>T</a:t>
            </a:r>
            <a:r>
              <a:rPr sz="1500" spc="-80" dirty="0">
                <a:latin typeface="Trebuchet MS"/>
                <a:cs typeface="Trebuchet MS"/>
              </a:rPr>
              <a:t>i</a:t>
            </a:r>
            <a:r>
              <a:rPr sz="1500" spc="15" dirty="0">
                <a:latin typeface="Trebuchet MS"/>
                <a:cs typeface="Trebuchet MS"/>
              </a:rPr>
              <a:t>p</a:t>
            </a:r>
            <a:r>
              <a:rPr sz="1500" spc="-135" dirty="0">
                <a:latin typeface="Trebuchet MS"/>
                <a:cs typeface="Trebuchet MS"/>
              </a:rPr>
              <a:t> </a:t>
            </a:r>
            <a:r>
              <a:rPr sz="1500" spc="10" dirty="0">
                <a:latin typeface="Trebuchet MS"/>
                <a:cs typeface="Trebuchet MS"/>
              </a:rPr>
              <a:t>Ad</a:t>
            </a:r>
            <a:r>
              <a:rPr sz="1500" spc="-190" dirty="0">
                <a:latin typeface="Trebuchet MS"/>
                <a:cs typeface="Trebuchet MS"/>
              </a:rPr>
              <a:t>j</a:t>
            </a:r>
            <a:r>
              <a:rPr sz="1500" spc="5" dirty="0">
                <a:latin typeface="Trebuchet MS"/>
                <a:cs typeface="Trebuchet MS"/>
              </a:rPr>
              <a:t>u</a:t>
            </a:r>
            <a:r>
              <a:rPr sz="1500" spc="-15" dirty="0">
                <a:latin typeface="Trebuchet MS"/>
                <a:cs typeface="Trebuchet MS"/>
              </a:rPr>
              <a:t>s</a:t>
            </a:r>
            <a:r>
              <a:rPr sz="1500" spc="-100" dirty="0">
                <a:latin typeface="Trebuchet MS"/>
                <a:cs typeface="Trebuchet MS"/>
              </a:rPr>
              <a:t>t</a:t>
            </a:r>
            <a:endParaRPr sz="1500">
              <a:latin typeface="Trebuchet MS"/>
              <a:cs typeface="Trebuchet MS"/>
            </a:endParaRPr>
          </a:p>
          <a:p>
            <a:pPr marL="146685" indent="-134620">
              <a:lnSpc>
                <a:spcPct val="100000"/>
              </a:lnSpc>
              <a:spcBef>
                <a:spcPts val="700"/>
              </a:spcBef>
              <a:buChar char="•"/>
              <a:tabLst>
                <a:tab pos="147320" algn="l"/>
              </a:tabLst>
            </a:pPr>
            <a:r>
              <a:rPr sz="1500" spc="-65" dirty="0">
                <a:latin typeface="Trebuchet MS"/>
                <a:cs typeface="Trebuchet MS"/>
              </a:rPr>
              <a:t>P</a:t>
            </a:r>
            <a:r>
              <a:rPr sz="1500" spc="-90" dirty="0">
                <a:latin typeface="Trebuchet MS"/>
                <a:cs typeface="Trebuchet MS"/>
              </a:rPr>
              <a:t>r</a:t>
            </a:r>
            <a:r>
              <a:rPr sz="1500" spc="-80" dirty="0">
                <a:latin typeface="Trebuchet MS"/>
                <a:cs typeface="Trebuchet MS"/>
              </a:rPr>
              <a:t>i</a:t>
            </a:r>
            <a:r>
              <a:rPr sz="1500" dirty="0">
                <a:latin typeface="Trebuchet MS"/>
                <a:cs typeface="Trebuchet MS"/>
              </a:rPr>
              <a:t>n</a:t>
            </a:r>
            <a:r>
              <a:rPr sz="1500" spc="-100" dirty="0">
                <a:latin typeface="Trebuchet MS"/>
                <a:cs typeface="Trebuchet MS"/>
              </a:rPr>
              <a:t>t</a:t>
            </a:r>
            <a:r>
              <a:rPr sz="1500" spc="-135" dirty="0">
                <a:latin typeface="Trebuchet MS"/>
                <a:cs typeface="Trebuchet MS"/>
              </a:rPr>
              <a:t> </a:t>
            </a:r>
            <a:r>
              <a:rPr sz="1500" spc="-80" dirty="0">
                <a:latin typeface="Trebuchet MS"/>
                <a:cs typeface="Trebuchet MS"/>
              </a:rPr>
              <a:t>a</a:t>
            </a:r>
            <a:r>
              <a:rPr sz="1500" spc="-100" dirty="0">
                <a:latin typeface="Trebuchet MS"/>
                <a:cs typeface="Trebuchet MS"/>
              </a:rPr>
              <a:t>t</a:t>
            </a:r>
            <a:r>
              <a:rPr sz="1500" spc="-135" dirty="0">
                <a:latin typeface="Trebuchet MS"/>
                <a:cs typeface="Trebuchet MS"/>
              </a:rPr>
              <a:t> </a:t>
            </a:r>
            <a:r>
              <a:rPr sz="1500" spc="-100" dirty="0">
                <a:latin typeface="Trebuchet MS"/>
                <a:cs typeface="Trebuchet MS"/>
              </a:rPr>
              <a:t>t</a:t>
            </a:r>
            <a:r>
              <a:rPr sz="1500" spc="10" dirty="0">
                <a:latin typeface="Trebuchet MS"/>
                <a:cs typeface="Trebuchet MS"/>
              </a:rPr>
              <a:t>h</a:t>
            </a:r>
            <a:r>
              <a:rPr sz="1500" spc="-70" dirty="0">
                <a:latin typeface="Trebuchet MS"/>
                <a:cs typeface="Trebuchet MS"/>
              </a:rPr>
              <a:t>e</a:t>
            </a:r>
            <a:r>
              <a:rPr sz="1500" spc="-200" dirty="0">
                <a:latin typeface="Trebuchet MS"/>
                <a:cs typeface="Trebuchet MS"/>
              </a:rPr>
              <a:t> </a:t>
            </a:r>
            <a:r>
              <a:rPr sz="1500" spc="-229" dirty="0">
                <a:latin typeface="Trebuchet MS"/>
                <a:cs typeface="Trebuchet MS"/>
              </a:rPr>
              <a:t>T</a:t>
            </a:r>
            <a:r>
              <a:rPr sz="1500" spc="-70" dirty="0">
                <a:latin typeface="Trebuchet MS"/>
                <a:cs typeface="Trebuchet MS"/>
              </a:rPr>
              <a:t>a</a:t>
            </a:r>
            <a:r>
              <a:rPr sz="1500" spc="15" dirty="0">
                <a:latin typeface="Trebuchet MS"/>
                <a:cs typeface="Trebuchet MS"/>
              </a:rPr>
              <a:t>b</a:t>
            </a:r>
            <a:r>
              <a:rPr sz="1500" spc="-90" dirty="0">
                <a:latin typeface="Trebuchet MS"/>
                <a:cs typeface="Trebuchet MS"/>
              </a:rPr>
              <a:t>l</a:t>
            </a:r>
            <a:r>
              <a:rPr sz="1500" spc="-70" dirty="0">
                <a:latin typeface="Trebuchet MS"/>
                <a:cs typeface="Trebuchet MS"/>
              </a:rPr>
              <a:t>e</a:t>
            </a:r>
            <a:endParaRPr sz="1500">
              <a:latin typeface="Trebuchet MS"/>
              <a:cs typeface="Trebuchet MS"/>
            </a:endParaRPr>
          </a:p>
          <a:p>
            <a:pPr marL="146685" indent="-134620">
              <a:lnSpc>
                <a:spcPct val="100000"/>
              </a:lnSpc>
              <a:spcBef>
                <a:spcPts val="700"/>
              </a:spcBef>
              <a:buChar char="•"/>
              <a:tabLst>
                <a:tab pos="147320" algn="l"/>
              </a:tabLst>
            </a:pPr>
            <a:r>
              <a:rPr sz="1500" spc="-114" dirty="0">
                <a:latin typeface="Trebuchet MS"/>
                <a:cs typeface="Trebuchet MS"/>
              </a:rPr>
              <a:t>F</a:t>
            </a:r>
            <a:r>
              <a:rPr sz="1500" spc="5" dirty="0">
                <a:latin typeface="Trebuchet MS"/>
                <a:cs typeface="Trebuchet MS"/>
              </a:rPr>
              <a:t>u</a:t>
            </a:r>
            <a:r>
              <a:rPr sz="1500" spc="-90" dirty="0">
                <a:latin typeface="Trebuchet MS"/>
                <a:cs typeface="Trebuchet MS"/>
              </a:rPr>
              <a:t>ll</a:t>
            </a:r>
            <a:r>
              <a:rPr sz="1500" spc="-135" dirty="0">
                <a:latin typeface="Trebuchet MS"/>
                <a:cs typeface="Trebuchet MS"/>
              </a:rPr>
              <a:t> </a:t>
            </a:r>
            <a:r>
              <a:rPr sz="1500" spc="145" dirty="0">
                <a:latin typeface="Trebuchet MS"/>
                <a:cs typeface="Trebuchet MS"/>
              </a:rPr>
              <a:t>M</a:t>
            </a:r>
            <a:r>
              <a:rPr sz="1500" spc="-70" dirty="0">
                <a:latin typeface="Trebuchet MS"/>
                <a:cs typeface="Trebuchet MS"/>
              </a:rPr>
              <a:t>e</a:t>
            </a:r>
            <a:r>
              <a:rPr sz="1500" spc="10" dirty="0">
                <a:latin typeface="Trebuchet MS"/>
                <a:cs typeface="Trebuchet MS"/>
              </a:rPr>
              <a:t>n</a:t>
            </a:r>
            <a:r>
              <a:rPr sz="1500" spc="5" dirty="0">
                <a:latin typeface="Trebuchet MS"/>
                <a:cs typeface="Trebuchet MS"/>
              </a:rPr>
              <a:t>u</a:t>
            </a:r>
            <a:endParaRPr sz="1500">
              <a:latin typeface="Trebuchet MS"/>
              <a:cs typeface="Trebuchet MS"/>
            </a:endParaRPr>
          </a:p>
          <a:p>
            <a:pPr marL="146685" indent="-134620">
              <a:lnSpc>
                <a:spcPct val="100000"/>
              </a:lnSpc>
              <a:spcBef>
                <a:spcPts val="700"/>
              </a:spcBef>
              <a:buChar char="•"/>
              <a:tabLst>
                <a:tab pos="147320" algn="l"/>
              </a:tabLst>
            </a:pPr>
            <a:r>
              <a:rPr sz="1500" spc="15" dirty="0">
                <a:latin typeface="Trebuchet MS"/>
                <a:cs typeface="Trebuchet MS"/>
              </a:rPr>
              <a:t>Sp</a:t>
            </a:r>
            <a:r>
              <a:rPr sz="1500" spc="-90" dirty="0">
                <a:latin typeface="Trebuchet MS"/>
                <a:cs typeface="Trebuchet MS"/>
              </a:rPr>
              <a:t>l</a:t>
            </a:r>
            <a:r>
              <a:rPr sz="1500" spc="-80" dirty="0">
                <a:latin typeface="Trebuchet MS"/>
                <a:cs typeface="Trebuchet MS"/>
              </a:rPr>
              <a:t>i</a:t>
            </a:r>
            <a:r>
              <a:rPr sz="1500" spc="-100" dirty="0">
                <a:latin typeface="Trebuchet MS"/>
                <a:cs typeface="Trebuchet MS"/>
              </a:rPr>
              <a:t>t</a:t>
            </a:r>
            <a:r>
              <a:rPr sz="1500" spc="-200" dirty="0">
                <a:latin typeface="Trebuchet MS"/>
                <a:cs typeface="Trebuchet MS"/>
              </a:rPr>
              <a:t> </a:t>
            </a:r>
            <a:r>
              <a:rPr sz="1500" spc="-150" dirty="0">
                <a:latin typeface="Trebuchet MS"/>
                <a:cs typeface="Trebuchet MS"/>
              </a:rPr>
              <a:t>T</a:t>
            </a:r>
            <a:r>
              <a:rPr sz="1500" spc="-80" dirty="0">
                <a:latin typeface="Trebuchet MS"/>
                <a:cs typeface="Trebuchet MS"/>
              </a:rPr>
              <a:t>i</a:t>
            </a:r>
            <a:r>
              <a:rPr sz="1500" spc="-75" dirty="0">
                <a:latin typeface="Trebuchet MS"/>
                <a:cs typeface="Trebuchet MS"/>
              </a:rPr>
              <a:t>c</a:t>
            </a:r>
            <a:r>
              <a:rPr sz="1500" spc="-55" dirty="0">
                <a:latin typeface="Trebuchet MS"/>
                <a:cs typeface="Trebuchet MS"/>
              </a:rPr>
              <a:t>k</a:t>
            </a:r>
            <a:r>
              <a:rPr sz="1500" spc="-70" dirty="0">
                <a:latin typeface="Trebuchet MS"/>
                <a:cs typeface="Trebuchet MS"/>
              </a:rPr>
              <a:t>e</a:t>
            </a:r>
            <a:r>
              <a:rPr sz="1500" spc="-100" dirty="0">
                <a:latin typeface="Trebuchet MS"/>
                <a:cs typeface="Trebuchet MS"/>
              </a:rPr>
              <a:t>t</a:t>
            </a:r>
            <a:r>
              <a:rPr sz="1500" spc="-15" dirty="0">
                <a:latin typeface="Trebuchet MS"/>
                <a:cs typeface="Trebuchet MS"/>
              </a:rPr>
              <a:t>s</a:t>
            </a:r>
            <a:endParaRPr sz="15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833390" y="9162100"/>
            <a:ext cx="1898650" cy="79692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1500" spc="-190" dirty="0">
                <a:latin typeface="Trebuchet MS"/>
                <a:cs typeface="Trebuchet MS"/>
              </a:rPr>
              <a:t>8777775530</a:t>
            </a:r>
            <a:endParaRPr sz="1500">
              <a:latin typeface="Trebuchet MS"/>
              <a:cs typeface="Trebuchet MS"/>
            </a:endParaRPr>
          </a:p>
          <a:p>
            <a:pPr marL="12700" marR="5080">
              <a:lnSpc>
                <a:spcPts val="2090"/>
              </a:lnSpc>
            </a:pPr>
            <a:r>
              <a:rPr sz="1500" spc="-50" dirty="0">
                <a:latin typeface="Trebuchet MS"/>
                <a:cs typeface="Trebuchet MS"/>
                <a:hlinkClick r:id="rId2"/>
              </a:rPr>
              <a:t>sales@paradisepos.com </a:t>
            </a:r>
            <a:r>
              <a:rPr sz="1500" spc="-440" dirty="0">
                <a:latin typeface="Trebuchet MS"/>
                <a:cs typeface="Trebuchet MS"/>
              </a:rPr>
              <a:t> </a:t>
            </a:r>
            <a:r>
              <a:rPr sz="1500" spc="-55" dirty="0">
                <a:latin typeface="Trebuchet MS"/>
                <a:cs typeface="Trebuchet MS"/>
                <a:hlinkClick r:id="rId3"/>
              </a:rPr>
              <a:t>www.paradisepos.com</a:t>
            </a:r>
            <a:endParaRPr sz="1500">
              <a:latin typeface="Trebuchet MS"/>
              <a:cs typeface="Trebuchet M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F418BE-7BE9-EE80-B825-F6CDC113569F}"/>
              </a:ext>
            </a:extLst>
          </p:cNvPr>
          <p:cNvSpPr/>
          <p:nvPr/>
        </p:nvSpPr>
        <p:spPr>
          <a:xfrm>
            <a:off x="0" y="9190132"/>
            <a:ext cx="8001000" cy="12111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4809A4-F484-6DD9-1390-3D99981627AA}"/>
              </a:ext>
            </a:extLst>
          </p:cNvPr>
          <p:cNvSpPr txBox="1"/>
          <p:nvPr/>
        </p:nvSpPr>
        <p:spPr>
          <a:xfrm>
            <a:off x="358100" y="9318663"/>
            <a:ext cx="4495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Enter Name</a:t>
            </a:r>
            <a:br>
              <a:rPr lang="en-US" sz="1400" dirty="0"/>
            </a:br>
            <a:r>
              <a:rPr lang="en-US" sz="1400" dirty="0"/>
              <a:t>Phone</a:t>
            </a:r>
            <a:br>
              <a:rPr lang="en-US" sz="1400" dirty="0"/>
            </a:br>
            <a:r>
              <a:rPr lang="en-US" sz="1400" dirty="0"/>
              <a:t>Email</a:t>
            </a:r>
            <a:br>
              <a:rPr lang="en-US" sz="1400" dirty="0"/>
            </a:br>
            <a:r>
              <a:rPr lang="en-US" sz="1400" dirty="0"/>
              <a:t>Company Name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40C235-C96D-614B-B49D-74E2407B442E}"/>
              </a:ext>
            </a:extLst>
          </p:cNvPr>
          <p:cNvSpPr txBox="1"/>
          <p:nvPr/>
        </p:nvSpPr>
        <p:spPr>
          <a:xfrm>
            <a:off x="6302381" y="9392334"/>
            <a:ext cx="11626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Your Logo</a:t>
            </a:r>
            <a:br>
              <a:rPr lang="en-US" dirty="0"/>
            </a:br>
            <a:r>
              <a:rPr lang="en-US" dirty="0"/>
              <a:t>Goes Here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154</Words>
  <Application>Microsoft Office PowerPoint</Application>
  <PresentationFormat>Custom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Calibri</vt:lpstr>
      <vt:lpstr>Trebuchet MS</vt:lpstr>
      <vt:lpstr>Office Theme</vt:lpstr>
      <vt:lpstr>ORDER &amp; PAY AT THE TABLE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ORDER &amp; PAY AT THE TABLE</dc:title>
  <cp:lastModifiedBy>Jon Bomser</cp:lastModifiedBy>
  <cp:revision>1</cp:revision>
  <dcterms:created xsi:type="dcterms:W3CDTF">2024-03-13T15:44:04Z</dcterms:created>
  <dcterms:modified xsi:type="dcterms:W3CDTF">2024-03-14T14:03:20Z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2011-01-26T00:00:00Z</vt:filetime>
  </property>
  <property fmtid="{D5CDD505-2E9C-101B-9397-08002B2CF9AE}" pid="3" name="Creator">
    <vt:lpwstr>Adobe Photoshop CS4 Windows</vt:lpwstr>
  </property>
  <property fmtid="{D5CDD505-2E9C-101B-9397-08002B2CF9AE}" pid="4" name="LastSaved">
    <vt:filetime>2024-03-13T00:00:00Z</vt:filetime>
  </property>
</Properties>
</file>