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8001000" cy="10287000"/>
  <p:notesSz cx="8001000" cy="10287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316338-00F1-476C-8DF9-C3032F6E22C5}" v="2" dt="2024-03-14T14:06:05.483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2790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 Bomser" userId="7351062b-4bb3-44eb-8fc3-7479f54a1811" providerId="ADAL" clId="{F3316338-00F1-476C-8DF9-C3032F6E22C5}"/>
    <pc:docChg chg="custSel modSld">
      <pc:chgData name="Jon Bomser" userId="7351062b-4bb3-44eb-8fc3-7479f54a1811" providerId="ADAL" clId="{F3316338-00F1-476C-8DF9-C3032F6E22C5}" dt="2024-03-14T14:06:05.483" v="3"/>
      <pc:docMkLst>
        <pc:docMk/>
      </pc:docMkLst>
      <pc:sldChg chg="addSp delSp modSp mod">
        <pc:chgData name="Jon Bomser" userId="7351062b-4bb3-44eb-8fc3-7479f54a1811" providerId="ADAL" clId="{F3316338-00F1-476C-8DF9-C3032F6E22C5}" dt="2024-03-14T14:06:05.483" v="3"/>
        <pc:sldMkLst>
          <pc:docMk/>
          <pc:sldMk cId="0" sldId="256"/>
        </pc:sldMkLst>
        <pc:spChg chg="add del mod">
          <ac:chgData name="Jon Bomser" userId="7351062b-4bb3-44eb-8fc3-7479f54a1811" providerId="ADAL" clId="{F3316338-00F1-476C-8DF9-C3032F6E22C5}" dt="2024-03-14T14:06:02.951" v="2" actId="21"/>
          <ac:spMkLst>
            <pc:docMk/>
            <pc:sldMk cId="0" sldId="256"/>
            <ac:spMk id="6" creationId="{10A3448E-D4A9-A1E5-5045-A8DC0E986A78}"/>
          </ac:spMkLst>
        </pc:spChg>
        <pc:spChg chg="add del mod">
          <ac:chgData name="Jon Bomser" userId="7351062b-4bb3-44eb-8fc3-7479f54a1811" providerId="ADAL" clId="{F3316338-00F1-476C-8DF9-C3032F6E22C5}" dt="2024-03-14T14:06:02.951" v="2" actId="21"/>
          <ac:spMkLst>
            <pc:docMk/>
            <pc:sldMk cId="0" sldId="256"/>
            <ac:spMk id="7" creationId="{B7E7CCB5-0C9F-35E9-FCD6-C3697A3254FE}"/>
          </ac:spMkLst>
        </pc:spChg>
        <pc:spChg chg="add del mod">
          <ac:chgData name="Jon Bomser" userId="7351062b-4bb3-44eb-8fc3-7479f54a1811" providerId="ADAL" clId="{F3316338-00F1-476C-8DF9-C3032F6E22C5}" dt="2024-03-14T14:06:02.951" v="2" actId="21"/>
          <ac:spMkLst>
            <pc:docMk/>
            <pc:sldMk cId="0" sldId="256"/>
            <ac:spMk id="8" creationId="{25C1D15B-E56D-4E65-B2A9-18DB61BAAA1C}"/>
          </ac:spMkLst>
        </pc:spChg>
        <pc:spChg chg="add mod">
          <ac:chgData name="Jon Bomser" userId="7351062b-4bb3-44eb-8fc3-7479f54a1811" providerId="ADAL" clId="{F3316338-00F1-476C-8DF9-C3032F6E22C5}" dt="2024-03-14T14:06:05.483" v="3"/>
          <ac:spMkLst>
            <pc:docMk/>
            <pc:sldMk cId="0" sldId="256"/>
            <ac:spMk id="9" creationId="{10A3448E-D4A9-A1E5-5045-A8DC0E986A78}"/>
          </ac:spMkLst>
        </pc:spChg>
        <pc:spChg chg="add mod">
          <ac:chgData name="Jon Bomser" userId="7351062b-4bb3-44eb-8fc3-7479f54a1811" providerId="ADAL" clId="{F3316338-00F1-476C-8DF9-C3032F6E22C5}" dt="2024-03-14T14:06:05.483" v="3"/>
          <ac:spMkLst>
            <pc:docMk/>
            <pc:sldMk cId="0" sldId="256"/>
            <ac:spMk id="10" creationId="{B7E7CCB5-0C9F-35E9-FCD6-C3697A3254FE}"/>
          </ac:spMkLst>
        </pc:spChg>
        <pc:spChg chg="add mod">
          <ac:chgData name="Jon Bomser" userId="7351062b-4bb3-44eb-8fc3-7479f54a1811" providerId="ADAL" clId="{F3316338-00F1-476C-8DF9-C3032F6E22C5}" dt="2024-03-14T14:06:05.483" v="3"/>
          <ac:spMkLst>
            <pc:docMk/>
            <pc:sldMk cId="0" sldId="256"/>
            <ac:spMk id="11" creationId="{25C1D15B-E56D-4E65-B2A9-18DB61BAAA1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00075" y="3188970"/>
            <a:ext cx="680085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200150" y="5760720"/>
            <a:ext cx="56007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00050" y="2366010"/>
            <a:ext cx="3480435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120515" y="2366010"/>
            <a:ext cx="3480435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8001000" cy="1009198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7735" y="2711845"/>
            <a:ext cx="7465529" cy="1625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0050" y="2366010"/>
            <a:ext cx="720090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720340" y="9566910"/>
            <a:ext cx="256032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00050" y="9566910"/>
            <a:ext cx="184023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760720" y="9566910"/>
            <a:ext cx="184023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radisepos.com/" TargetMode="External"/><Relationship Id="rId2" Type="http://schemas.openxmlformats.org/officeDocument/2006/relationships/hyperlink" Target="mailto:sales@paradisepos.co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735" y="2711845"/>
            <a:ext cx="3499485" cy="1625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245" dirty="0"/>
              <a:t>ALL-IN-ONE </a:t>
            </a:r>
            <a:r>
              <a:rPr spc="250" dirty="0"/>
              <a:t> </a:t>
            </a:r>
            <a:r>
              <a:rPr spc="285" dirty="0"/>
              <a:t>O</a:t>
            </a:r>
            <a:r>
              <a:rPr spc="270" dirty="0"/>
              <a:t>R</a:t>
            </a:r>
            <a:r>
              <a:rPr spc="360" dirty="0"/>
              <a:t>D</a:t>
            </a:r>
            <a:r>
              <a:rPr spc="270" dirty="0"/>
              <a:t>ER</a:t>
            </a:r>
            <a:r>
              <a:rPr spc="-160" dirty="0"/>
              <a:t> </a:t>
            </a:r>
            <a:r>
              <a:rPr spc="-120" dirty="0"/>
              <a:t>&amp;</a:t>
            </a:r>
            <a:r>
              <a:rPr spc="-160" dirty="0"/>
              <a:t> </a:t>
            </a:r>
            <a:r>
              <a:rPr spc="55" dirty="0"/>
              <a:t>P</a:t>
            </a:r>
            <a:r>
              <a:rPr spc="50" dirty="0"/>
              <a:t>A</a:t>
            </a:r>
            <a:r>
              <a:rPr spc="220" dirty="0"/>
              <a:t>Y</a:t>
            </a:r>
            <a:r>
              <a:rPr spc="-400" dirty="0"/>
              <a:t> </a:t>
            </a:r>
            <a:r>
              <a:rPr spc="60" dirty="0"/>
              <a:t>A</a:t>
            </a:r>
            <a:r>
              <a:rPr spc="75" dirty="0"/>
              <a:t>T  </a:t>
            </a:r>
            <a:r>
              <a:rPr spc="225" dirty="0"/>
              <a:t>THE</a:t>
            </a:r>
            <a:r>
              <a:rPr spc="-265" dirty="0"/>
              <a:t> </a:t>
            </a:r>
            <a:r>
              <a:rPr spc="220" dirty="0"/>
              <a:t>TABLE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28" y="5783668"/>
            <a:ext cx="7113905" cy="4181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4095" marR="11430" algn="just">
              <a:lnSpc>
                <a:spcPct val="100000"/>
              </a:lnSpc>
              <a:spcBef>
                <a:spcPts val="100"/>
              </a:spcBef>
            </a:pPr>
            <a:r>
              <a:rPr sz="1300" spc="-5" dirty="0">
                <a:latin typeface="Trebuchet MS"/>
                <a:cs typeface="Trebuchet MS"/>
              </a:rPr>
              <a:t>Send </a:t>
            </a:r>
            <a:r>
              <a:rPr sz="1300" spc="-40" dirty="0">
                <a:latin typeface="Trebuchet MS"/>
                <a:cs typeface="Trebuchet MS"/>
              </a:rPr>
              <a:t>orders </a:t>
            </a:r>
            <a:r>
              <a:rPr sz="1300" spc="-45" dirty="0">
                <a:latin typeface="Trebuchet MS"/>
                <a:cs typeface="Trebuchet MS"/>
              </a:rPr>
              <a:t>straight from the </a:t>
            </a:r>
            <a:r>
              <a:rPr sz="1300" spc="-55" dirty="0">
                <a:latin typeface="Trebuchet MS"/>
                <a:cs typeface="Trebuchet MS"/>
              </a:rPr>
              <a:t>table </a:t>
            </a:r>
            <a:r>
              <a:rPr sz="1300" spc="-40" dirty="0">
                <a:latin typeface="Trebuchet MS"/>
                <a:cs typeface="Trebuchet MS"/>
              </a:rPr>
              <a:t>to </a:t>
            </a:r>
            <a:r>
              <a:rPr sz="1300" spc="-45" dirty="0">
                <a:latin typeface="Trebuchet MS"/>
                <a:cs typeface="Trebuchet MS"/>
              </a:rPr>
              <a:t>the kitchen </a:t>
            </a:r>
            <a:r>
              <a:rPr sz="1300" spc="-40" dirty="0">
                <a:latin typeface="Trebuchet MS"/>
                <a:cs typeface="Trebuchet MS"/>
              </a:rPr>
              <a:t> with </a:t>
            </a:r>
            <a:r>
              <a:rPr sz="1300" spc="-70" dirty="0">
                <a:latin typeface="Trebuchet MS"/>
                <a:cs typeface="Trebuchet MS"/>
              </a:rPr>
              <a:t>ticket </a:t>
            </a:r>
            <a:r>
              <a:rPr sz="1300" spc="-15" dirty="0">
                <a:latin typeface="Trebuchet MS"/>
                <a:cs typeface="Trebuchet MS"/>
              </a:rPr>
              <a:t>commands and </a:t>
            </a:r>
            <a:r>
              <a:rPr sz="1300" spc="-55" dirty="0">
                <a:latin typeface="Trebuchet MS"/>
                <a:cs typeface="Trebuchet MS"/>
              </a:rPr>
              <a:t>item </a:t>
            </a:r>
            <a:r>
              <a:rPr sz="1300" spc="-60" dirty="0">
                <a:latin typeface="Trebuchet MS"/>
                <a:cs typeface="Trebuchet MS"/>
              </a:rPr>
              <a:t>modifiers. Pay </a:t>
            </a:r>
            <a:r>
              <a:rPr sz="1300" spc="-80" dirty="0">
                <a:latin typeface="Trebuchet MS"/>
                <a:cs typeface="Trebuchet MS"/>
              </a:rPr>
              <a:t>at </a:t>
            </a:r>
            <a:r>
              <a:rPr sz="1300" spc="-75" dirty="0">
                <a:latin typeface="Trebuchet MS"/>
                <a:cs typeface="Trebuchet MS"/>
              </a:rPr>
              <a:t> </a:t>
            </a:r>
            <a:r>
              <a:rPr sz="1300" spc="-45" dirty="0">
                <a:latin typeface="Trebuchet MS"/>
                <a:cs typeface="Trebuchet MS"/>
              </a:rPr>
              <a:t>the</a:t>
            </a:r>
            <a:r>
              <a:rPr sz="1300" spc="-114" dirty="0">
                <a:latin typeface="Trebuchet MS"/>
                <a:cs typeface="Trebuchet MS"/>
              </a:rPr>
              <a:t> </a:t>
            </a:r>
            <a:r>
              <a:rPr sz="1300" spc="-75" dirty="0">
                <a:latin typeface="Trebuchet MS"/>
                <a:cs typeface="Trebuchet MS"/>
              </a:rPr>
              <a:t>Table</a:t>
            </a:r>
            <a:r>
              <a:rPr sz="1300" spc="-50" dirty="0">
                <a:latin typeface="Trebuchet MS"/>
                <a:cs typeface="Trebuchet MS"/>
              </a:rPr>
              <a:t> </a:t>
            </a:r>
            <a:r>
              <a:rPr sz="1300" spc="-35" dirty="0">
                <a:latin typeface="Trebuchet MS"/>
                <a:cs typeface="Trebuchet MS"/>
              </a:rPr>
              <a:t>also</a:t>
            </a:r>
            <a:r>
              <a:rPr sz="1300" spc="-50" dirty="0">
                <a:latin typeface="Trebuchet MS"/>
                <a:cs typeface="Trebuchet MS"/>
              </a:rPr>
              <a:t> </a:t>
            </a:r>
            <a:r>
              <a:rPr sz="1300" spc="-20" dirty="0">
                <a:latin typeface="Trebuchet MS"/>
                <a:cs typeface="Trebuchet MS"/>
              </a:rPr>
              <a:t>gives</a:t>
            </a:r>
            <a:r>
              <a:rPr sz="1300" spc="-50" dirty="0">
                <a:latin typeface="Trebuchet MS"/>
                <a:cs typeface="Trebuchet MS"/>
              </a:rPr>
              <a:t> </a:t>
            </a:r>
            <a:r>
              <a:rPr sz="1300" spc="-10" dirty="0">
                <a:latin typeface="Trebuchet MS"/>
                <a:cs typeface="Trebuchet MS"/>
              </a:rPr>
              <a:t>you</a:t>
            </a:r>
            <a:r>
              <a:rPr sz="1300" spc="-50" dirty="0">
                <a:latin typeface="Trebuchet MS"/>
                <a:cs typeface="Trebuchet MS"/>
              </a:rPr>
              <a:t> </a:t>
            </a:r>
            <a:r>
              <a:rPr sz="1300" spc="-45" dirty="0">
                <a:latin typeface="Trebuchet MS"/>
                <a:cs typeface="Trebuchet MS"/>
              </a:rPr>
              <a:t>the</a:t>
            </a:r>
            <a:r>
              <a:rPr sz="1300" spc="-50" dirty="0">
                <a:latin typeface="Trebuchet MS"/>
                <a:cs typeface="Trebuchet MS"/>
              </a:rPr>
              <a:t> </a:t>
            </a:r>
            <a:r>
              <a:rPr sz="1300" spc="-55" dirty="0">
                <a:latin typeface="Trebuchet MS"/>
                <a:cs typeface="Trebuchet MS"/>
              </a:rPr>
              <a:t>ability</a:t>
            </a:r>
            <a:r>
              <a:rPr sz="1300" spc="-50" dirty="0">
                <a:latin typeface="Trebuchet MS"/>
                <a:cs typeface="Trebuchet MS"/>
              </a:rPr>
              <a:t> </a:t>
            </a:r>
            <a:r>
              <a:rPr sz="1300" spc="-40" dirty="0">
                <a:latin typeface="Trebuchet MS"/>
                <a:cs typeface="Trebuchet MS"/>
              </a:rPr>
              <a:t>to</a:t>
            </a:r>
            <a:r>
              <a:rPr sz="1300" spc="-50" dirty="0">
                <a:latin typeface="Trebuchet MS"/>
                <a:cs typeface="Trebuchet MS"/>
              </a:rPr>
              <a:t> </a:t>
            </a:r>
            <a:r>
              <a:rPr sz="1300" spc="-60" dirty="0">
                <a:latin typeface="Trebuchet MS"/>
                <a:cs typeface="Trebuchet MS"/>
              </a:rPr>
              <a:t>select</a:t>
            </a:r>
            <a:r>
              <a:rPr sz="1300" spc="-50" dirty="0">
                <a:latin typeface="Trebuchet MS"/>
                <a:cs typeface="Trebuchet MS"/>
              </a:rPr>
              <a:t> </a:t>
            </a:r>
            <a:r>
              <a:rPr sz="1300" spc="-60" dirty="0">
                <a:latin typeface="Trebuchet MS"/>
                <a:cs typeface="Trebuchet MS"/>
              </a:rPr>
              <a:t>a</a:t>
            </a:r>
            <a:r>
              <a:rPr sz="1300" spc="-50" dirty="0">
                <a:latin typeface="Trebuchet MS"/>
                <a:cs typeface="Trebuchet MS"/>
              </a:rPr>
              <a:t> </a:t>
            </a:r>
            <a:r>
              <a:rPr sz="1300" spc="-55" dirty="0">
                <a:latin typeface="Trebuchet MS"/>
                <a:cs typeface="Trebuchet MS"/>
              </a:rPr>
              <a:t>table </a:t>
            </a:r>
            <a:r>
              <a:rPr sz="1300" spc="-380" dirty="0">
                <a:latin typeface="Trebuchet MS"/>
                <a:cs typeface="Trebuchet MS"/>
              </a:rPr>
              <a:t> </a:t>
            </a:r>
            <a:r>
              <a:rPr sz="1300" spc="10" dirty="0">
                <a:latin typeface="Trebuchet MS"/>
                <a:cs typeface="Trebuchet MS"/>
              </a:rPr>
              <a:t>n</a:t>
            </a:r>
            <a:r>
              <a:rPr sz="1300" spc="5" dirty="0">
                <a:latin typeface="Trebuchet MS"/>
                <a:cs typeface="Trebuchet MS"/>
              </a:rPr>
              <a:t>u</a:t>
            </a:r>
            <a:r>
              <a:rPr sz="1300" dirty="0">
                <a:latin typeface="Trebuchet MS"/>
                <a:cs typeface="Trebuchet MS"/>
              </a:rPr>
              <a:t>m</a:t>
            </a:r>
            <a:r>
              <a:rPr sz="1300" spc="15" dirty="0">
                <a:latin typeface="Trebuchet MS"/>
                <a:cs typeface="Trebuchet MS"/>
              </a:rPr>
              <a:t>b</a:t>
            </a:r>
            <a:r>
              <a:rPr sz="1300" spc="-60" dirty="0">
                <a:latin typeface="Trebuchet MS"/>
                <a:cs typeface="Trebuchet MS"/>
              </a:rPr>
              <a:t>e</a:t>
            </a:r>
            <a:r>
              <a:rPr sz="1300" spc="-85" dirty="0">
                <a:latin typeface="Trebuchet MS"/>
                <a:cs typeface="Trebuchet MS"/>
              </a:rPr>
              <a:t>r</a:t>
            </a:r>
            <a:r>
              <a:rPr sz="1300" spc="-120" dirty="0">
                <a:latin typeface="Trebuchet MS"/>
                <a:cs typeface="Trebuchet MS"/>
              </a:rPr>
              <a:t> </a:t>
            </a:r>
            <a:r>
              <a:rPr sz="1300" spc="-15" dirty="0">
                <a:latin typeface="Trebuchet MS"/>
                <a:cs typeface="Trebuchet MS"/>
              </a:rPr>
              <a:t>w</a:t>
            </a:r>
            <a:r>
              <a:rPr sz="1300" spc="10" dirty="0">
                <a:latin typeface="Trebuchet MS"/>
                <a:cs typeface="Trebuchet MS"/>
              </a:rPr>
              <a:t>h</a:t>
            </a:r>
            <a:r>
              <a:rPr sz="1300" spc="-60" dirty="0">
                <a:latin typeface="Trebuchet MS"/>
                <a:cs typeface="Trebuchet MS"/>
              </a:rPr>
              <a:t>e</a:t>
            </a:r>
            <a:r>
              <a:rPr sz="1300" spc="10" dirty="0">
                <a:latin typeface="Trebuchet MS"/>
                <a:cs typeface="Trebuchet MS"/>
              </a:rPr>
              <a:t>n</a:t>
            </a:r>
            <a:r>
              <a:rPr sz="1300" spc="-120" dirty="0">
                <a:latin typeface="Trebuchet MS"/>
                <a:cs typeface="Trebuchet MS"/>
              </a:rPr>
              <a:t> </a:t>
            </a:r>
            <a:r>
              <a:rPr sz="1300" spc="-65" dirty="0">
                <a:latin typeface="Trebuchet MS"/>
                <a:cs typeface="Trebuchet MS"/>
              </a:rPr>
              <a:t>c</a:t>
            </a:r>
            <a:r>
              <a:rPr sz="1300" spc="-100" dirty="0">
                <a:latin typeface="Trebuchet MS"/>
                <a:cs typeface="Trebuchet MS"/>
              </a:rPr>
              <a:t>r</a:t>
            </a:r>
            <a:r>
              <a:rPr sz="1300" spc="-60" dirty="0">
                <a:latin typeface="Trebuchet MS"/>
                <a:cs typeface="Trebuchet MS"/>
              </a:rPr>
              <a:t>e</a:t>
            </a:r>
            <a:r>
              <a:rPr sz="1300" spc="-70" dirty="0">
                <a:latin typeface="Trebuchet MS"/>
                <a:cs typeface="Trebuchet MS"/>
              </a:rPr>
              <a:t>a</a:t>
            </a:r>
            <a:r>
              <a:rPr sz="1300" spc="-90" dirty="0">
                <a:latin typeface="Trebuchet MS"/>
                <a:cs typeface="Trebuchet MS"/>
              </a:rPr>
              <a:t>t</a:t>
            </a:r>
            <a:r>
              <a:rPr sz="1300" spc="-70" dirty="0">
                <a:latin typeface="Trebuchet MS"/>
                <a:cs typeface="Trebuchet MS"/>
              </a:rPr>
              <a:t>i</a:t>
            </a:r>
            <a:r>
              <a:rPr sz="1300" spc="10" dirty="0">
                <a:latin typeface="Trebuchet MS"/>
                <a:cs typeface="Trebuchet MS"/>
              </a:rPr>
              <a:t>n</a:t>
            </a:r>
            <a:r>
              <a:rPr sz="1300" spc="70" dirty="0">
                <a:latin typeface="Trebuchet MS"/>
                <a:cs typeface="Trebuchet MS"/>
              </a:rPr>
              <a:t>g</a:t>
            </a:r>
            <a:r>
              <a:rPr sz="1300" spc="-120" dirty="0">
                <a:latin typeface="Trebuchet MS"/>
                <a:cs typeface="Trebuchet MS"/>
              </a:rPr>
              <a:t> </a:t>
            </a:r>
            <a:r>
              <a:rPr sz="1300" spc="-60" dirty="0">
                <a:latin typeface="Trebuchet MS"/>
                <a:cs typeface="Trebuchet MS"/>
              </a:rPr>
              <a:t>a</a:t>
            </a:r>
            <a:r>
              <a:rPr sz="1300" spc="10" dirty="0">
                <a:latin typeface="Trebuchet MS"/>
                <a:cs typeface="Trebuchet MS"/>
              </a:rPr>
              <a:t>n</a:t>
            </a:r>
            <a:r>
              <a:rPr sz="1300" spc="-120" dirty="0">
                <a:latin typeface="Trebuchet MS"/>
                <a:cs typeface="Trebuchet MS"/>
              </a:rPr>
              <a:t> </a:t>
            </a:r>
            <a:r>
              <a:rPr sz="1300" spc="15" dirty="0">
                <a:latin typeface="Trebuchet MS"/>
                <a:cs typeface="Trebuchet MS"/>
              </a:rPr>
              <a:t>o</a:t>
            </a:r>
            <a:r>
              <a:rPr sz="1300" spc="-100" dirty="0">
                <a:latin typeface="Trebuchet MS"/>
                <a:cs typeface="Trebuchet MS"/>
              </a:rPr>
              <a:t>r</a:t>
            </a:r>
            <a:r>
              <a:rPr sz="1300" spc="5" dirty="0">
                <a:latin typeface="Trebuchet MS"/>
                <a:cs typeface="Trebuchet MS"/>
              </a:rPr>
              <a:t>d</a:t>
            </a:r>
            <a:r>
              <a:rPr sz="1300" spc="-60" dirty="0">
                <a:latin typeface="Trebuchet MS"/>
                <a:cs typeface="Trebuchet MS"/>
              </a:rPr>
              <a:t>e</a:t>
            </a:r>
            <a:r>
              <a:rPr sz="1300" spc="-85" dirty="0">
                <a:latin typeface="Trebuchet MS"/>
                <a:cs typeface="Trebuchet MS"/>
              </a:rPr>
              <a:t>r</a:t>
            </a:r>
            <a:r>
              <a:rPr sz="1300" spc="-120" dirty="0">
                <a:latin typeface="Trebuchet MS"/>
                <a:cs typeface="Trebuchet MS"/>
              </a:rPr>
              <a:t> </a:t>
            </a:r>
            <a:r>
              <a:rPr sz="1300" spc="-100" dirty="0">
                <a:latin typeface="Trebuchet MS"/>
                <a:cs typeface="Trebuchet MS"/>
              </a:rPr>
              <a:t>t</a:t>
            </a:r>
            <a:r>
              <a:rPr sz="1300" spc="15" dirty="0">
                <a:latin typeface="Trebuchet MS"/>
                <a:cs typeface="Trebuchet MS"/>
              </a:rPr>
              <a:t>o</a:t>
            </a:r>
            <a:r>
              <a:rPr sz="1300" spc="-120" dirty="0">
                <a:latin typeface="Trebuchet MS"/>
                <a:cs typeface="Trebuchet MS"/>
              </a:rPr>
              <a:t> </a:t>
            </a:r>
            <a:r>
              <a:rPr sz="1300" dirty="0">
                <a:latin typeface="Trebuchet MS"/>
                <a:cs typeface="Trebuchet MS"/>
              </a:rPr>
              <a:t>m</a:t>
            </a:r>
            <a:r>
              <a:rPr sz="1300" spc="-60" dirty="0">
                <a:latin typeface="Trebuchet MS"/>
                <a:cs typeface="Trebuchet MS"/>
              </a:rPr>
              <a:t>a</a:t>
            </a:r>
            <a:r>
              <a:rPr sz="1300" spc="10" dirty="0">
                <a:latin typeface="Trebuchet MS"/>
                <a:cs typeface="Trebuchet MS"/>
              </a:rPr>
              <a:t>n</a:t>
            </a:r>
            <a:r>
              <a:rPr sz="1300" spc="-60" dirty="0">
                <a:latin typeface="Trebuchet MS"/>
                <a:cs typeface="Trebuchet MS"/>
              </a:rPr>
              <a:t>a</a:t>
            </a:r>
            <a:r>
              <a:rPr sz="1300" spc="70" dirty="0">
                <a:latin typeface="Trebuchet MS"/>
                <a:cs typeface="Trebuchet MS"/>
              </a:rPr>
              <a:t>g</a:t>
            </a:r>
            <a:r>
              <a:rPr sz="1300" spc="-60" dirty="0">
                <a:latin typeface="Trebuchet MS"/>
                <a:cs typeface="Trebuchet MS"/>
              </a:rPr>
              <a:t>e</a:t>
            </a:r>
            <a:r>
              <a:rPr sz="1300" spc="-120" dirty="0">
                <a:latin typeface="Trebuchet MS"/>
                <a:cs typeface="Trebuchet MS"/>
              </a:rPr>
              <a:t> </a:t>
            </a:r>
            <a:r>
              <a:rPr sz="1300" spc="-15" dirty="0">
                <a:latin typeface="Trebuchet MS"/>
                <a:cs typeface="Trebuchet MS"/>
              </a:rPr>
              <a:t>s</a:t>
            </a:r>
            <a:r>
              <a:rPr sz="1300" spc="-60" dirty="0">
                <a:latin typeface="Trebuchet MS"/>
                <a:cs typeface="Trebuchet MS"/>
              </a:rPr>
              <a:t>e</a:t>
            </a:r>
            <a:r>
              <a:rPr sz="1300" spc="-70" dirty="0">
                <a:latin typeface="Trebuchet MS"/>
                <a:cs typeface="Trebuchet MS"/>
              </a:rPr>
              <a:t>a</a:t>
            </a:r>
            <a:r>
              <a:rPr sz="1300" spc="-90" dirty="0">
                <a:latin typeface="Trebuchet MS"/>
                <a:cs typeface="Trebuchet MS"/>
              </a:rPr>
              <a:t>t</a:t>
            </a:r>
            <a:r>
              <a:rPr sz="1300" spc="-70" dirty="0">
                <a:latin typeface="Trebuchet MS"/>
                <a:cs typeface="Trebuchet MS"/>
              </a:rPr>
              <a:t>i</a:t>
            </a:r>
            <a:r>
              <a:rPr sz="1300" spc="10" dirty="0">
                <a:latin typeface="Trebuchet MS"/>
                <a:cs typeface="Trebuchet MS"/>
              </a:rPr>
              <a:t>n</a:t>
            </a:r>
            <a:r>
              <a:rPr sz="1300" spc="50" dirty="0">
                <a:latin typeface="Trebuchet MS"/>
                <a:cs typeface="Trebuchet MS"/>
              </a:rPr>
              <a:t>g</a:t>
            </a:r>
            <a:r>
              <a:rPr sz="1300" spc="-210" dirty="0">
                <a:latin typeface="Trebuchet MS"/>
                <a:cs typeface="Trebuchet MS"/>
              </a:rPr>
              <a:t>.</a:t>
            </a:r>
            <a:endParaRPr sz="13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5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250">
              <a:latin typeface="Trebuchet MS"/>
              <a:cs typeface="Trebuchet MS"/>
            </a:endParaRPr>
          </a:p>
          <a:p>
            <a:pPr marL="3127375" marR="10160" algn="just">
              <a:lnSpc>
                <a:spcPct val="100000"/>
              </a:lnSpc>
            </a:pPr>
            <a:r>
              <a:rPr sz="1300" spc="-20" dirty="0">
                <a:latin typeface="Trebuchet MS"/>
                <a:cs typeface="Trebuchet MS"/>
              </a:rPr>
              <a:t>Our </a:t>
            </a:r>
            <a:r>
              <a:rPr sz="1300" spc="-35" dirty="0">
                <a:latin typeface="Trebuchet MS"/>
                <a:cs typeface="Trebuchet MS"/>
              </a:rPr>
              <a:t>powerful </a:t>
            </a:r>
            <a:r>
              <a:rPr sz="1300" spc="-20" dirty="0">
                <a:latin typeface="Trebuchet MS"/>
                <a:cs typeface="Trebuchet MS"/>
              </a:rPr>
              <a:t>technology responds </a:t>
            </a:r>
            <a:r>
              <a:rPr sz="1300" spc="-40" dirty="0">
                <a:latin typeface="Trebuchet MS"/>
                <a:cs typeface="Trebuchet MS"/>
              </a:rPr>
              <a:t>quickly </a:t>
            </a:r>
            <a:r>
              <a:rPr sz="1300" spc="-15" dirty="0">
                <a:latin typeface="Trebuchet MS"/>
                <a:cs typeface="Trebuchet MS"/>
              </a:rPr>
              <a:t>and </a:t>
            </a:r>
            <a:r>
              <a:rPr sz="1300" spc="-35" dirty="0">
                <a:latin typeface="Trebuchet MS"/>
                <a:cs typeface="Trebuchet MS"/>
              </a:rPr>
              <a:t>keeps </a:t>
            </a:r>
            <a:r>
              <a:rPr sz="1300" spc="-30" dirty="0">
                <a:latin typeface="Trebuchet MS"/>
                <a:cs typeface="Trebuchet MS"/>
              </a:rPr>
              <a:t> </a:t>
            </a:r>
            <a:r>
              <a:rPr sz="1300" spc="-35" dirty="0">
                <a:latin typeface="Trebuchet MS"/>
                <a:cs typeface="Trebuchet MS"/>
              </a:rPr>
              <a:t>operations moving. </a:t>
            </a:r>
            <a:r>
              <a:rPr sz="1300" spc="-50" dirty="0">
                <a:latin typeface="Trebuchet MS"/>
                <a:cs typeface="Trebuchet MS"/>
              </a:rPr>
              <a:t>Your </a:t>
            </a:r>
            <a:r>
              <a:rPr sz="1300" dirty="0">
                <a:latin typeface="Trebuchet MS"/>
                <a:cs typeface="Trebuchet MS"/>
              </a:rPr>
              <a:t>POS </a:t>
            </a:r>
            <a:r>
              <a:rPr sz="1300" spc="-50" dirty="0">
                <a:latin typeface="Trebuchet MS"/>
                <a:cs typeface="Trebuchet MS"/>
              </a:rPr>
              <a:t>software </a:t>
            </a:r>
            <a:r>
              <a:rPr sz="1300" spc="-95" dirty="0">
                <a:latin typeface="Trebuchet MS"/>
                <a:cs typeface="Trebuchet MS"/>
              </a:rPr>
              <a:t>can’t </a:t>
            </a:r>
            <a:r>
              <a:rPr sz="1300" spc="-15" dirty="0">
                <a:latin typeface="Trebuchet MS"/>
                <a:cs typeface="Trebuchet MS"/>
              </a:rPr>
              <a:t>hold </a:t>
            </a:r>
            <a:r>
              <a:rPr sz="1300" spc="10" dirty="0">
                <a:latin typeface="Trebuchet MS"/>
                <a:cs typeface="Trebuchet MS"/>
              </a:rPr>
              <a:t>up </a:t>
            </a:r>
            <a:r>
              <a:rPr sz="1300" spc="-45" dirty="0">
                <a:latin typeface="Trebuchet MS"/>
                <a:cs typeface="Trebuchet MS"/>
              </a:rPr>
              <a:t>the </a:t>
            </a:r>
            <a:r>
              <a:rPr sz="1300" spc="-40" dirty="0">
                <a:latin typeface="Trebuchet MS"/>
                <a:cs typeface="Trebuchet MS"/>
              </a:rPr>
              <a:t> </a:t>
            </a:r>
            <a:r>
              <a:rPr sz="1300" spc="-50" dirty="0">
                <a:latin typeface="Trebuchet MS"/>
                <a:cs typeface="Trebuchet MS"/>
              </a:rPr>
              <a:t>line </a:t>
            </a:r>
            <a:r>
              <a:rPr sz="1300" spc="-35" dirty="0">
                <a:latin typeface="Trebuchet MS"/>
                <a:cs typeface="Trebuchet MS"/>
              </a:rPr>
              <a:t>or </a:t>
            </a:r>
            <a:r>
              <a:rPr sz="1300" spc="-50" dirty="0">
                <a:latin typeface="Trebuchet MS"/>
                <a:cs typeface="Trebuchet MS"/>
              </a:rPr>
              <a:t>delay </a:t>
            </a:r>
            <a:r>
              <a:rPr sz="1300" spc="-35" dirty="0">
                <a:latin typeface="Trebuchet MS"/>
                <a:cs typeface="Trebuchet MS"/>
              </a:rPr>
              <a:t>work </a:t>
            </a:r>
            <a:r>
              <a:rPr sz="1300" spc="-30" dirty="0">
                <a:latin typeface="Trebuchet MS"/>
                <a:cs typeface="Trebuchet MS"/>
              </a:rPr>
              <a:t>in </a:t>
            </a:r>
            <a:r>
              <a:rPr sz="1300" spc="-45" dirty="0">
                <a:latin typeface="Trebuchet MS"/>
                <a:cs typeface="Trebuchet MS"/>
              </a:rPr>
              <a:t>the </a:t>
            </a:r>
            <a:r>
              <a:rPr sz="1300" spc="-65" dirty="0">
                <a:latin typeface="Trebuchet MS"/>
                <a:cs typeface="Trebuchet MS"/>
              </a:rPr>
              <a:t>kitchen. </a:t>
            </a:r>
            <a:r>
              <a:rPr sz="1300" spc="-50" dirty="0">
                <a:latin typeface="Trebuchet MS"/>
                <a:cs typeface="Trebuchet MS"/>
              </a:rPr>
              <a:t>Easily </a:t>
            </a:r>
            <a:r>
              <a:rPr sz="1300" spc="-75" dirty="0">
                <a:latin typeface="Trebuchet MS"/>
                <a:cs typeface="Trebuchet MS"/>
              </a:rPr>
              <a:t>create </a:t>
            </a:r>
            <a:r>
              <a:rPr sz="1300" spc="-15" dirty="0">
                <a:latin typeface="Trebuchet MS"/>
                <a:cs typeface="Trebuchet MS"/>
              </a:rPr>
              <a:t>and </a:t>
            </a:r>
            <a:r>
              <a:rPr sz="1300" spc="-30" dirty="0">
                <a:latin typeface="Trebuchet MS"/>
                <a:cs typeface="Trebuchet MS"/>
              </a:rPr>
              <a:t>pay </a:t>
            </a:r>
            <a:r>
              <a:rPr sz="1300" spc="-25" dirty="0">
                <a:latin typeface="Trebuchet MS"/>
                <a:cs typeface="Trebuchet MS"/>
              </a:rPr>
              <a:t> </a:t>
            </a:r>
            <a:r>
              <a:rPr sz="1300" spc="-90" dirty="0">
                <a:latin typeface="Trebuchet MS"/>
                <a:cs typeface="Trebuchet MS"/>
              </a:rPr>
              <a:t>t</a:t>
            </a:r>
            <a:r>
              <a:rPr sz="1300" spc="-70" dirty="0">
                <a:latin typeface="Trebuchet MS"/>
                <a:cs typeface="Trebuchet MS"/>
              </a:rPr>
              <a:t>i</a:t>
            </a:r>
            <a:r>
              <a:rPr sz="1300" spc="-65" dirty="0">
                <a:latin typeface="Trebuchet MS"/>
                <a:cs typeface="Trebuchet MS"/>
              </a:rPr>
              <a:t>c</a:t>
            </a:r>
            <a:r>
              <a:rPr sz="1300" spc="-50" dirty="0">
                <a:latin typeface="Trebuchet MS"/>
                <a:cs typeface="Trebuchet MS"/>
              </a:rPr>
              <a:t>k</a:t>
            </a:r>
            <a:r>
              <a:rPr sz="1300" spc="-60" dirty="0">
                <a:latin typeface="Trebuchet MS"/>
                <a:cs typeface="Trebuchet MS"/>
              </a:rPr>
              <a:t>e</a:t>
            </a:r>
            <a:r>
              <a:rPr sz="1300" spc="-90" dirty="0">
                <a:latin typeface="Trebuchet MS"/>
                <a:cs typeface="Trebuchet MS"/>
              </a:rPr>
              <a:t>t</a:t>
            </a:r>
            <a:r>
              <a:rPr sz="1300" spc="-15" dirty="0">
                <a:latin typeface="Trebuchet MS"/>
                <a:cs typeface="Trebuchet MS"/>
              </a:rPr>
              <a:t>s</a:t>
            </a:r>
            <a:r>
              <a:rPr sz="1300" spc="-120" dirty="0">
                <a:latin typeface="Trebuchet MS"/>
                <a:cs typeface="Trebuchet MS"/>
              </a:rPr>
              <a:t> </a:t>
            </a:r>
            <a:r>
              <a:rPr sz="1300" spc="-70" dirty="0">
                <a:latin typeface="Trebuchet MS"/>
                <a:cs typeface="Trebuchet MS"/>
              </a:rPr>
              <a:t>a</a:t>
            </a:r>
            <a:r>
              <a:rPr sz="1300" spc="-90" dirty="0">
                <a:latin typeface="Trebuchet MS"/>
                <a:cs typeface="Trebuchet MS"/>
              </a:rPr>
              <a:t>t</a:t>
            </a:r>
            <a:r>
              <a:rPr sz="1300" spc="-120" dirty="0">
                <a:latin typeface="Trebuchet MS"/>
                <a:cs typeface="Trebuchet MS"/>
              </a:rPr>
              <a:t> </a:t>
            </a:r>
            <a:r>
              <a:rPr sz="1300" spc="-90" dirty="0">
                <a:latin typeface="Trebuchet MS"/>
                <a:cs typeface="Trebuchet MS"/>
              </a:rPr>
              <a:t>t</a:t>
            </a:r>
            <a:r>
              <a:rPr sz="1300" spc="10" dirty="0">
                <a:latin typeface="Trebuchet MS"/>
                <a:cs typeface="Trebuchet MS"/>
              </a:rPr>
              <a:t>h</a:t>
            </a:r>
            <a:r>
              <a:rPr sz="1300" spc="-60" dirty="0">
                <a:latin typeface="Trebuchet MS"/>
                <a:cs typeface="Trebuchet MS"/>
              </a:rPr>
              <a:t>e</a:t>
            </a:r>
            <a:r>
              <a:rPr sz="1300" spc="-120" dirty="0">
                <a:latin typeface="Trebuchet MS"/>
                <a:cs typeface="Trebuchet MS"/>
              </a:rPr>
              <a:t> </a:t>
            </a:r>
            <a:r>
              <a:rPr sz="1300" spc="-90" dirty="0">
                <a:latin typeface="Trebuchet MS"/>
                <a:cs typeface="Trebuchet MS"/>
              </a:rPr>
              <a:t>t</a:t>
            </a:r>
            <a:r>
              <a:rPr sz="1300" spc="-60" dirty="0">
                <a:latin typeface="Trebuchet MS"/>
                <a:cs typeface="Trebuchet MS"/>
              </a:rPr>
              <a:t>a</a:t>
            </a:r>
            <a:r>
              <a:rPr sz="1300" spc="15" dirty="0">
                <a:latin typeface="Trebuchet MS"/>
                <a:cs typeface="Trebuchet MS"/>
              </a:rPr>
              <a:t>b</a:t>
            </a:r>
            <a:r>
              <a:rPr sz="1300" spc="-80" dirty="0">
                <a:latin typeface="Trebuchet MS"/>
                <a:cs typeface="Trebuchet MS"/>
              </a:rPr>
              <a:t>le</a:t>
            </a:r>
            <a:r>
              <a:rPr sz="1300" spc="-210" dirty="0">
                <a:latin typeface="Trebuchet MS"/>
                <a:cs typeface="Trebuchet MS"/>
              </a:rPr>
              <a:t>,</a:t>
            </a:r>
            <a:r>
              <a:rPr sz="1300" spc="-120" dirty="0">
                <a:latin typeface="Trebuchet MS"/>
                <a:cs typeface="Trebuchet MS"/>
              </a:rPr>
              <a:t> </a:t>
            </a:r>
            <a:r>
              <a:rPr sz="1300" spc="-60" dirty="0">
                <a:latin typeface="Trebuchet MS"/>
                <a:cs typeface="Trebuchet MS"/>
              </a:rPr>
              <a:t>a</a:t>
            </a:r>
            <a:r>
              <a:rPr sz="1300" spc="-80" dirty="0">
                <a:latin typeface="Trebuchet MS"/>
                <a:cs typeface="Trebuchet MS"/>
              </a:rPr>
              <a:t>ll</a:t>
            </a:r>
            <a:r>
              <a:rPr sz="1300" spc="-120" dirty="0">
                <a:latin typeface="Trebuchet MS"/>
                <a:cs typeface="Trebuchet MS"/>
              </a:rPr>
              <a:t> </a:t>
            </a:r>
            <a:r>
              <a:rPr sz="1300" spc="-105" dirty="0">
                <a:latin typeface="Trebuchet MS"/>
                <a:cs typeface="Trebuchet MS"/>
              </a:rPr>
              <a:t>f</a:t>
            </a:r>
            <a:r>
              <a:rPr sz="1300" spc="-100" dirty="0">
                <a:latin typeface="Trebuchet MS"/>
                <a:cs typeface="Trebuchet MS"/>
              </a:rPr>
              <a:t>r</a:t>
            </a:r>
            <a:r>
              <a:rPr sz="1300" spc="15" dirty="0">
                <a:latin typeface="Trebuchet MS"/>
                <a:cs typeface="Trebuchet MS"/>
              </a:rPr>
              <a:t>o</a:t>
            </a:r>
            <a:r>
              <a:rPr sz="1300" dirty="0">
                <a:latin typeface="Trebuchet MS"/>
                <a:cs typeface="Trebuchet MS"/>
              </a:rPr>
              <a:t>m</a:t>
            </a:r>
            <a:r>
              <a:rPr sz="1300" spc="-120" dirty="0">
                <a:latin typeface="Trebuchet MS"/>
                <a:cs typeface="Trebuchet MS"/>
              </a:rPr>
              <a:t> </a:t>
            </a:r>
            <a:r>
              <a:rPr sz="1300" spc="15" dirty="0">
                <a:latin typeface="Trebuchet MS"/>
                <a:cs typeface="Trebuchet MS"/>
              </a:rPr>
              <a:t>o</a:t>
            </a:r>
            <a:r>
              <a:rPr sz="1300" spc="10" dirty="0">
                <a:latin typeface="Trebuchet MS"/>
                <a:cs typeface="Trebuchet MS"/>
              </a:rPr>
              <a:t>n</a:t>
            </a:r>
            <a:r>
              <a:rPr sz="1300" spc="-60" dirty="0">
                <a:latin typeface="Trebuchet MS"/>
                <a:cs typeface="Trebuchet MS"/>
              </a:rPr>
              <a:t>e</a:t>
            </a:r>
            <a:r>
              <a:rPr sz="1300" spc="-120" dirty="0">
                <a:latin typeface="Trebuchet MS"/>
                <a:cs typeface="Trebuchet MS"/>
              </a:rPr>
              <a:t> </a:t>
            </a:r>
            <a:r>
              <a:rPr sz="1300" spc="5" dirty="0">
                <a:latin typeface="Trebuchet MS"/>
                <a:cs typeface="Trebuchet MS"/>
              </a:rPr>
              <a:t>d</a:t>
            </a:r>
            <a:r>
              <a:rPr sz="1300" spc="-60" dirty="0">
                <a:latin typeface="Trebuchet MS"/>
                <a:cs typeface="Trebuchet MS"/>
              </a:rPr>
              <a:t>e</a:t>
            </a:r>
            <a:r>
              <a:rPr sz="1300" spc="-15" dirty="0">
                <a:latin typeface="Trebuchet MS"/>
                <a:cs typeface="Trebuchet MS"/>
              </a:rPr>
              <a:t>v</a:t>
            </a:r>
            <a:r>
              <a:rPr sz="1300" spc="-70" dirty="0">
                <a:latin typeface="Trebuchet MS"/>
                <a:cs typeface="Trebuchet MS"/>
              </a:rPr>
              <a:t>i</a:t>
            </a:r>
            <a:r>
              <a:rPr sz="1300" spc="-75" dirty="0">
                <a:latin typeface="Trebuchet MS"/>
                <a:cs typeface="Trebuchet MS"/>
              </a:rPr>
              <a:t>c</a:t>
            </a:r>
            <a:r>
              <a:rPr sz="1300" spc="-80" dirty="0">
                <a:latin typeface="Trebuchet MS"/>
                <a:cs typeface="Trebuchet MS"/>
              </a:rPr>
              <a:t>e</a:t>
            </a:r>
            <a:r>
              <a:rPr sz="1300" spc="-210" dirty="0">
                <a:latin typeface="Trebuchet MS"/>
                <a:cs typeface="Trebuchet MS"/>
              </a:rPr>
              <a:t>.</a:t>
            </a:r>
            <a:endParaRPr sz="13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5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450">
              <a:latin typeface="Trebuchet MS"/>
              <a:cs typeface="Trebuchet MS"/>
            </a:endParaRPr>
          </a:p>
          <a:p>
            <a:pPr marL="2614930" marR="5080" indent="-635" algn="just">
              <a:lnSpc>
                <a:spcPct val="100000"/>
              </a:lnSpc>
            </a:pPr>
            <a:r>
              <a:rPr sz="1300" spc="-55" dirty="0">
                <a:latin typeface="Trebuchet MS"/>
                <a:cs typeface="Trebuchet MS"/>
              </a:rPr>
              <a:t>Easily edit </a:t>
            </a:r>
            <a:r>
              <a:rPr sz="1300" spc="-65" dirty="0">
                <a:latin typeface="Trebuchet MS"/>
                <a:cs typeface="Trebuchet MS"/>
              </a:rPr>
              <a:t>tickets </a:t>
            </a:r>
            <a:r>
              <a:rPr sz="1300" spc="10" dirty="0">
                <a:latin typeface="Trebuchet MS"/>
                <a:cs typeface="Trebuchet MS"/>
              </a:rPr>
              <a:t>on </a:t>
            </a:r>
            <a:r>
              <a:rPr sz="1300" spc="-50" dirty="0">
                <a:latin typeface="Trebuchet MS"/>
                <a:cs typeface="Trebuchet MS"/>
              </a:rPr>
              <a:t>the </a:t>
            </a:r>
            <a:r>
              <a:rPr sz="1300" spc="-125" dirty="0">
                <a:latin typeface="Trebuchet MS"/>
                <a:cs typeface="Trebuchet MS"/>
              </a:rPr>
              <a:t>fly, </a:t>
            </a:r>
            <a:r>
              <a:rPr sz="1300" spc="-65" dirty="0">
                <a:latin typeface="Trebuchet MS"/>
                <a:cs typeface="Trebuchet MS"/>
              </a:rPr>
              <a:t>either </a:t>
            </a:r>
            <a:r>
              <a:rPr sz="1300" spc="-50" dirty="0">
                <a:latin typeface="Trebuchet MS"/>
                <a:cs typeface="Trebuchet MS"/>
              </a:rPr>
              <a:t>fr</a:t>
            </a:r>
            <a:r>
              <a:rPr sz="1950" spc="-75" baseline="2136" dirty="0">
                <a:latin typeface="Trebuchet MS"/>
                <a:cs typeface="Trebuchet MS"/>
              </a:rPr>
              <a:t>om the </a:t>
            </a:r>
            <a:r>
              <a:rPr sz="1950" spc="-67" baseline="2136" dirty="0">
                <a:latin typeface="Trebuchet MS"/>
                <a:cs typeface="Trebuchet MS"/>
              </a:rPr>
              <a:t>PAX </a:t>
            </a:r>
            <a:r>
              <a:rPr sz="1950" spc="-7" baseline="2136" dirty="0">
                <a:latin typeface="Trebuchet MS"/>
                <a:cs typeface="Trebuchet MS"/>
              </a:rPr>
              <a:t>A60 </a:t>
            </a:r>
            <a:r>
              <a:rPr sz="1950" spc="-52" baseline="2136" dirty="0">
                <a:latin typeface="Trebuchet MS"/>
                <a:cs typeface="Trebuchet MS"/>
              </a:rPr>
              <a:t>or </a:t>
            </a:r>
            <a:r>
              <a:rPr sz="1950" spc="-75" baseline="2136" dirty="0">
                <a:latin typeface="Trebuchet MS"/>
                <a:cs typeface="Trebuchet MS"/>
              </a:rPr>
              <a:t>from </a:t>
            </a:r>
            <a:r>
              <a:rPr sz="1950" spc="-89" baseline="2136" dirty="0">
                <a:latin typeface="Trebuchet MS"/>
                <a:cs typeface="Trebuchet MS"/>
              </a:rPr>
              <a:t>a </a:t>
            </a:r>
            <a:r>
              <a:rPr sz="1950" spc="-82" baseline="2136" dirty="0">
                <a:latin typeface="Trebuchet MS"/>
                <a:cs typeface="Trebuchet MS"/>
              </a:rPr>
              <a:t> </a:t>
            </a:r>
            <a:r>
              <a:rPr sz="1300" spc="-55" dirty="0">
                <a:latin typeface="Trebuchet MS"/>
                <a:cs typeface="Trebuchet MS"/>
              </a:rPr>
              <a:t>Paradise</a:t>
            </a:r>
            <a:r>
              <a:rPr sz="1300" spc="-165" dirty="0">
                <a:latin typeface="Trebuchet MS"/>
                <a:cs typeface="Trebuchet MS"/>
              </a:rPr>
              <a:t> </a:t>
            </a:r>
            <a:r>
              <a:rPr sz="1300" spc="-70" dirty="0">
                <a:latin typeface="Trebuchet MS"/>
                <a:cs typeface="Trebuchet MS"/>
              </a:rPr>
              <a:t>station.</a:t>
            </a:r>
            <a:r>
              <a:rPr sz="1300" spc="-165" dirty="0">
                <a:latin typeface="Trebuchet MS"/>
                <a:cs typeface="Trebuchet MS"/>
              </a:rPr>
              <a:t> </a:t>
            </a:r>
            <a:r>
              <a:rPr sz="1300" spc="-55" dirty="0">
                <a:latin typeface="Trebuchet MS"/>
                <a:cs typeface="Trebuchet MS"/>
              </a:rPr>
              <a:t>Paradise</a:t>
            </a:r>
            <a:r>
              <a:rPr sz="1300" spc="-165" dirty="0">
                <a:latin typeface="Trebuchet MS"/>
                <a:cs typeface="Trebuchet MS"/>
              </a:rPr>
              <a:t> </a:t>
            </a:r>
            <a:r>
              <a:rPr sz="1300" spc="-5" dirty="0">
                <a:latin typeface="Trebuchet MS"/>
                <a:cs typeface="Trebuchet MS"/>
              </a:rPr>
              <a:t>POS</a:t>
            </a:r>
            <a:r>
              <a:rPr sz="1300" spc="-165" dirty="0">
                <a:latin typeface="Trebuchet MS"/>
                <a:cs typeface="Trebuchet MS"/>
              </a:rPr>
              <a:t> </a:t>
            </a:r>
            <a:r>
              <a:rPr sz="1300" spc="-65" dirty="0">
                <a:latin typeface="Trebuchet MS"/>
                <a:cs typeface="Trebuchet MS"/>
              </a:rPr>
              <a:t>offers</a:t>
            </a:r>
            <a:r>
              <a:rPr sz="1300" spc="-165" dirty="0">
                <a:latin typeface="Trebuchet MS"/>
                <a:cs typeface="Trebuchet MS"/>
              </a:rPr>
              <a:t> </a:t>
            </a:r>
            <a:r>
              <a:rPr sz="1300" spc="-30" dirty="0">
                <a:latin typeface="Trebuchet MS"/>
                <a:cs typeface="Trebuchet MS"/>
              </a:rPr>
              <a:t>y</a:t>
            </a:r>
            <a:r>
              <a:rPr sz="1950" spc="-44" baseline="2136" dirty="0">
                <a:latin typeface="Trebuchet MS"/>
                <a:cs typeface="Trebuchet MS"/>
              </a:rPr>
              <a:t>our</a:t>
            </a:r>
            <a:r>
              <a:rPr sz="1950" spc="-247" baseline="2136" dirty="0">
                <a:latin typeface="Trebuchet MS"/>
                <a:cs typeface="Trebuchet MS"/>
              </a:rPr>
              <a:t> </a:t>
            </a:r>
            <a:r>
              <a:rPr sz="1950" spc="-52" baseline="2136" dirty="0">
                <a:latin typeface="Trebuchet MS"/>
                <a:cs typeface="Trebuchet MS"/>
              </a:rPr>
              <a:t>employees</a:t>
            </a:r>
            <a:r>
              <a:rPr sz="1950" spc="-247" baseline="2136" dirty="0">
                <a:latin typeface="Trebuchet MS"/>
                <a:cs typeface="Trebuchet MS"/>
              </a:rPr>
              <a:t> </a:t>
            </a:r>
            <a:r>
              <a:rPr sz="1950" spc="-75" baseline="2136" dirty="0">
                <a:latin typeface="Trebuchet MS"/>
                <a:cs typeface="Trebuchet MS"/>
              </a:rPr>
              <a:t>the</a:t>
            </a:r>
            <a:r>
              <a:rPr sz="1950" spc="-247" baseline="2136" dirty="0">
                <a:latin typeface="Trebuchet MS"/>
                <a:cs typeface="Trebuchet MS"/>
              </a:rPr>
              <a:t> </a:t>
            </a:r>
            <a:r>
              <a:rPr sz="1950" spc="-97" baseline="2136" dirty="0">
                <a:latin typeface="Trebuchet MS"/>
                <a:cs typeface="Trebuchet MS"/>
              </a:rPr>
              <a:t>flexibility </a:t>
            </a:r>
            <a:r>
              <a:rPr sz="1950" spc="-569" baseline="2136" dirty="0">
                <a:latin typeface="Trebuchet MS"/>
                <a:cs typeface="Trebuchet MS"/>
              </a:rPr>
              <a:t> </a:t>
            </a:r>
            <a:r>
              <a:rPr sz="1300" spc="-40" dirty="0">
                <a:latin typeface="Trebuchet MS"/>
                <a:cs typeface="Trebuchet MS"/>
              </a:rPr>
              <a:t>to</a:t>
            </a:r>
            <a:r>
              <a:rPr sz="1300" spc="-175" dirty="0">
                <a:latin typeface="Trebuchet MS"/>
                <a:cs typeface="Trebuchet MS"/>
              </a:rPr>
              <a:t> </a:t>
            </a:r>
            <a:r>
              <a:rPr sz="1300" spc="-45" dirty="0">
                <a:latin typeface="Trebuchet MS"/>
                <a:cs typeface="Trebuchet MS"/>
              </a:rPr>
              <a:t>make</a:t>
            </a:r>
            <a:r>
              <a:rPr sz="1300" spc="-170" dirty="0">
                <a:latin typeface="Trebuchet MS"/>
                <a:cs typeface="Trebuchet MS"/>
              </a:rPr>
              <a:t> </a:t>
            </a:r>
            <a:r>
              <a:rPr sz="1300" spc="-75" dirty="0">
                <a:latin typeface="Trebuchet MS"/>
                <a:cs typeface="Trebuchet MS"/>
              </a:rPr>
              <a:t>ticket</a:t>
            </a:r>
            <a:r>
              <a:rPr sz="1300" spc="-175" dirty="0">
                <a:latin typeface="Trebuchet MS"/>
                <a:cs typeface="Trebuchet MS"/>
              </a:rPr>
              <a:t> </a:t>
            </a:r>
            <a:r>
              <a:rPr sz="1300" spc="-20" dirty="0">
                <a:latin typeface="Trebuchet MS"/>
                <a:cs typeface="Trebuchet MS"/>
              </a:rPr>
              <a:t>changes</a:t>
            </a:r>
            <a:r>
              <a:rPr sz="1300" spc="-170" dirty="0">
                <a:latin typeface="Trebuchet MS"/>
                <a:cs typeface="Trebuchet MS"/>
              </a:rPr>
              <a:t> </a:t>
            </a:r>
            <a:r>
              <a:rPr sz="1300" spc="-20" dirty="0">
                <a:latin typeface="Trebuchet MS"/>
                <a:cs typeface="Trebuchet MS"/>
              </a:rPr>
              <a:t>when</a:t>
            </a:r>
            <a:r>
              <a:rPr sz="1300" spc="-175" dirty="0">
                <a:latin typeface="Trebuchet MS"/>
                <a:cs typeface="Trebuchet MS"/>
              </a:rPr>
              <a:t> </a:t>
            </a:r>
            <a:r>
              <a:rPr sz="1300" spc="-45" dirty="0">
                <a:latin typeface="Trebuchet MS"/>
                <a:cs typeface="Trebuchet MS"/>
              </a:rPr>
              <a:t>they</a:t>
            </a:r>
            <a:r>
              <a:rPr sz="1300" spc="-175" dirty="0">
                <a:latin typeface="Trebuchet MS"/>
                <a:cs typeface="Trebuchet MS"/>
              </a:rPr>
              <a:t> </a:t>
            </a:r>
            <a:r>
              <a:rPr sz="1300" spc="-30" dirty="0">
                <a:latin typeface="Trebuchet MS"/>
                <a:cs typeface="Trebuchet MS"/>
              </a:rPr>
              <a:t>nee</a:t>
            </a:r>
            <a:r>
              <a:rPr sz="1950" spc="-44" baseline="2136" dirty="0">
                <a:latin typeface="Trebuchet MS"/>
                <a:cs typeface="Trebuchet MS"/>
              </a:rPr>
              <a:t>d</a:t>
            </a:r>
            <a:r>
              <a:rPr sz="1950" spc="-254" baseline="2136" dirty="0">
                <a:latin typeface="Trebuchet MS"/>
                <a:cs typeface="Trebuchet MS"/>
              </a:rPr>
              <a:t> </a:t>
            </a:r>
            <a:r>
              <a:rPr sz="1950" spc="-165" baseline="2136" dirty="0">
                <a:latin typeface="Trebuchet MS"/>
                <a:cs typeface="Trebuchet MS"/>
              </a:rPr>
              <a:t>to.</a:t>
            </a:r>
            <a:r>
              <a:rPr sz="1950" spc="-262" baseline="2136" dirty="0">
                <a:latin typeface="Trebuchet MS"/>
                <a:cs typeface="Trebuchet MS"/>
              </a:rPr>
              <a:t> </a:t>
            </a:r>
            <a:r>
              <a:rPr sz="1950" spc="-75" baseline="2136" dirty="0">
                <a:latin typeface="Trebuchet MS"/>
                <a:cs typeface="Trebuchet MS"/>
              </a:rPr>
              <a:t>Increase</a:t>
            </a:r>
            <a:r>
              <a:rPr sz="1950" spc="-254" baseline="2136" dirty="0">
                <a:latin typeface="Trebuchet MS"/>
                <a:cs typeface="Trebuchet MS"/>
              </a:rPr>
              <a:t> </a:t>
            </a:r>
            <a:r>
              <a:rPr sz="1950" spc="-67" baseline="2136" dirty="0">
                <a:latin typeface="Trebuchet MS"/>
                <a:cs typeface="Trebuchet MS"/>
              </a:rPr>
              <a:t>average</a:t>
            </a:r>
            <a:r>
              <a:rPr sz="1950" spc="-262" baseline="2136" dirty="0">
                <a:latin typeface="Trebuchet MS"/>
                <a:cs typeface="Trebuchet MS"/>
              </a:rPr>
              <a:t> </a:t>
            </a:r>
            <a:r>
              <a:rPr sz="1950" spc="-112" baseline="2136" dirty="0">
                <a:latin typeface="Trebuchet MS"/>
                <a:cs typeface="Trebuchet MS"/>
              </a:rPr>
              <a:t>ticket </a:t>
            </a:r>
            <a:r>
              <a:rPr sz="1950" spc="-104" baseline="2136" dirty="0">
                <a:latin typeface="Trebuchet MS"/>
                <a:cs typeface="Trebuchet MS"/>
              </a:rPr>
              <a:t> </a:t>
            </a:r>
            <a:r>
              <a:rPr sz="1300" spc="-60" dirty="0">
                <a:latin typeface="Trebuchet MS"/>
                <a:cs typeface="Trebuchet MS"/>
              </a:rPr>
              <a:t>size</a:t>
            </a:r>
            <a:r>
              <a:rPr sz="1300" spc="-114" dirty="0">
                <a:latin typeface="Trebuchet MS"/>
                <a:cs typeface="Trebuchet MS"/>
              </a:rPr>
              <a:t> </a:t>
            </a:r>
            <a:r>
              <a:rPr sz="1300" spc="-45" dirty="0">
                <a:latin typeface="Trebuchet MS"/>
                <a:cs typeface="Trebuchet MS"/>
              </a:rPr>
              <a:t>with</a:t>
            </a:r>
            <a:r>
              <a:rPr sz="1300" spc="-114" dirty="0">
                <a:latin typeface="Trebuchet MS"/>
                <a:cs typeface="Trebuchet MS"/>
              </a:rPr>
              <a:t> </a:t>
            </a:r>
            <a:r>
              <a:rPr sz="1300" spc="-45" dirty="0">
                <a:latin typeface="Trebuchet MS"/>
                <a:cs typeface="Trebuchet MS"/>
              </a:rPr>
              <a:t>conversational</a:t>
            </a:r>
            <a:r>
              <a:rPr sz="1300" spc="-114" dirty="0">
                <a:latin typeface="Trebuchet MS"/>
                <a:cs typeface="Trebuchet MS"/>
              </a:rPr>
              <a:t> </a:t>
            </a:r>
            <a:r>
              <a:rPr sz="1300" spc="-30" dirty="0">
                <a:latin typeface="Trebuchet MS"/>
                <a:cs typeface="Trebuchet MS"/>
              </a:rPr>
              <a:t>ordering</a:t>
            </a:r>
            <a:r>
              <a:rPr sz="1300" spc="-110" dirty="0">
                <a:latin typeface="Trebuchet MS"/>
                <a:cs typeface="Trebuchet MS"/>
              </a:rPr>
              <a:t> </a:t>
            </a:r>
            <a:r>
              <a:rPr sz="1300" spc="-20" dirty="0">
                <a:latin typeface="Trebuchet MS"/>
                <a:cs typeface="Trebuchet MS"/>
              </a:rPr>
              <a:t>and</a:t>
            </a:r>
            <a:r>
              <a:rPr sz="1300" spc="-114" dirty="0">
                <a:latin typeface="Trebuchet MS"/>
                <a:cs typeface="Trebuchet MS"/>
              </a:rPr>
              <a:t> </a:t>
            </a:r>
            <a:r>
              <a:rPr sz="1950" spc="-37" baseline="2136" dirty="0">
                <a:latin typeface="Trebuchet MS"/>
                <a:cs typeface="Trebuchet MS"/>
              </a:rPr>
              <a:t>suggestive</a:t>
            </a:r>
            <a:r>
              <a:rPr sz="1950" spc="-172" baseline="2136" dirty="0">
                <a:latin typeface="Trebuchet MS"/>
                <a:cs typeface="Trebuchet MS"/>
              </a:rPr>
              <a:t> </a:t>
            </a:r>
            <a:r>
              <a:rPr sz="1950" spc="-52" baseline="2136" dirty="0">
                <a:latin typeface="Trebuchet MS"/>
                <a:cs typeface="Trebuchet MS"/>
              </a:rPr>
              <a:t>selling</a:t>
            </a:r>
            <a:r>
              <a:rPr sz="1950" spc="-172" baseline="2136" dirty="0">
                <a:latin typeface="Trebuchet MS"/>
                <a:cs typeface="Trebuchet MS"/>
              </a:rPr>
              <a:t> </a:t>
            </a:r>
            <a:r>
              <a:rPr sz="1950" spc="-75" baseline="2136" dirty="0">
                <a:latin typeface="Trebuchet MS"/>
                <a:cs typeface="Trebuchet MS"/>
              </a:rPr>
              <a:t>prompts.</a:t>
            </a:r>
            <a:endParaRPr sz="1950" baseline="2136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430"/>
              </a:spcBef>
            </a:pPr>
            <a:r>
              <a:rPr sz="1500" spc="-190" dirty="0">
                <a:latin typeface="Trebuchet MS"/>
                <a:cs typeface="Trebuchet MS"/>
              </a:rPr>
              <a:t>8777775530</a:t>
            </a:r>
            <a:endParaRPr sz="1500">
              <a:latin typeface="Trebuchet MS"/>
              <a:cs typeface="Trebuchet MS"/>
            </a:endParaRPr>
          </a:p>
          <a:p>
            <a:pPr marL="12700" marR="5219700">
              <a:lnSpc>
                <a:spcPts val="2090"/>
              </a:lnSpc>
            </a:pPr>
            <a:r>
              <a:rPr sz="1500" spc="-50" dirty="0">
                <a:latin typeface="Trebuchet MS"/>
                <a:cs typeface="Trebuchet MS"/>
                <a:hlinkClick r:id="rId2"/>
              </a:rPr>
              <a:t>sales@paradisepos.com </a:t>
            </a:r>
            <a:r>
              <a:rPr sz="1500" spc="-440" dirty="0">
                <a:latin typeface="Trebuchet MS"/>
                <a:cs typeface="Trebuchet MS"/>
              </a:rPr>
              <a:t> </a:t>
            </a:r>
            <a:r>
              <a:rPr sz="1500" spc="-55" dirty="0">
                <a:latin typeface="Trebuchet MS"/>
                <a:cs typeface="Trebuchet MS"/>
                <a:hlinkClick r:id="rId3"/>
              </a:rPr>
              <a:t>www.paradisepos.com</a:t>
            </a:r>
            <a:endParaRPr sz="15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89320" y="4761576"/>
            <a:ext cx="3488054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774825" algn="ctr">
              <a:lnSpc>
                <a:spcPts val="2700"/>
              </a:lnSpc>
              <a:spcBef>
                <a:spcPts val="100"/>
              </a:spcBef>
            </a:pPr>
            <a:r>
              <a:rPr sz="2500" spc="220" dirty="0">
                <a:latin typeface="Trebuchet MS"/>
                <a:cs typeface="Trebuchet MS"/>
              </a:rPr>
              <a:t>EFFICIENT</a:t>
            </a:r>
            <a:endParaRPr sz="2500">
              <a:latin typeface="Trebuchet MS"/>
              <a:cs typeface="Trebuchet MS"/>
            </a:endParaRPr>
          </a:p>
          <a:p>
            <a:pPr marL="563245" algn="ctr">
              <a:lnSpc>
                <a:spcPts val="2700"/>
              </a:lnSpc>
            </a:pPr>
            <a:r>
              <a:rPr sz="2500" spc="290" dirty="0">
                <a:latin typeface="Trebuchet MS"/>
                <a:cs typeface="Trebuchet MS"/>
              </a:rPr>
              <a:t>COMMUNICATION</a:t>
            </a:r>
            <a:endParaRPr sz="25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43359" y="4101662"/>
            <a:ext cx="278320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85" dirty="0">
                <a:latin typeface="Trebuchet MS"/>
                <a:cs typeface="Trebuchet MS"/>
              </a:rPr>
              <a:t>T</a:t>
            </a:r>
            <a:r>
              <a:rPr sz="1600" b="1" spc="60" dirty="0">
                <a:latin typeface="Trebuchet MS"/>
                <a:cs typeface="Trebuchet MS"/>
              </a:rPr>
              <a:t>A</a:t>
            </a:r>
            <a:r>
              <a:rPr sz="1600" b="1" spc="150" dirty="0">
                <a:latin typeface="Trebuchet MS"/>
                <a:cs typeface="Trebuchet MS"/>
              </a:rPr>
              <a:t>B</a:t>
            </a:r>
            <a:r>
              <a:rPr sz="1600" b="1" spc="55" dirty="0">
                <a:latin typeface="Trebuchet MS"/>
                <a:cs typeface="Trebuchet MS"/>
              </a:rPr>
              <a:t>L</a:t>
            </a:r>
            <a:r>
              <a:rPr sz="1600" b="1" spc="45" dirty="0">
                <a:latin typeface="Trebuchet MS"/>
                <a:cs typeface="Trebuchet MS"/>
              </a:rPr>
              <a:t>E</a:t>
            </a:r>
            <a:r>
              <a:rPr sz="1600" b="1" spc="-170" dirty="0">
                <a:latin typeface="Trebuchet MS"/>
                <a:cs typeface="Trebuchet MS"/>
              </a:rPr>
              <a:t> </a:t>
            </a:r>
            <a:r>
              <a:rPr sz="1600" b="1" spc="-10" dirty="0">
                <a:latin typeface="Trebuchet MS"/>
                <a:cs typeface="Trebuchet MS"/>
              </a:rPr>
              <a:t>T</a:t>
            </a:r>
            <a:r>
              <a:rPr sz="1600" b="1" spc="35" dirty="0">
                <a:latin typeface="Trebuchet MS"/>
                <a:cs typeface="Trebuchet MS"/>
              </a:rPr>
              <a:t>O</a:t>
            </a:r>
            <a:r>
              <a:rPr sz="1600" b="1" spc="-125" dirty="0">
                <a:latin typeface="Trebuchet MS"/>
                <a:cs typeface="Trebuchet MS"/>
              </a:rPr>
              <a:t> </a:t>
            </a:r>
            <a:r>
              <a:rPr sz="1600" b="1" spc="114" dirty="0">
                <a:latin typeface="Trebuchet MS"/>
                <a:cs typeface="Trebuchet MS"/>
              </a:rPr>
              <a:t>K</a:t>
            </a:r>
            <a:r>
              <a:rPr sz="1600" b="1" spc="60" dirty="0">
                <a:latin typeface="Trebuchet MS"/>
                <a:cs typeface="Trebuchet MS"/>
              </a:rPr>
              <a:t>I</a:t>
            </a:r>
            <a:r>
              <a:rPr sz="1600" b="1" spc="-10" dirty="0">
                <a:latin typeface="Trebuchet MS"/>
                <a:cs typeface="Trebuchet MS"/>
              </a:rPr>
              <a:t>T</a:t>
            </a:r>
            <a:r>
              <a:rPr sz="1600" b="1" spc="65" dirty="0">
                <a:latin typeface="Trebuchet MS"/>
                <a:cs typeface="Trebuchet MS"/>
              </a:rPr>
              <a:t>C</a:t>
            </a:r>
            <a:r>
              <a:rPr sz="1600" b="1" spc="105" dirty="0">
                <a:latin typeface="Trebuchet MS"/>
                <a:cs typeface="Trebuchet MS"/>
              </a:rPr>
              <a:t>H</a:t>
            </a:r>
            <a:r>
              <a:rPr sz="1600" b="1" spc="45" dirty="0">
                <a:latin typeface="Trebuchet MS"/>
                <a:cs typeface="Trebuchet MS"/>
              </a:rPr>
              <a:t>E</a:t>
            </a:r>
            <a:r>
              <a:rPr sz="1600" b="1" spc="135" dirty="0">
                <a:latin typeface="Trebuchet MS"/>
                <a:cs typeface="Trebuchet MS"/>
              </a:rPr>
              <a:t>N</a:t>
            </a:r>
            <a:r>
              <a:rPr sz="1600" b="1" spc="-125" dirty="0">
                <a:latin typeface="Trebuchet MS"/>
                <a:cs typeface="Trebuchet MS"/>
              </a:rPr>
              <a:t> </a:t>
            </a:r>
            <a:r>
              <a:rPr sz="1600" b="1" spc="165" dirty="0">
                <a:latin typeface="Trebuchet MS"/>
                <a:cs typeface="Trebuchet MS"/>
              </a:rPr>
              <a:t>S</a:t>
            </a:r>
            <a:r>
              <a:rPr sz="1600" b="1" spc="45" dirty="0">
                <a:latin typeface="Trebuchet MS"/>
                <a:cs typeface="Trebuchet MS"/>
              </a:rPr>
              <a:t>E</a:t>
            </a:r>
            <a:r>
              <a:rPr sz="1600" b="1" spc="65" dirty="0">
                <a:latin typeface="Trebuchet MS"/>
                <a:cs typeface="Trebuchet MS"/>
              </a:rPr>
              <a:t>R</a:t>
            </a:r>
            <a:r>
              <a:rPr sz="1600" b="1" spc="75" dirty="0">
                <a:latin typeface="Trebuchet MS"/>
                <a:cs typeface="Trebuchet MS"/>
              </a:rPr>
              <a:t>V</a:t>
            </a:r>
            <a:r>
              <a:rPr sz="1600" b="1" spc="60" dirty="0">
                <a:latin typeface="Trebuchet MS"/>
                <a:cs typeface="Trebuchet MS"/>
              </a:rPr>
              <a:t>I</a:t>
            </a:r>
            <a:r>
              <a:rPr sz="1600" b="1" spc="65" dirty="0">
                <a:latin typeface="Trebuchet MS"/>
                <a:cs typeface="Trebuchet MS"/>
              </a:rPr>
              <a:t>C</a:t>
            </a:r>
            <a:r>
              <a:rPr sz="1600" b="1" spc="45" dirty="0">
                <a:latin typeface="Trebuchet MS"/>
                <a:cs typeface="Trebuchet MS"/>
              </a:rPr>
              <a:t>E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0A3448E-D4A9-A1E5-5045-A8DC0E986A78}"/>
              </a:ext>
            </a:extLst>
          </p:cNvPr>
          <p:cNvSpPr/>
          <p:nvPr/>
        </p:nvSpPr>
        <p:spPr>
          <a:xfrm>
            <a:off x="0" y="9190132"/>
            <a:ext cx="8001000" cy="12111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E7CCB5-0C9F-35E9-FCD6-C3697A3254FE}"/>
              </a:ext>
            </a:extLst>
          </p:cNvPr>
          <p:cNvSpPr txBox="1"/>
          <p:nvPr/>
        </p:nvSpPr>
        <p:spPr>
          <a:xfrm>
            <a:off x="358100" y="9318663"/>
            <a:ext cx="4495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Enter Name</a:t>
            </a:r>
            <a:br>
              <a:rPr lang="en-US" sz="1400" dirty="0"/>
            </a:br>
            <a:r>
              <a:rPr lang="en-US" sz="1400" dirty="0"/>
              <a:t>Phone</a:t>
            </a:r>
            <a:br>
              <a:rPr lang="en-US" sz="1400" dirty="0"/>
            </a:br>
            <a:r>
              <a:rPr lang="en-US" sz="1400" dirty="0"/>
              <a:t>Email</a:t>
            </a:r>
            <a:br>
              <a:rPr lang="en-US" sz="1400" dirty="0"/>
            </a:br>
            <a:r>
              <a:rPr lang="en-US" sz="1400" dirty="0"/>
              <a:t>Company Name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5C1D15B-E56D-4E65-B2A9-18DB61BAAA1C}"/>
              </a:ext>
            </a:extLst>
          </p:cNvPr>
          <p:cNvSpPr txBox="1"/>
          <p:nvPr/>
        </p:nvSpPr>
        <p:spPr>
          <a:xfrm>
            <a:off x="6302381" y="9392334"/>
            <a:ext cx="11626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Your Logo</a:t>
            </a:r>
            <a:br>
              <a:rPr lang="en-US" dirty="0"/>
            </a:br>
            <a:r>
              <a:rPr lang="en-US" dirty="0"/>
              <a:t>Goes Here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165</Words>
  <Application>Microsoft Office PowerPoint</Application>
  <PresentationFormat>Custom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Calibri</vt:lpstr>
      <vt:lpstr>Trebuchet MS</vt:lpstr>
      <vt:lpstr>Office Theme</vt:lpstr>
      <vt:lpstr>ALL-IN-ONE  ORDER &amp; PAY AT  THE TABLE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ALL-IN-ONE  ORDER &amp; PAY AT  THE TABLE</dc:title>
  <cp:lastModifiedBy>Jon Bomser</cp:lastModifiedBy>
  <cp:revision>1</cp:revision>
  <dcterms:created xsi:type="dcterms:W3CDTF">2024-03-13T15:44:24Z</dcterms:created>
  <dcterms:modified xsi:type="dcterms:W3CDTF">2024-03-14T14:06:05Z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2011-01-26T00:00:00Z</vt:filetime>
  </property>
  <property fmtid="{D5CDD505-2E9C-101B-9397-08002B2CF9AE}" pid="3" name="Creator">
    <vt:lpwstr>Adobe Photoshop CS4 Windows</vt:lpwstr>
  </property>
  <property fmtid="{D5CDD505-2E9C-101B-9397-08002B2CF9AE}" pid="4" name="LastSaved">
    <vt:filetime>2024-03-13T00:00:00Z</vt:filetime>
  </property>
</Properties>
</file>