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8001000" cy="10287000"/>
  <p:notesSz cx="8001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E3C0C5-8F8E-4F4D-BB9B-EBF8EDCD53D2}" v="1" dt="2024-03-14T13:57:52.72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397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B7E3C0C5-8F8E-4F4D-BB9B-EBF8EDCD53D2}"/>
    <pc:docChg chg="undo custSel modSld">
      <pc:chgData name="Jon Bomser" userId="7351062b-4bb3-44eb-8fc3-7479f54a1811" providerId="ADAL" clId="{B7E3C0C5-8F8E-4F4D-BB9B-EBF8EDCD53D2}" dt="2024-03-14T13:59:19.577" v="22" actId="34135"/>
      <pc:docMkLst>
        <pc:docMk/>
      </pc:docMkLst>
      <pc:sldChg chg="addSp modSp mod">
        <pc:chgData name="Jon Bomser" userId="7351062b-4bb3-44eb-8fc3-7479f54a1811" providerId="ADAL" clId="{B7E3C0C5-8F8E-4F4D-BB9B-EBF8EDCD53D2}" dt="2024-03-14T13:59:19.577" v="22" actId="34135"/>
        <pc:sldMkLst>
          <pc:docMk/>
          <pc:sldMk cId="0" sldId="256"/>
        </pc:sldMkLst>
        <pc:spChg chg="add mod">
          <ac:chgData name="Jon Bomser" userId="7351062b-4bb3-44eb-8fc3-7479f54a1811" providerId="ADAL" clId="{B7E3C0C5-8F8E-4F4D-BB9B-EBF8EDCD53D2}" dt="2024-03-14T13:57:52.722" v="0"/>
          <ac:spMkLst>
            <pc:docMk/>
            <pc:sldMk cId="0" sldId="256"/>
            <ac:spMk id="7" creationId="{2BFCD884-0A12-A0CB-7E72-ACCEFD857CA6}"/>
          </ac:spMkLst>
        </pc:spChg>
        <pc:spChg chg="add mod">
          <ac:chgData name="Jon Bomser" userId="7351062b-4bb3-44eb-8fc3-7479f54a1811" providerId="ADAL" clId="{B7E3C0C5-8F8E-4F4D-BB9B-EBF8EDCD53D2}" dt="2024-03-14T13:59:19.577" v="22" actId="34135"/>
          <ac:spMkLst>
            <pc:docMk/>
            <pc:sldMk cId="0" sldId="256"/>
            <ac:spMk id="8" creationId="{5C2CCC77-056E-CB9B-C73F-EACF8BD121D5}"/>
          </ac:spMkLst>
        </pc:spChg>
        <pc:spChg chg="add mod">
          <ac:chgData name="Jon Bomser" userId="7351062b-4bb3-44eb-8fc3-7479f54a1811" providerId="ADAL" clId="{B7E3C0C5-8F8E-4F4D-BB9B-EBF8EDCD53D2}" dt="2024-03-14T13:59:06.395" v="20" actId="1076"/>
          <ac:spMkLst>
            <pc:docMk/>
            <pc:sldMk cId="0" sldId="256"/>
            <ac:spMk id="9" creationId="{55786B18-6C2F-742D-7F43-D233739C4BD9}"/>
          </ac:spMkLst>
        </pc:spChg>
        <pc:spChg chg="add mod">
          <ac:chgData name="Jon Bomser" userId="7351062b-4bb3-44eb-8fc3-7479f54a1811" providerId="ADAL" clId="{B7E3C0C5-8F8E-4F4D-BB9B-EBF8EDCD53D2}" dt="2024-03-14T13:57:52.722" v="0"/>
          <ac:spMkLst>
            <pc:docMk/>
            <pc:sldMk cId="0" sldId="256"/>
            <ac:spMk id="10" creationId="{32B2CE76-CE3F-6F96-7D84-2C1B825093BA}"/>
          </ac:spMkLst>
        </pc:spChg>
      </pc:sldChg>
    </pc:docChg>
  </pc:docChgLst>
  <pc:docChgLst>
    <pc:chgData name="Jon Bomser" userId="7351062b-4bb3-44eb-8fc3-7479f54a1811" providerId="ADAL" clId="{55D056F3-508E-4A8A-AD3E-7799C2E1F416}"/>
    <pc:docChg chg="modSld">
      <pc:chgData name="Jon Bomser" userId="7351062b-4bb3-44eb-8fc3-7479f54a1811" providerId="ADAL" clId="{55D056F3-508E-4A8A-AD3E-7799C2E1F416}" dt="2024-03-14T14:49:07.692" v="1" actId="20577"/>
      <pc:docMkLst>
        <pc:docMk/>
      </pc:docMkLst>
      <pc:sldChg chg="modSp mod">
        <pc:chgData name="Jon Bomser" userId="7351062b-4bb3-44eb-8fc3-7479f54a1811" providerId="ADAL" clId="{55D056F3-508E-4A8A-AD3E-7799C2E1F416}" dt="2024-03-14T14:49:07.692" v="1" actId="20577"/>
        <pc:sldMkLst>
          <pc:docMk/>
          <pc:sldMk cId="0" sldId="256"/>
        </pc:sldMkLst>
        <pc:spChg chg="mod">
          <ac:chgData name="Jon Bomser" userId="7351062b-4bb3-44eb-8fc3-7479f54a1811" providerId="ADAL" clId="{55D056F3-508E-4A8A-AD3E-7799C2E1F416}" dt="2024-03-14T14:40:36.902" v="0" actId="34135"/>
          <ac:spMkLst>
            <pc:docMk/>
            <pc:sldMk cId="0" sldId="256"/>
            <ac:spMk id="8" creationId="{5C2CCC77-056E-CB9B-C73F-EACF8BD121D5}"/>
          </ac:spMkLst>
        </pc:spChg>
        <pc:spChg chg="mod">
          <ac:chgData name="Jon Bomser" userId="7351062b-4bb3-44eb-8fc3-7479f54a1811" providerId="ADAL" clId="{55D056F3-508E-4A8A-AD3E-7799C2E1F416}" dt="2024-03-14T14:49:07.692" v="1" actId="20577"/>
          <ac:spMkLst>
            <pc:docMk/>
            <pc:sldMk cId="0" sldId="256"/>
            <ac:spMk id="9" creationId="{55786B18-6C2F-742D-7F43-D233739C4BD9}"/>
          </ac:spMkLst>
        </pc:spChg>
        <pc:spChg chg="mod">
          <ac:chgData name="Jon Bomser" userId="7351062b-4bb3-44eb-8fc3-7479f54a1811" providerId="ADAL" clId="{55D056F3-508E-4A8A-AD3E-7799C2E1F416}" dt="2024-03-14T14:40:36.902" v="0" actId="34135"/>
          <ac:spMkLst>
            <pc:docMk/>
            <pc:sldMk cId="0" sldId="256"/>
            <ac:spMk id="10" creationId="{32B2CE76-CE3F-6F96-7D84-2C1B825093B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0075" y="3188970"/>
            <a:ext cx="680085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00150" y="5760720"/>
            <a:ext cx="56007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0050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20515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8001000" cy="1014683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38026" y="2514094"/>
            <a:ext cx="4081145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6192" y="3201459"/>
            <a:ext cx="7054850" cy="305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20340" y="9566910"/>
            <a:ext cx="256032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005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76072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adisepos.com/" TargetMode="External"/><Relationship Id="rId2" Type="http://schemas.openxmlformats.org/officeDocument/2006/relationships/hyperlink" Target="mailto:sales@paradisepos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90" dirty="0"/>
              <a:t>ORDER</a:t>
            </a:r>
            <a:r>
              <a:rPr spc="-105" dirty="0"/>
              <a:t> </a:t>
            </a:r>
            <a:r>
              <a:rPr spc="-110" dirty="0"/>
              <a:t>&amp;</a:t>
            </a:r>
            <a:r>
              <a:rPr spc="-100" dirty="0"/>
              <a:t> </a:t>
            </a:r>
            <a:r>
              <a:rPr spc="65" dirty="0"/>
              <a:t>PAY</a:t>
            </a:r>
            <a:r>
              <a:rPr spc="-265" dirty="0"/>
              <a:t> </a:t>
            </a:r>
            <a:r>
              <a:rPr spc="60" dirty="0"/>
              <a:t>AT</a:t>
            </a:r>
            <a:r>
              <a:rPr spc="-235" dirty="0"/>
              <a:t> </a:t>
            </a:r>
            <a:r>
              <a:rPr spc="150" dirty="0"/>
              <a:t>THE</a:t>
            </a:r>
            <a:r>
              <a:rPr spc="-165" dirty="0"/>
              <a:t> </a:t>
            </a:r>
            <a:r>
              <a:rPr spc="125" dirty="0"/>
              <a:t>TABLE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2025" marR="5080" algn="ctr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Use</a:t>
            </a:r>
            <a:r>
              <a:rPr spc="-95" dirty="0"/>
              <a:t> </a:t>
            </a:r>
            <a:r>
              <a:rPr spc="-30" dirty="0"/>
              <a:t>our</a:t>
            </a:r>
            <a:r>
              <a:rPr spc="-90" dirty="0"/>
              <a:t> </a:t>
            </a:r>
            <a:r>
              <a:rPr spc="-65" dirty="0"/>
              <a:t>table</a:t>
            </a:r>
            <a:r>
              <a:rPr spc="-90" dirty="0"/>
              <a:t> </a:t>
            </a:r>
            <a:r>
              <a:rPr spc="-60" dirty="0"/>
              <a:t>service</a:t>
            </a:r>
            <a:r>
              <a:rPr spc="-90" dirty="0"/>
              <a:t> </a:t>
            </a:r>
            <a:r>
              <a:rPr spc="-35" dirty="0"/>
              <a:t>point</a:t>
            </a:r>
            <a:r>
              <a:rPr spc="-90" dirty="0"/>
              <a:t> </a:t>
            </a:r>
            <a:r>
              <a:rPr spc="-55" dirty="0"/>
              <a:t>of</a:t>
            </a:r>
            <a:r>
              <a:rPr spc="-90" dirty="0"/>
              <a:t> </a:t>
            </a:r>
            <a:r>
              <a:rPr spc="-65" dirty="0"/>
              <a:t>sale</a:t>
            </a:r>
            <a:r>
              <a:rPr spc="-90" dirty="0"/>
              <a:t> </a:t>
            </a:r>
            <a:r>
              <a:rPr spc="-35" dirty="0"/>
              <a:t>solution</a:t>
            </a:r>
            <a:r>
              <a:rPr spc="-95" dirty="0"/>
              <a:t> </a:t>
            </a:r>
            <a:r>
              <a:rPr spc="-25" dirty="0"/>
              <a:t>to </a:t>
            </a:r>
            <a:r>
              <a:rPr spc="-75" dirty="0"/>
              <a:t>take </a:t>
            </a:r>
            <a:r>
              <a:rPr spc="-50" dirty="0"/>
              <a:t>orders</a:t>
            </a:r>
            <a:r>
              <a:rPr spc="-75" dirty="0"/>
              <a:t> </a:t>
            </a:r>
            <a:r>
              <a:rPr spc="-45" dirty="0"/>
              <a:t>quickly</a:t>
            </a:r>
            <a:r>
              <a:rPr spc="-75" dirty="0"/>
              <a:t> </a:t>
            </a:r>
            <a:r>
              <a:rPr spc="-25" dirty="0"/>
              <a:t>and</a:t>
            </a:r>
            <a:r>
              <a:rPr spc="-75" dirty="0"/>
              <a:t> </a:t>
            </a:r>
            <a:r>
              <a:rPr spc="-95" dirty="0"/>
              <a:t>accurately,</a:t>
            </a:r>
            <a:r>
              <a:rPr spc="-75" dirty="0"/>
              <a:t> </a:t>
            </a:r>
            <a:r>
              <a:rPr spc="-60" dirty="0"/>
              <a:t>reduce</a:t>
            </a:r>
            <a:r>
              <a:rPr spc="-70" dirty="0"/>
              <a:t> </a:t>
            </a:r>
            <a:r>
              <a:rPr spc="-20" dirty="0"/>
              <a:t>wait </a:t>
            </a:r>
            <a:r>
              <a:rPr spc="-55" dirty="0"/>
              <a:t>times</a:t>
            </a:r>
            <a:r>
              <a:rPr spc="-95" dirty="0"/>
              <a:t> </a:t>
            </a:r>
            <a:r>
              <a:rPr spc="-25" dirty="0"/>
              <a:t>and</a:t>
            </a:r>
            <a:r>
              <a:rPr spc="-90" dirty="0"/>
              <a:t> </a:t>
            </a:r>
            <a:r>
              <a:rPr spc="-75" dirty="0"/>
              <a:t>settle</a:t>
            </a:r>
            <a:r>
              <a:rPr spc="-90" dirty="0"/>
              <a:t> </a:t>
            </a:r>
            <a:r>
              <a:rPr spc="-50" dirty="0"/>
              <a:t>checks</a:t>
            </a:r>
            <a:r>
              <a:rPr spc="-90" dirty="0"/>
              <a:t> </a:t>
            </a:r>
            <a:r>
              <a:rPr spc="-50" dirty="0"/>
              <a:t>with</a:t>
            </a:r>
            <a:r>
              <a:rPr spc="-90" dirty="0"/>
              <a:t> </a:t>
            </a:r>
            <a:r>
              <a:rPr spc="-100" dirty="0"/>
              <a:t>ease.</a:t>
            </a:r>
            <a:r>
              <a:rPr spc="-155" dirty="0"/>
              <a:t> </a:t>
            </a:r>
            <a:r>
              <a:rPr spc="-70" dirty="0"/>
              <a:t>The</a:t>
            </a:r>
            <a:r>
              <a:rPr spc="-90" dirty="0"/>
              <a:t> </a:t>
            </a:r>
            <a:r>
              <a:rPr spc="-50" dirty="0"/>
              <a:t>PAX</a:t>
            </a:r>
            <a:r>
              <a:rPr spc="-90" dirty="0"/>
              <a:t> </a:t>
            </a:r>
            <a:r>
              <a:rPr spc="-20" dirty="0"/>
              <a:t>A920 </a:t>
            </a:r>
            <a:r>
              <a:rPr spc="-50" dirty="0"/>
              <a:t>is</a:t>
            </a:r>
            <a:r>
              <a:rPr spc="-90" dirty="0"/>
              <a:t> </a:t>
            </a:r>
            <a:r>
              <a:rPr spc="-70" dirty="0"/>
              <a:t>perfectly</a:t>
            </a:r>
            <a:r>
              <a:rPr spc="-90" dirty="0"/>
              <a:t> </a:t>
            </a:r>
            <a:r>
              <a:rPr spc="-45" dirty="0"/>
              <a:t>suited</a:t>
            </a:r>
            <a:r>
              <a:rPr spc="-90" dirty="0"/>
              <a:t> </a:t>
            </a:r>
            <a:r>
              <a:rPr spc="-50" dirty="0"/>
              <a:t>to</a:t>
            </a:r>
            <a:r>
              <a:rPr spc="-90" dirty="0"/>
              <a:t> </a:t>
            </a:r>
            <a:r>
              <a:rPr spc="-40" dirty="0"/>
              <a:t>mobile</a:t>
            </a:r>
            <a:r>
              <a:rPr spc="-85" dirty="0"/>
              <a:t> </a:t>
            </a:r>
            <a:r>
              <a:rPr spc="-25" dirty="0"/>
              <a:t>and</a:t>
            </a:r>
          </a:p>
          <a:p>
            <a:pPr marL="3489325" algn="ctr">
              <a:lnSpc>
                <a:spcPts val="1680"/>
              </a:lnSpc>
            </a:pPr>
            <a:r>
              <a:rPr spc="-55" dirty="0"/>
              <a:t>pay-</a:t>
            </a:r>
            <a:r>
              <a:rPr spc="-95" dirty="0"/>
              <a:t>at-</a:t>
            </a:r>
            <a:r>
              <a:rPr spc="-60" dirty="0"/>
              <a:t>the-</a:t>
            </a:r>
            <a:r>
              <a:rPr spc="-65" dirty="0"/>
              <a:t>table</a:t>
            </a:r>
            <a:r>
              <a:rPr spc="-5" dirty="0"/>
              <a:t> </a:t>
            </a:r>
            <a:r>
              <a:rPr spc="-10" dirty="0"/>
              <a:t>applications.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pc="-10" dirty="0"/>
          </a:p>
          <a:p>
            <a:pPr marL="3601085" marR="104139" algn="ctr">
              <a:lnSpc>
                <a:spcPct val="100000"/>
              </a:lnSpc>
            </a:pPr>
            <a:r>
              <a:rPr spc="-65" dirty="0"/>
              <a:t>Paradise</a:t>
            </a:r>
            <a:r>
              <a:rPr spc="-90" dirty="0"/>
              <a:t> </a:t>
            </a:r>
            <a:r>
              <a:rPr spc="-80" dirty="0"/>
              <a:t>POS’s</a:t>
            </a:r>
            <a:r>
              <a:rPr spc="-85" dirty="0"/>
              <a:t> all-</a:t>
            </a:r>
            <a:r>
              <a:rPr spc="-50" dirty="0"/>
              <a:t>in-</a:t>
            </a:r>
            <a:r>
              <a:rPr spc="-25" dirty="0"/>
              <a:t>one</a:t>
            </a:r>
            <a:r>
              <a:rPr spc="-90" dirty="0"/>
              <a:t> </a:t>
            </a:r>
            <a:r>
              <a:rPr spc="-40" dirty="0"/>
              <a:t>pay</a:t>
            </a:r>
            <a:r>
              <a:rPr spc="-85" dirty="0"/>
              <a:t> </a:t>
            </a:r>
            <a:r>
              <a:rPr spc="-90" dirty="0"/>
              <a:t>at </a:t>
            </a:r>
            <a:r>
              <a:rPr spc="-55" dirty="0"/>
              <a:t>the</a:t>
            </a:r>
            <a:r>
              <a:rPr spc="-85" dirty="0"/>
              <a:t> </a:t>
            </a:r>
            <a:r>
              <a:rPr spc="-20" dirty="0"/>
              <a:t>table </a:t>
            </a:r>
            <a:r>
              <a:rPr spc="-35" dirty="0"/>
              <a:t>solution</a:t>
            </a:r>
            <a:r>
              <a:rPr spc="-85" dirty="0"/>
              <a:t> </a:t>
            </a:r>
            <a:r>
              <a:rPr spc="-50" dirty="0"/>
              <a:t>allows</a:t>
            </a:r>
            <a:r>
              <a:rPr spc="-85" dirty="0"/>
              <a:t> </a:t>
            </a:r>
            <a:r>
              <a:rPr spc="-40" dirty="0"/>
              <a:t>your</a:t>
            </a:r>
            <a:r>
              <a:rPr spc="-85" dirty="0"/>
              <a:t> </a:t>
            </a:r>
            <a:r>
              <a:rPr spc="-45" dirty="0"/>
              <a:t>customers</a:t>
            </a:r>
            <a:r>
              <a:rPr spc="-85" dirty="0"/>
              <a:t> </a:t>
            </a:r>
            <a:r>
              <a:rPr spc="-50" dirty="0"/>
              <a:t>to</a:t>
            </a:r>
            <a:r>
              <a:rPr spc="-85" dirty="0"/>
              <a:t> </a:t>
            </a:r>
            <a:r>
              <a:rPr spc="-40" dirty="0"/>
              <a:t>pay</a:t>
            </a:r>
            <a:r>
              <a:rPr spc="-85" dirty="0"/>
              <a:t> </a:t>
            </a:r>
            <a:r>
              <a:rPr spc="-90" dirty="0"/>
              <a:t>at</a:t>
            </a:r>
            <a:r>
              <a:rPr spc="-85" dirty="0"/>
              <a:t> </a:t>
            </a:r>
            <a:r>
              <a:rPr spc="-25" dirty="0"/>
              <a:t>the </a:t>
            </a:r>
            <a:r>
              <a:rPr spc="-65" dirty="0"/>
              <a:t>terminal</a:t>
            </a:r>
            <a:r>
              <a:rPr spc="-95" dirty="0"/>
              <a:t> </a:t>
            </a:r>
            <a:r>
              <a:rPr dirty="0"/>
              <a:t>on</a:t>
            </a:r>
            <a:r>
              <a:rPr spc="-95" dirty="0"/>
              <a:t> </a:t>
            </a:r>
            <a:r>
              <a:rPr spc="-70" dirty="0"/>
              <a:t>their</a:t>
            </a:r>
            <a:r>
              <a:rPr spc="-95" dirty="0"/>
              <a:t> </a:t>
            </a:r>
            <a:r>
              <a:rPr spc="-65" dirty="0"/>
              <a:t>own,</a:t>
            </a:r>
            <a:r>
              <a:rPr spc="-95" dirty="0"/>
              <a:t> </a:t>
            </a:r>
            <a:r>
              <a:rPr spc="-45" dirty="0"/>
              <a:t>or</a:t>
            </a:r>
            <a:r>
              <a:rPr spc="-90" dirty="0"/>
              <a:t> </a:t>
            </a:r>
            <a:r>
              <a:rPr spc="-40" dirty="0"/>
              <a:t>pay</a:t>
            </a:r>
            <a:r>
              <a:rPr spc="-95" dirty="0"/>
              <a:t> </a:t>
            </a:r>
            <a:r>
              <a:rPr spc="-70" dirty="0"/>
              <a:t>their</a:t>
            </a:r>
            <a:r>
              <a:rPr spc="-95" dirty="0"/>
              <a:t> </a:t>
            </a:r>
            <a:r>
              <a:rPr spc="-80" dirty="0"/>
              <a:t>ticket</a:t>
            </a:r>
            <a:r>
              <a:rPr spc="-95" dirty="0"/>
              <a:t> </a:t>
            </a:r>
            <a:r>
              <a:rPr spc="-25" dirty="0"/>
              <a:t>with </a:t>
            </a:r>
            <a:r>
              <a:rPr spc="-70" dirty="0"/>
              <a:t>their</a:t>
            </a:r>
            <a:r>
              <a:rPr spc="-95" dirty="0"/>
              <a:t> </a:t>
            </a:r>
            <a:r>
              <a:rPr spc="-65" dirty="0"/>
              <a:t>card</a:t>
            </a:r>
            <a:r>
              <a:rPr spc="-90" dirty="0"/>
              <a:t> </a:t>
            </a:r>
            <a:r>
              <a:rPr spc="-60" dirty="0"/>
              <a:t>never</a:t>
            </a:r>
            <a:r>
              <a:rPr spc="-90" dirty="0"/>
              <a:t> </a:t>
            </a:r>
            <a:r>
              <a:rPr spc="-40" dirty="0"/>
              <a:t>leaving</a:t>
            </a:r>
            <a:r>
              <a:rPr spc="-90" dirty="0"/>
              <a:t> </a:t>
            </a:r>
            <a:r>
              <a:rPr spc="-70" dirty="0"/>
              <a:t>their</a:t>
            </a:r>
            <a:r>
              <a:rPr spc="-90" dirty="0"/>
              <a:t> </a:t>
            </a:r>
            <a:r>
              <a:rPr spc="-10" dirty="0"/>
              <a:t>sight.</a:t>
            </a:r>
          </a:p>
          <a:p>
            <a:pPr>
              <a:lnSpc>
                <a:spcPct val="100000"/>
              </a:lnSpc>
              <a:spcBef>
                <a:spcPts val="1145"/>
              </a:spcBef>
            </a:pPr>
            <a:endParaRPr spc="-10" dirty="0"/>
          </a:p>
          <a:p>
            <a:pPr marL="12700" marR="3708400" algn="ctr">
              <a:lnSpc>
                <a:spcPct val="100000"/>
              </a:lnSpc>
            </a:pPr>
            <a:r>
              <a:rPr sz="1200" spc="-60" dirty="0"/>
              <a:t>The</a:t>
            </a:r>
            <a:r>
              <a:rPr sz="1200" spc="-75" dirty="0"/>
              <a:t> </a:t>
            </a:r>
            <a:r>
              <a:rPr sz="1200" spc="-50" dirty="0"/>
              <a:t>PAX</a:t>
            </a:r>
            <a:r>
              <a:rPr sz="1200" spc="-70" dirty="0"/>
              <a:t> </a:t>
            </a:r>
            <a:r>
              <a:rPr sz="1200" spc="-10" dirty="0"/>
              <a:t>A920</a:t>
            </a:r>
            <a:r>
              <a:rPr sz="1200" spc="-75" dirty="0"/>
              <a:t> </a:t>
            </a:r>
            <a:r>
              <a:rPr sz="1200" spc="-30" dirty="0"/>
              <a:t>combines</a:t>
            </a:r>
            <a:r>
              <a:rPr sz="1200" spc="-70" dirty="0"/>
              <a:t> </a:t>
            </a:r>
            <a:r>
              <a:rPr sz="1200" spc="-45" dirty="0"/>
              <a:t>the</a:t>
            </a:r>
            <a:r>
              <a:rPr sz="1200" spc="-75" dirty="0"/>
              <a:t> </a:t>
            </a:r>
            <a:r>
              <a:rPr sz="1200" spc="-65" dirty="0"/>
              <a:t>full</a:t>
            </a:r>
            <a:r>
              <a:rPr sz="1200" spc="-70" dirty="0"/>
              <a:t> </a:t>
            </a:r>
            <a:r>
              <a:rPr sz="1200" spc="-65" dirty="0"/>
              <a:t>features</a:t>
            </a:r>
            <a:r>
              <a:rPr sz="1200" spc="-70" dirty="0"/>
              <a:t> </a:t>
            </a:r>
            <a:r>
              <a:rPr sz="1200" spc="-50" dirty="0"/>
              <a:t>of</a:t>
            </a:r>
            <a:r>
              <a:rPr sz="1200" spc="-75" dirty="0"/>
              <a:t> </a:t>
            </a:r>
            <a:r>
              <a:rPr sz="1200" spc="-25" dirty="0"/>
              <a:t>an </a:t>
            </a:r>
            <a:r>
              <a:rPr sz="1200" spc="-20" dirty="0"/>
              <a:t>Android</a:t>
            </a:r>
            <a:r>
              <a:rPr sz="1200" spc="-65" dirty="0"/>
              <a:t> </a:t>
            </a:r>
            <a:r>
              <a:rPr sz="1200" spc="-60" dirty="0"/>
              <a:t>tablet </a:t>
            </a:r>
            <a:r>
              <a:rPr sz="1200" spc="-40" dirty="0"/>
              <a:t>with</a:t>
            </a:r>
            <a:r>
              <a:rPr sz="1200" spc="-60" dirty="0"/>
              <a:t> </a:t>
            </a:r>
            <a:r>
              <a:rPr sz="1200" spc="-50" dirty="0"/>
              <a:t>a</a:t>
            </a:r>
            <a:r>
              <a:rPr sz="1200" spc="-60" dirty="0"/>
              <a:t> </a:t>
            </a:r>
            <a:r>
              <a:rPr sz="1200" spc="-40" dirty="0"/>
              <a:t>powerful</a:t>
            </a:r>
            <a:r>
              <a:rPr sz="1200" spc="-65" dirty="0"/>
              <a:t> </a:t>
            </a:r>
            <a:r>
              <a:rPr sz="1200" spc="-35" dirty="0"/>
              <a:t>payment</a:t>
            </a:r>
            <a:r>
              <a:rPr sz="1200" spc="-60" dirty="0"/>
              <a:t> </a:t>
            </a:r>
            <a:r>
              <a:rPr sz="1200" spc="-75" dirty="0"/>
              <a:t>terminal,</a:t>
            </a:r>
            <a:r>
              <a:rPr sz="1200" spc="-60" dirty="0"/>
              <a:t> </a:t>
            </a:r>
            <a:r>
              <a:rPr sz="1200" spc="-30" dirty="0"/>
              <a:t>all in</a:t>
            </a:r>
            <a:r>
              <a:rPr sz="1200" spc="-90" dirty="0"/>
              <a:t> </a:t>
            </a:r>
            <a:r>
              <a:rPr sz="1200" spc="-50" dirty="0"/>
              <a:t>a</a:t>
            </a:r>
            <a:r>
              <a:rPr sz="1200" spc="-85" dirty="0"/>
              <a:t> </a:t>
            </a:r>
            <a:r>
              <a:rPr sz="1200" spc="-55" dirty="0"/>
              <a:t>sleek</a:t>
            </a:r>
            <a:r>
              <a:rPr sz="1200" spc="-90" dirty="0"/>
              <a:t> </a:t>
            </a:r>
            <a:r>
              <a:rPr sz="1200" spc="-10" dirty="0"/>
              <a:t>and</a:t>
            </a:r>
            <a:r>
              <a:rPr sz="1200" spc="-85" dirty="0"/>
              <a:t> </a:t>
            </a:r>
            <a:r>
              <a:rPr sz="1200" spc="-40" dirty="0"/>
              <a:t>compact</a:t>
            </a:r>
            <a:r>
              <a:rPr sz="1200" spc="-90" dirty="0"/>
              <a:t> </a:t>
            </a:r>
            <a:r>
              <a:rPr sz="1200" spc="-10" dirty="0"/>
              <a:t>design.</a:t>
            </a:r>
            <a:endParaRPr sz="1200"/>
          </a:p>
        </p:txBody>
      </p:sp>
      <p:sp>
        <p:nvSpPr>
          <p:cNvPr id="4" name="object 4"/>
          <p:cNvSpPr txBox="1"/>
          <p:nvPr/>
        </p:nvSpPr>
        <p:spPr>
          <a:xfrm>
            <a:off x="2639391" y="7576598"/>
            <a:ext cx="2359660" cy="16135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46050" indent="-133350">
              <a:lnSpc>
                <a:spcPct val="100000"/>
              </a:lnSpc>
              <a:spcBef>
                <a:spcPts val="800"/>
              </a:spcBef>
              <a:buChar char="•"/>
              <a:tabLst>
                <a:tab pos="146050" algn="l"/>
              </a:tabLst>
            </a:pPr>
            <a:r>
              <a:rPr sz="1500" spc="-50" dirty="0">
                <a:latin typeface="Trebuchet MS"/>
                <a:cs typeface="Trebuchet MS"/>
              </a:rPr>
              <a:t>Employee </a:t>
            </a:r>
            <a:r>
              <a:rPr sz="1500" dirty="0">
                <a:latin typeface="Trebuchet MS"/>
                <a:cs typeface="Trebuchet MS"/>
              </a:rPr>
              <a:t>Menu</a:t>
            </a:r>
            <a:r>
              <a:rPr sz="1500" spc="-135" dirty="0">
                <a:latin typeface="Trebuchet MS"/>
                <a:cs typeface="Trebuchet MS"/>
              </a:rPr>
              <a:t> </a:t>
            </a:r>
            <a:r>
              <a:rPr sz="1500" spc="-10" dirty="0">
                <a:latin typeface="Trebuchet MS"/>
                <a:cs typeface="Trebuchet MS"/>
              </a:rPr>
              <a:t>Templates</a:t>
            </a:r>
            <a:endParaRPr sz="1500">
              <a:latin typeface="Trebuchet MS"/>
              <a:cs typeface="Trebuchet MS"/>
            </a:endParaRPr>
          </a:p>
          <a:p>
            <a:pPr marL="146050" indent="-133350">
              <a:lnSpc>
                <a:spcPct val="100000"/>
              </a:lnSpc>
              <a:spcBef>
                <a:spcPts val="700"/>
              </a:spcBef>
              <a:buChar char="•"/>
              <a:tabLst>
                <a:tab pos="146050" algn="l"/>
              </a:tabLst>
            </a:pPr>
            <a:r>
              <a:rPr sz="1500" spc="-105" dirty="0">
                <a:latin typeface="Trebuchet MS"/>
                <a:cs typeface="Trebuchet MS"/>
              </a:rPr>
              <a:t>Start, Edit, </a:t>
            </a:r>
            <a:r>
              <a:rPr sz="1500" spc="-30" dirty="0">
                <a:latin typeface="Trebuchet MS"/>
                <a:cs typeface="Trebuchet MS"/>
              </a:rPr>
              <a:t>and</a:t>
            </a:r>
            <a:r>
              <a:rPr sz="1500" spc="-105" dirty="0">
                <a:latin typeface="Trebuchet MS"/>
                <a:cs typeface="Trebuchet MS"/>
              </a:rPr>
              <a:t> </a:t>
            </a:r>
            <a:r>
              <a:rPr sz="1500" spc="-45" dirty="0">
                <a:latin typeface="Trebuchet MS"/>
                <a:cs typeface="Trebuchet MS"/>
              </a:rPr>
              <a:t>Close</a:t>
            </a:r>
            <a:r>
              <a:rPr sz="1500" spc="-175" dirty="0">
                <a:latin typeface="Trebuchet MS"/>
                <a:cs typeface="Trebuchet MS"/>
              </a:rPr>
              <a:t> </a:t>
            </a:r>
            <a:r>
              <a:rPr sz="1500" spc="-60" dirty="0">
                <a:latin typeface="Trebuchet MS"/>
                <a:cs typeface="Trebuchet MS"/>
              </a:rPr>
              <a:t>Tickets</a:t>
            </a:r>
            <a:endParaRPr sz="1500">
              <a:latin typeface="Trebuchet MS"/>
              <a:cs typeface="Trebuchet MS"/>
            </a:endParaRPr>
          </a:p>
          <a:p>
            <a:pPr marL="138430" indent="-125730">
              <a:lnSpc>
                <a:spcPct val="100000"/>
              </a:lnSpc>
              <a:spcBef>
                <a:spcPts val="700"/>
              </a:spcBef>
              <a:buChar char="•"/>
              <a:tabLst>
                <a:tab pos="138430" algn="l"/>
              </a:tabLst>
            </a:pPr>
            <a:r>
              <a:rPr sz="1500" spc="-95" dirty="0">
                <a:latin typeface="Trebuchet MS"/>
                <a:cs typeface="Trebuchet MS"/>
              </a:rPr>
              <a:t>Table</a:t>
            </a:r>
            <a:r>
              <a:rPr sz="1500" spc="-100" dirty="0">
                <a:latin typeface="Trebuchet MS"/>
                <a:cs typeface="Trebuchet MS"/>
              </a:rPr>
              <a:t> </a:t>
            </a:r>
            <a:r>
              <a:rPr sz="1500" spc="-30" dirty="0">
                <a:latin typeface="Trebuchet MS"/>
                <a:cs typeface="Trebuchet MS"/>
              </a:rPr>
              <a:t>Number</a:t>
            </a:r>
            <a:r>
              <a:rPr sz="1500" spc="-100" dirty="0">
                <a:latin typeface="Trebuchet MS"/>
                <a:cs typeface="Trebuchet MS"/>
              </a:rPr>
              <a:t> </a:t>
            </a:r>
            <a:r>
              <a:rPr sz="1500" spc="-10" dirty="0">
                <a:latin typeface="Trebuchet MS"/>
                <a:cs typeface="Trebuchet MS"/>
              </a:rPr>
              <a:t>Selection</a:t>
            </a:r>
            <a:endParaRPr sz="1500">
              <a:latin typeface="Trebuchet MS"/>
              <a:cs typeface="Trebuchet MS"/>
            </a:endParaRPr>
          </a:p>
          <a:p>
            <a:pPr marL="146050" indent="-133350">
              <a:lnSpc>
                <a:spcPct val="100000"/>
              </a:lnSpc>
              <a:spcBef>
                <a:spcPts val="700"/>
              </a:spcBef>
              <a:buChar char="•"/>
              <a:tabLst>
                <a:tab pos="146050" algn="l"/>
              </a:tabLst>
            </a:pPr>
            <a:r>
              <a:rPr sz="1500" spc="-40" dirty="0">
                <a:latin typeface="Trebuchet MS"/>
                <a:cs typeface="Trebuchet MS"/>
              </a:rPr>
              <a:t>5in</a:t>
            </a:r>
            <a:r>
              <a:rPr sz="1500" spc="-100" dirty="0">
                <a:latin typeface="Trebuchet MS"/>
                <a:cs typeface="Trebuchet MS"/>
              </a:rPr>
              <a:t> </a:t>
            </a:r>
            <a:r>
              <a:rPr sz="1500" dirty="0">
                <a:latin typeface="Trebuchet MS"/>
                <a:cs typeface="Trebuchet MS"/>
              </a:rPr>
              <a:t>HD</a:t>
            </a:r>
            <a:r>
              <a:rPr sz="1500" spc="-170" dirty="0">
                <a:latin typeface="Trebuchet MS"/>
                <a:cs typeface="Trebuchet MS"/>
              </a:rPr>
              <a:t> </a:t>
            </a:r>
            <a:r>
              <a:rPr sz="1500" spc="-65" dirty="0">
                <a:latin typeface="Trebuchet MS"/>
                <a:cs typeface="Trebuchet MS"/>
              </a:rPr>
              <a:t>Touch</a:t>
            </a:r>
            <a:r>
              <a:rPr sz="1500" spc="-95" dirty="0">
                <a:latin typeface="Trebuchet MS"/>
                <a:cs typeface="Trebuchet MS"/>
              </a:rPr>
              <a:t> </a:t>
            </a:r>
            <a:r>
              <a:rPr sz="1500" spc="-10" dirty="0">
                <a:latin typeface="Trebuchet MS"/>
                <a:cs typeface="Trebuchet MS"/>
              </a:rPr>
              <a:t>Screen</a:t>
            </a:r>
            <a:endParaRPr sz="1500">
              <a:latin typeface="Trebuchet MS"/>
              <a:cs typeface="Trebuchet MS"/>
            </a:endParaRPr>
          </a:p>
          <a:p>
            <a:pPr marL="146050" indent="-133350">
              <a:lnSpc>
                <a:spcPct val="100000"/>
              </a:lnSpc>
              <a:spcBef>
                <a:spcPts val="700"/>
              </a:spcBef>
              <a:buChar char="•"/>
              <a:tabLst>
                <a:tab pos="146050" algn="l"/>
              </a:tabLst>
            </a:pPr>
            <a:r>
              <a:rPr sz="1500" spc="-45" dirty="0">
                <a:latin typeface="Trebuchet MS"/>
                <a:cs typeface="Trebuchet MS"/>
              </a:rPr>
              <a:t>10hr</a:t>
            </a:r>
            <a:r>
              <a:rPr sz="1500" spc="-100" dirty="0">
                <a:latin typeface="Trebuchet MS"/>
                <a:cs typeface="Trebuchet MS"/>
              </a:rPr>
              <a:t> </a:t>
            </a:r>
            <a:r>
              <a:rPr sz="1500" spc="-80" dirty="0">
                <a:latin typeface="Trebuchet MS"/>
                <a:cs typeface="Trebuchet MS"/>
              </a:rPr>
              <a:t>Battery</a:t>
            </a:r>
            <a:r>
              <a:rPr sz="1500" spc="-95" dirty="0">
                <a:latin typeface="Trebuchet MS"/>
                <a:cs typeface="Trebuchet MS"/>
              </a:rPr>
              <a:t> </a:t>
            </a:r>
            <a:r>
              <a:rPr sz="1500" spc="-20" dirty="0">
                <a:latin typeface="Trebuchet MS"/>
                <a:cs typeface="Trebuchet MS"/>
              </a:rPr>
              <a:t>Life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6481" y="7576598"/>
            <a:ext cx="1536065" cy="16135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38430" indent="-125730">
              <a:lnSpc>
                <a:spcPct val="100000"/>
              </a:lnSpc>
              <a:spcBef>
                <a:spcPts val="800"/>
              </a:spcBef>
              <a:buChar char="•"/>
              <a:tabLst>
                <a:tab pos="138430" algn="l"/>
              </a:tabLst>
            </a:pPr>
            <a:r>
              <a:rPr sz="1500" spc="-80" dirty="0">
                <a:latin typeface="Trebuchet MS"/>
                <a:cs typeface="Trebuchet MS"/>
              </a:rPr>
              <a:t>Tip</a:t>
            </a:r>
            <a:r>
              <a:rPr sz="1500" spc="-114" dirty="0">
                <a:latin typeface="Trebuchet MS"/>
                <a:cs typeface="Trebuchet MS"/>
              </a:rPr>
              <a:t> </a:t>
            </a:r>
            <a:r>
              <a:rPr sz="1500" spc="-10" dirty="0">
                <a:latin typeface="Trebuchet MS"/>
                <a:cs typeface="Trebuchet MS"/>
              </a:rPr>
              <a:t>Adjust</a:t>
            </a:r>
            <a:endParaRPr sz="1500" dirty="0">
              <a:latin typeface="Trebuchet MS"/>
              <a:cs typeface="Trebuchet MS"/>
            </a:endParaRPr>
          </a:p>
          <a:p>
            <a:pPr marL="146050" indent="-133350">
              <a:lnSpc>
                <a:spcPct val="100000"/>
              </a:lnSpc>
              <a:spcBef>
                <a:spcPts val="700"/>
              </a:spcBef>
              <a:buChar char="•"/>
              <a:tabLst>
                <a:tab pos="146050" algn="l"/>
              </a:tabLst>
            </a:pPr>
            <a:r>
              <a:rPr sz="1500" spc="-80" dirty="0">
                <a:latin typeface="Trebuchet MS"/>
                <a:cs typeface="Trebuchet MS"/>
              </a:rPr>
              <a:t>Print</a:t>
            </a:r>
            <a:r>
              <a:rPr sz="1500" spc="-110" dirty="0">
                <a:latin typeface="Trebuchet MS"/>
                <a:cs typeface="Trebuchet MS"/>
              </a:rPr>
              <a:t> </a:t>
            </a:r>
            <a:r>
              <a:rPr sz="1500" spc="-100" dirty="0">
                <a:latin typeface="Trebuchet MS"/>
                <a:cs typeface="Trebuchet MS"/>
              </a:rPr>
              <a:t>at</a:t>
            </a:r>
            <a:r>
              <a:rPr sz="1500" spc="-105" dirty="0">
                <a:latin typeface="Trebuchet MS"/>
                <a:cs typeface="Trebuchet MS"/>
              </a:rPr>
              <a:t> </a:t>
            </a:r>
            <a:r>
              <a:rPr sz="1500" spc="-65" dirty="0">
                <a:latin typeface="Trebuchet MS"/>
                <a:cs typeface="Trebuchet MS"/>
              </a:rPr>
              <a:t>the</a:t>
            </a:r>
            <a:r>
              <a:rPr sz="1500" spc="-180" dirty="0">
                <a:latin typeface="Trebuchet MS"/>
                <a:cs typeface="Trebuchet MS"/>
              </a:rPr>
              <a:t> </a:t>
            </a:r>
            <a:r>
              <a:rPr sz="1500" spc="-20" dirty="0">
                <a:latin typeface="Trebuchet MS"/>
                <a:cs typeface="Trebuchet MS"/>
              </a:rPr>
              <a:t>Table</a:t>
            </a:r>
            <a:endParaRPr sz="1500" dirty="0">
              <a:latin typeface="Trebuchet MS"/>
              <a:cs typeface="Trebuchet MS"/>
            </a:endParaRPr>
          </a:p>
          <a:p>
            <a:pPr marL="146050" indent="-133350">
              <a:lnSpc>
                <a:spcPct val="100000"/>
              </a:lnSpc>
              <a:spcBef>
                <a:spcPts val="700"/>
              </a:spcBef>
              <a:buChar char="•"/>
              <a:tabLst>
                <a:tab pos="146050" algn="l"/>
              </a:tabLst>
            </a:pPr>
            <a:r>
              <a:rPr sz="1500" spc="-80" dirty="0">
                <a:latin typeface="Trebuchet MS"/>
                <a:cs typeface="Trebuchet MS"/>
              </a:rPr>
              <a:t>Full</a:t>
            </a:r>
            <a:r>
              <a:rPr sz="1500" spc="-110" dirty="0">
                <a:latin typeface="Trebuchet MS"/>
                <a:cs typeface="Trebuchet MS"/>
              </a:rPr>
              <a:t> </a:t>
            </a:r>
            <a:r>
              <a:rPr sz="1500" spc="-20" dirty="0">
                <a:latin typeface="Trebuchet MS"/>
                <a:cs typeface="Trebuchet MS"/>
              </a:rPr>
              <a:t>Menu</a:t>
            </a:r>
            <a:endParaRPr sz="1500" dirty="0">
              <a:latin typeface="Trebuchet MS"/>
              <a:cs typeface="Trebuchet MS"/>
            </a:endParaRPr>
          </a:p>
          <a:p>
            <a:pPr marL="146050" indent="-133350">
              <a:lnSpc>
                <a:spcPct val="100000"/>
              </a:lnSpc>
              <a:spcBef>
                <a:spcPts val="700"/>
              </a:spcBef>
              <a:buChar char="•"/>
              <a:tabLst>
                <a:tab pos="146050" algn="l"/>
              </a:tabLst>
            </a:pPr>
            <a:r>
              <a:rPr sz="1500" spc="-60" dirty="0">
                <a:latin typeface="Trebuchet MS"/>
                <a:cs typeface="Trebuchet MS"/>
              </a:rPr>
              <a:t>Split</a:t>
            </a:r>
            <a:r>
              <a:rPr sz="1500" spc="-160" dirty="0">
                <a:latin typeface="Trebuchet MS"/>
                <a:cs typeface="Trebuchet MS"/>
              </a:rPr>
              <a:t> </a:t>
            </a:r>
            <a:r>
              <a:rPr sz="1500" spc="-10" dirty="0">
                <a:latin typeface="Trebuchet MS"/>
                <a:cs typeface="Trebuchet MS"/>
              </a:rPr>
              <a:t>Tickets</a:t>
            </a:r>
            <a:endParaRPr sz="1500" dirty="0">
              <a:latin typeface="Trebuchet MS"/>
              <a:cs typeface="Trebuchet MS"/>
            </a:endParaRPr>
          </a:p>
          <a:p>
            <a:pPr marL="146050" indent="-133350">
              <a:lnSpc>
                <a:spcPct val="100000"/>
              </a:lnSpc>
              <a:spcBef>
                <a:spcPts val="700"/>
              </a:spcBef>
              <a:buChar char="•"/>
              <a:tabLst>
                <a:tab pos="146050" algn="l"/>
              </a:tabLst>
            </a:pPr>
            <a:r>
              <a:rPr sz="1500" spc="-30" dirty="0">
                <a:latin typeface="Trebuchet MS"/>
                <a:cs typeface="Trebuchet MS"/>
              </a:rPr>
              <a:t>Run</a:t>
            </a:r>
            <a:r>
              <a:rPr sz="1500" spc="-105" dirty="0">
                <a:latin typeface="Trebuchet MS"/>
                <a:cs typeface="Trebuchet MS"/>
              </a:rPr>
              <a:t> </a:t>
            </a:r>
            <a:r>
              <a:rPr sz="1500" spc="-65" dirty="0">
                <a:latin typeface="Trebuchet MS"/>
                <a:cs typeface="Trebuchet MS"/>
              </a:rPr>
              <a:t>Shift</a:t>
            </a:r>
            <a:r>
              <a:rPr sz="1500" spc="-100" dirty="0">
                <a:latin typeface="Trebuchet MS"/>
                <a:cs typeface="Trebuchet MS"/>
              </a:rPr>
              <a:t> </a:t>
            </a:r>
            <a:r>
              <a:rPr sz="1500" spc="-30" dirty="0">
                <a:latin typeface="Trebuchet MS"/>
                <a:cs typeface="Trebuchet MS"/>
              </a:rPr>
              <a:t>Reports</a:t>
            </a:r>
            <a:endParaRPr sz="15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33390" y="9162100"/>
            <a:ext cx="1898650" cy="7969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500" spc="-114" dirty="0">
                <a:latin typeface="Trebuchet MS"/>
                <a:cs typeface="Trebuchet MS"/>
              </a:rPr>
              <a:t>8777775530</a:t>
            </a:r>
            <a:endParaRPr sz="1500">
              <a:latin typeface="Trebuchet MS"/>
              <a:cs typeface="Trebuchet MS"/>
            </a:endParaRPr>
          </a:p>
          <a:p>
            <a:pPr marL="12700" marR="5080">
              <a:lnSpc>
                <a:spcPts val="2090"/>
              </a:lnSpc>
            </a:pPr>
            <a:r>
              <a:rPr sz="1500" spc="-55" dirty="0">
                <a:latin typeface="Trebuchet MS"/>
                <a:cs typeface="Trebuchet MS"/>
                <a:hlinkClick r:id="rId2"/>
              </a:rPr>
              <a:t>sales@paradisepos.com</a:t>
            </a:r>
            <a:r>
              <a:rPr sz="1500" spc="-55" dirty="0">
                <a:latin typeface="Trebuchet MS"/>
                <a:cs typeface="Trebuchet MS"/>
              </a:rPr>
              <a:t> </a:t>
            </a:r>
            <a:r>
              <a:rPr sz="1500" spc="-30" dirty="0">
                <a:latin typeface="Trebuchet MS"/>
                <a:cs typeface="Trebuchet MS"/>
                <a:hlinkClick r:id="rId3"/>
              </a:rPr>
              <a:t>www.paradisepos.com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2BFCD884-0A12-A0CB-7E72-ACCEFD857CA6}"/>
              </a:ext>
            </a:extLst>
          </p:cNvPr>
          <p:cNvSpPr txBox="1"/>
          <p:nvPr/>
        </p:nvSpPr>
        <p:spPr>
          <a:xfrm>
            <a:off x="535928" y="9168169"/>
            <a:ext cx="1898650" cy="7969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500" spc="-190" dirty="0">
                <a:latin typeface="Trebuchet MS"/>
                <a:cs typeface="Trebuchet MS"/>
              </a:rPr>
              <a:t>8777775530</a:t>
            </a:r>
            <a:endParaRPr sz="1500">
              <a:latin typeface="Trebuchet MS"/>
              <a:cs typeface="Trebuchet MS"/>
            </a:endParaRPr>
          </a:p>
          <a:p>
            <a:pPr marL="12700" marR="5080">
              <a:lnSpc>
                <a:spcPts val="2090"/>
              </a:lnSpc>
            </a:pPr>
            <a:r>
              <a:rPr sz="1500" spc="-50" dirty="0">
                <a:latin typeface="Trebuchet MS"/>
                <a:cs typeface="Trebuchet MS"/>
                <a:hlinkClick r:id="rId2"/>
              </a:rPr>
              <a:t>sales@paradisepos.com </a:t>
            </a:r>
            <a:r>
              <a:rPr sz="1500" spc="-440" dirty="0">
                <a:latin typeface="Trebuchet MS"/>
                <a:cs typeface="Trebuchet MS"/>
              </a:rPr>
              <a:t> </a:t>
            </a:r>
            <a:r>
              <a:rPr sz="1500" spc="-55" dirty="0">
                <a:latin typeface="Trebuchet MS"/>
                <a:cs typeface="Trebuchet MS"/>
                <a:hlinkClick r:id="rId3"/>
              </a:rPr>
              <a:t>www.paradisepos.com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2CCC77-056E-CB9B-C73F-EACF8BD121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9190132"/>
            <a:ext cx="8001000" cy="1211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786B18-6C2F-742D-7F43-D233739C4B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8100" y="9318663"/>
            <a:ext cx="449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B2CE76-CE3F-6F96-7D84-2C1B825093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02381" y="9392334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168</Words>
  <Application>Microsoft Office PowerPoint</Application>
  <PresentationFormat>Custom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Trebuchet MS</vt:lpstr>
      <vt:lpstr>Office Theme</vt:lpstr>
      <vt:lpstr>ORDER &amp; PAY AT THE TABLE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ORDER &amp; PAY AT THE TABLE</dc:title>
  <cp:lastModifiedBy>Jon Bomser</cp:lastModifiedBy>
  <cp:revision>1</cp:revision>
  <dcterms:created xsi:type="dcterms:W3CDTF">2024-03-13T15:44:44Z</dcterms:created>
  <dcterms:modified xsi:type="dcterms:W3CDTF">2024-03-14T14:49:10Z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2011-01-26T00:00:00Z</vt:filetime>
  </property>
  <property fmtid="{D5CDD505-2E9C-101B-9397-08002B2CF9AE}" pid="3" name="Creator">
    <vt:lpwstr>Adobe Photoshop CS4 Windows</vt:lpwstr>
  </property>
  <property fmtid="{D5CDD505-2E9C-101B-9397-08002B2CF9AE}" pid="4" name="LastSaved">
    <vt:filetime>2024-03-13T00:00:00Z</vt:filetime>
  </property>
  <property fmtid="{D5CDD505-2E9C-101B-9397-08002B2CF9AE}" pid="5" name="Producer">
    <vt:lpwstr>Adobe Photoshop for Windows -- Image Conversion Plug-in</vt:lpwstr>
  </property>
</Properties>
</file>