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08F06-A48F-4BE2-BEF1-B99909AB5E67}" v="7" dt="2024-03-14T13:57:20.8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9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8FC08F06-A48F-4BE2-BEF1-B99909AB5E67}"/>
    <pc:docChg chg="undo custSel addSld delSld modSld">
      <pc:chgData name="Jon Bomser" userId="7351062b-4bb3-44eb-8fc3-7479f54a1811" providerId="ADAL" clId="{8FC08F06-A48F-4BE2-BEF1-B99909AB5E67}" dt="2024-03-14T14:23:37.353" v="89" actId="34135"/>
      <pc:docMkLst>
        <pc:docMk/>
      </pc:docMkLst>
      <pc:sldChg chg="addSp delSp modSp mod">
        <pc:chgData name="Jon Bomser" userId="7351062b-4bb3-44eb-8fc3-7479f54a1811" providerId="ADAL" clId="{8FC08F06-A48F-4BE2-BEF1-B99909AB5E67}" dt="2024-03-14T14:23:37.353" v="89" actId="34135"/>
        <pc:sldMkLst>
          <pc:docMk/>
          <pc:sldMk cId="0" sldId="256"/>
        </pc:sldMkLst>
        <pc:spChg chg="mod">
          <ac:chgData name="Jon Bomser" userId="7351062b-4bb3-44eb-8fc3-7479f54a1811" providerId="ADAL" clId="{8FC08F06-A48F-4BE2-BEF1-B99909AB5E67}" dt="2024-03-14T13:53:09.245" v="4" actId="34135"/>
          <ac:spMkLst>
            <pc:docMk/>
            <pc:sldMk cId="0" sldId="256"/>
            <ac:spMk id="2" creationId="{00000000-0000-0000-0000-000000000000}"/>
          </ac:spMkLst>
        </pc:spChg>
        <pc:spChg chg="add mod">
          <ac:chgData name="Jon Bomser" userId="7351062b-4bb3-44eb-8fc3-7479f54a1811" providerId="ADAL" clId="{8FC08F06-A48F-4BE2-BEF1-B99909AB5E67}" dt="2024-03-14T14:23:37.353" v="89" actId="34135"/>
          <ac:spMkLst>
            <pc:docMk/>
            <pc:sldMk cId="0" sldId="256"/>
            <ac:spMk id="3" creationId="{07094BF1-C41C-3725-6298-5C01B6C8F2FD}"/>
          </ac:spMkLst>
        </pc:spChg>
        <pc:spChg chg="add mod">
          <ac:chgData name="Jon Bomser" userId="7351062b-4bb3-44eb-8fc3-7479f54a1811" providerId="ADAL" clId="{8FC08F06-A48F-4BE2-BEF1-B99909AB5E67}" dt="2024-03-14T14:23:37.353" v="89" actId="34135"/>
          <ac:spMkLst>
            <pc:docMk/>
            <pc:sldMk cId="0" sldId="256"/>
            <ac:spMk id="4" creationId="{706C6558-BA6E-1326-5104-1AFA699FA2EC}"/>
          </ac:spMkLst>
        </pc:spChg>
        <pc:spChg chg="add del mod">
          <ac:chgData name="Jon Bomser" userId="7351062b-4bb3-44eb-8fc3-7479f54a1811" providerId="ADAL" clId="{8FC08F06-A48F-4BE2-BEF1-B99909AB5E67}" dt="2024-03-14T13:54:28.880" v="56" actId="47"/>
          <ac:spMkLst>
            <pc:docMk/>
            <pc:sldMk cId="0" sldId="256"/>
            <ac:spMk id="5" creationId="{BBA93332-E5AF-8F9F-9323-8EC93546467A}"/>
          </ac:spMkLst>
        </pc:spChg>
        <pc:spChg chg="add mod">
          <ac:chgData name="Jon Bomser" userId="7351062b-4bb3-44eb-8fc3-7479f54a1811" providerId="ADAL" clId="{8FC08F06-A48F-4BE2-BEF1-B99909AB5E67}" dt="2024-03-14T14:23:37.353" v="89" actId="34135"/>
          <ac:spMkLst>
            <pc:docMk/>
            <pc:sldMk cId="0" sldId="256"/>
            <ac:spMk id="6" creationId="{2C993A6C-9198-8666-D6EF-28AFF6629265}"/>
          </ac:spMkLst>
        </pc:spChg>
        <pc:spChg chg="add mod">
          <ac:chgData name="Jon Bomser" userId="7351062b-4bb3-44eb-8fc3-7479f54a1811" providerId="ADAL" clId="{8FC08F06-A48F-4BE2-BEF1-B99909AB5E67}" dt="2024-03-14T13:56:44.241" v="82"/>
          <ac:spMkLst>
            <pc:docMk/>
            <pc:sldMk cId="0" sldId="256"/>
            <ac:spMk id="7" creationId="{760DB9BC-89A7-598F-02DC-43A4BE4C9103}"/>
          </ac:spMkLst>
        </pc:spChg>
        <pc:spChg chg="add mod">
          <ac:chgData name="Jon Bomser" userId="7351062b-4bb3-44eb-8fc3-7479f54a1811" providerId="ADAL" clId="{8FC08F06-A48F-4BE2-BEF1-B99909AB5E67}" dt="2024-03-14T13:56:44.241" v="82"/>
          <ac:spMkLst>
            <pc:docMk/>
            <pc:sldMk cId="0" sldId="256"/>
            <ac:spMk id="8" creationId="{24964A36-1B8C-5049-182A-44F8797E4623}"/>
          </ac:spMkLst>
        </pc:spChg>
        <pc:spChg chg="add mod">
          <ac:chgData name="Jon Bomser" userId="7351062b-4bb3-44eb-8fc3-7479f54a1811" providerId="ADAL" clId="{8FC08F06-A48F-4BE2-BEF1-B99909AB5E67}" dt="2024-03-14T13:56:42.714" v="81"/>
          <ac:spMkLst>
            <pc:docMk/>
            <pc:sldMk cId="0" sldId="256"/>
            <ac:spMk id="9" creationId="{DF4752ED-403C-BDE4-034F-5835280035A8}"/>
          </ac:spMkLst>
        </pc:spChg>
        <pc:spChg chg="add mod">
          <ac:chgData name="Jon Bomser" userId="7351062b-4bb3-44eb-8fc3-7479f54a1811" providerId="ADAL" clId="{8FC08F06-A48F-4BE2-BEF1-B99909AB5E67}" dt="2024-03-14T13:56:42.714" v="81"/>
          <ac:spMkLst>
            <pc:docMk/>
            <pc:sldMk cId="0" sldId="256"/>
            <ac:spMk id="10" creationId="{268AE681-83DA-4AC8-5DFC-420258B50658}"/>
          </ac:spMkLst>
        </pc:spChg>
        <pc:spChg chg="add mod">
          <ac:chgData name="Jon Bomser" userId="7351062b-4bb3-44eb-8fc3-7479f54a1811" providerId="ADAL" clId="{8FC08F06-A48F-4BE2-BEF1-B99909AB5E67}" dt="2024-03-14T13:56:42.714" v="81"/>
          <ac:spMkLst>
            <pc:docMk/>
            <pc:sldMk cId="0" sldId="256"/>
            <ac:spMk id="11" creationId="{BE99E326-F4B2-3458-0B93-F01434FD128B}"/>
          </ac:spMkLst>
        </pc:spChg>
      </pc:sldChg>
      <pc:sldChg chg="add del">
        <pc:chgData name="Jon Bomser" userId="7351062b-4bb3-44eb-8fc3-7479f54a1811" providerId="ADAL" clId="{8FC08F06-A48F-4BE2-BEF1-B99909AB5E67}" dt="2024-03-14T13:57:20.838" v="86"/>
        <pc:sldMkLst>
          <pc:docMk/>
          <pc:sldMk cId="0" sldId="257"/>
        </pc:sldMkLst>
      </pc:sldChg>
      <pc:sldChg chg="new del">
        <pc:chgData name="Jon Bomser" userId="7351062b-4bb3-44eb-8fc3-7479f54a1811" providerId="ADAL" clId="{8FC08F06-A48F-4BE2-BEF1-B99909AB5E67}" dt="2024-03-14T13:56:48.032" v="84" actId="680"/>
        <pc:sldMkLst>
          <pc:docMk/>
          <pc:sldMk cId="3913736279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001000" cy="101468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050" y="411480"/>
            <a:ext cx="72009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050" y="2366010"/>
            <a:ext cx="72009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sales@paradisepos.com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5928" y="9168169"/>
            <a:ext cx="1898650" cy="7969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500" spc="-190" dirty="0">
                <a:latin typeface="Trebuchet MS"/>
                <a:cs typeface="Trebuchet MS"/>
              </a:rPr>
              <a:t>8777775530</a:t>
            </a: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ts val="2090"/>
              </a:lnSpc>
            </a:pPr>
            <a:r>
              <a:rPr sz="1500" spc="-50" dirty="0">
                <a:latin typeface="Trebuchet MS"/>
                <a:cs typeface="Trebuchet MS"/>
                <a:hlinkClick r:id="rId2"/>
              </a:rPr>
              <a:t>sales@paradisepos.com </a:t>
            </a:r>
            <a:r>
              <a:rPr sz="1500" spc="-440" dirty="0">
                <a:latin typeface="Trebuchet MS"/>
                <a:cs typeface="Trebuchet MS"/>
              </a:rPr>
              <a:t> </a:t>
            </a:r>
            <a:r>
              <a:rPr sz="1500" spc="-55" dirty="0">
                <a:latin typeface="Trebuchet MS"/>
                <a:cs typeface="Trebuchet MS"/>
                <a:hlinkClick r:id="rId3"/>
              </a:rPr>
              <a:t>www.paradisepos.com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094BF1-C41C-3725-6298-5C01B6C8F2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9029700"/>
            <a:ext cx="80010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C6558-BA6E-1326-5104-1AFA699FA2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" y="9238445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A93332-E5AF-8F9F-9323-8EC93546467A}"/>
              </a:ext>
            </a:extLst>
          </p:cNvPr>
          <p:cNvSpPr txBox="1"/>
          <p:nvPr/>
        </p:nvSpPr>
        <p:spPr>
          <a:xfrm>
            <a:off x="-3619500" y="3848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93A6C-9198-8666-D6EF-28AFF66292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02381" y="93923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29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2024-03-13T15:45:01Z</dcterms:created>
  <dcterms:modified xsi:type="dcterms:W3CDTF">2024-03-14T14:23:46Z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2011-01-26T00:00:00Z</vt:filetime>
  </property>
  <property fmtid="{D5CDD505-2E9C-101B-9397-08002B2CF9AE}" pid="3" name="Creator">
    <vt:lpwstr>Adobe Photoshop CS4 Windows</vt:lpwstr>
  </property>
  <property fmtid="{D5CDD505-2E9C-101B-9397-08002B2CF9AE}" pid="4" name="LastSaved">
    <vt:filetime>2024-03-13T00:00:00Z</vt:filetime>
  </property>
</Properties>
</file>