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Default Extension="jpg" ContentType="image/jpg"/>
  <Override PartName="/ppt/slides/slide1.xml" ContentType="application/vnd.openxmlformats-officedocument.presentationml.slide+xml"/>
  <Default Extension="png" ContentType="image/png"/>
  <Override PartName="/ppt/slides/slide2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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</p:sldIdLst>
  <p:sldSz cx="7772400" cy="10058400"/>
  <p:notesSz cx="7772400" cy="100584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/Relationships>
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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82930" y="3118104"/>
            <a:ext cx="6606540" cy="21122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1" i="0">
                <a:solidFill>
                  <a:srgbClr val="474C55"/>
                </a:solidFill>
                <a:latin typeface="Tahoma"/>
                <a:cs typeface="Tahoma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65860" y="5632704"/>
            <a:ext cx="5440680" cy="25146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1" i="0">
                <a:solidFill>
                  <a:srgbClr val="4CAD2E"/>
                </a:solidFill>
                <a:latin typeface="Palatino Linotype"/>
                <a:cs typeface="Palatino Linotype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rgbClr val="474C55"/>
                </a:solidFill>
                <a:latin typeface="Tahoma"/>
                <a:cs typeface="Tahoma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200" b="1" i="0">
                <a:solidFill>
                  <a:srgbClr val="4CAD2E"/>
                </a:solidFill>
                <a:latin typeface="Palatino Linotype"/>
                <a:cs typeface="Palatino Linotype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rgbClr val="474C55"/>
                </a:solidFill>
                <a:latin typeface="Tahoma"/>
                <a:cs typeface="Tahoma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388620" y="2313432"/>
            <a:ext cx="3380994" cy="66385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4002786" y="2313432"/>
            <a:ext cx="3380994" cy="66385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rgbClr val="474C55"/>
                </a:solidFill>
                <a:latin typeface="Tahoma"/>
                <a:cs typeface="Tahoma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 showMasterSp="0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17833" y="1243589"/>
            <a:ext cx="1644995" cy="1508884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1942664" y="913949"/>
            <a:ext cx="434975" cy="448945"/>
          </a:xfrm>
          <a:custGeom>
            <a:avLst/>
            <a:gdLst/>
            <a:ahLst/>
            <a:cxnLst/>
            <a:rect l="l" t="t" r="r" b="b"/>
            <a:pathLst>
              <a:path w="434975" h="448944">
                <a:moveTo>
                  <a:pt x="0" y="448398"/>
                </a:moveTo>
                <a:lnTo>
                  <a:pt x="0" y="0"/>
                </a:lnTo>
                <a:lnTo>
                  <a:pt x="434822" y="0"/>
                </a:lnTo>
              </a:path>
            </a:pathLst>
          </a:custGeom>
          <a:ln w="6350">
            <a:solidFill>
              <a:srgbClr val="474C55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8" name="bg object 18"/>
          <p:cNvSpPr/>
          <p:nvPr/>
        </p:nvSpPr>
        <p:spPr>
          <a:xfrm>
            <a:off x="2364790" y="901245"/>
            <a:ext cx="25400" cy="25400"/>
          </a:xfrm>
          <a:custGeom>
            <a:avLst/>
            <a:gdLst/>
            <a:ahLst/>
            <a:cxnLst/>
            <a:rect l="l" t="t" r="r" b="b"/>
            <a:pathLst>
              <a:path w="25400" h="25400">
                <a:moveTo>
                  <a:pt x="19710" y="0"/>
                </a:moveTo>
                <a:lnTo>
                  <a:pt x="12700" y="0"/>
                </a:lnTo>
                <a:lnTo>
                  <a:pt x="5689" y="0"/>
                </a:lnTo>
                <a:lnTo>
                  <a:pt x="0" y="5689"/>
                </a:lnTo>
                <a:lnTo>
                  <a:pt x="0" y="19710"/>
                </a:lnTo>
                <a:lnTo>
                  <a:pt x="5689" y="25400"/>
                </a:lnTo>
                <a:lnTo>
                  <a:pt x="19710" y="25400"/>
                </a:lnTo>
                <a:lnTo>
                  <a:pt x="25400" y="19710"/>
                </a:lnTo>
                <a:lnTo>
                  <a:pt x="25400" y="5689"/>
                </a:lnTo>
                <a:lnTo>
                  <a:pt x="19710" y="0"/>
                </a:lnTo>
                <a:close/>
              </a:path>
            </a:pathLst>
          </a:custGeom>
          <a:solidFill>
            <a:srgbClr val="474C5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" name="bg object 19"/>
          <p:cNvSpPr/>
          <p:nvPr/>
        </p:nvSpPr>
        <p:spPr>
          <a:xfrm>
            <a:off x="1035481" y="718365"/>
            <a:ext cx="273685" cy="807085"/>
          </a:xfrm>
          <a:custGeom>
            <a:avLst/>
            <a:gdLst/>
            <a:ahLst/>
            <a:cxnLst/>
            <a:rect l="l" t="t" r="r" b="b"/>
            <a:pathLst>
              <a:path w="273684" h="807085">
                <a:moveTo>
                  <a:pt x="0" y="0"/>
                </a:moveTo>
                <a:lnTo>
                  <a:pt x="0" y="806526"/>
                </a:lnTo>
                <a:lnTo>
                  <a:pt x="273126" y="806526"/>
                </a:lnTo>
              </a:path>
            </a:pathLst>
          </a:custGeom>
          <a:ln w="6349">
            <a:solidFill>
              <a:srgbClr val="474C55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0" name="bg object 20"/>
          <p:cNvSpPr/>
          <p:nvPr/>
        </p:nvSpPr>
        <p:spPr>
          <a:xfrm>
            <a:off x="1295908" y="1512196"/>
            <a:ext cx="25400" cy="25400"/>
          </a:xfrm>
          <a:custGeom>
            <a:avLst/>
            <a:gdLst/>
            <a:ahLst/>
            <a:cxnLst/>
            <a:rect l="l" t="t" r="r" b="b"/>
            <a:pathLst>
              <a:path w="25400" h="25400">
                <a:moveTo>
                  <a:pt x="19710" y="0"/>
                </a:moveTo>
                <a:lnTo>
                  <a:pt x="5689" y="0"/>
                </a:lnTo>
                <a:lnTo>
                  <a:pt x="0" y="5689"/>
                </a:lnTo>
                <a:lnTo>
                  <a:pt x="0" y="19710"/>
                </a:lnTo>
                <a:lnTo>
                  <a:pt x="5689" y="25400"/>
                </a:lnTo>
                <a:lnTo>
                  <a:pt x="12700" y="25400"/>
                </a:lnTo>
                <a:lnTo>
                  <a:pt x="19710" y="25400"/>
                </a:lnTo>
                <a:lnTo>
                  <a:pt x="25400" y="19710"/>
                </a:lnTo>
                <a:lnTo>
                  <a:pt x="25400" y="5689"/>
                </a:lnTo>
                <a:lnTo>
                  <a:pt x="19710" y="0"/>
                </a:lnTo>
                <a:close/>
              </a:path>
            </a:pathLst>
          </a:custGeom>
          <a:solidFill>
            <a:srgbClr val="474C5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1" name="bg object 21"/>
          <p:cNvSpPr/>
          <p:nvPr/>
        </p:nvSpPr>
        <p:spPr>
          <a:xfrm>
            <a:off x="725643" y="2446583"/>
            <a:ext cx="313690" cy="428625"/>
          </a:xfrm>
          <a:custGeom>
            <a:avLst/>
            <a:gdLst/>
            <a:ahLst/>
            <a:cxnLst/>
            <a:rect l="l" t="t" r="r" b="b"/>
            <a:pathLst>
              <a:path w="313690" h="428625">
                <a:moveTo>
                  <a:pt x="0" y="428574"/>
                </a:moveTo>
                <a:lnTo>
                  <a:pt x="0" y="0"/>
                </a:lnTo>
                <a:lnTo>
                  <a:pt x="313550" y="0"/>
                </a:lnTo>
              </a:path>
            </a:pathLst>
          </a:custGeom>
          <a:ln w="6350">
            <a:solidFill>
              <a:srgbClr val="474C55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2" name="bg object 22"/>
          <p:cNvSpPr/>
          <p:nvPr/>
        </p:nvSpPr>
        <p:spPr>
          <a:xfrm>
            <a:off x="1026491" y="2433881"/>
            <a:ext cx="25400" cy="25400"/>
          </a:xfrm>
          <a:custGeom>
            <a:avLst/>
            <a:gdLst/>
            <a:ahLst/>
            <a:cxnLst/>
            <a:rect l="l" t="t" r="r" b="b"/>
            <a:pathLst>
              <a:path w="25400" h="25400">
                <a:moveTo>
                  <a:pt x="19710" y="0"/>
                </a:moveTo>
                <a:lnTo>
                  <a:pt x="12700" y="0"/>
                </a:lnTo>
                <a:lnTo>
                  <a:pt x="5689" y="0"/>
                </a:lnTo>
                <a:lnTo>
                  <a:pt x="0" y="5689"/>
                </a:lnTo>
                <a:lnTo>
                  <a:pt x="0" y="19710"/>
                </a:lnTo>
                <a:lnTo>
                  <a:pt x="5689" y="25400"/>
                </a:lnTo>
                <a:lnTo>
                  <a:pt x="19710" y="25400"/>
                </a:lnTo>
                <a:lnTo>
                  <a:pt x="25400" y="19710"/>
                </a:lnTo>
                <a:lnTo>
                  <a:pt x="25400" y="5689"/>
                </a:lnTo>
                <a:lnTo>
                  <a:pt x="19710" y="0"/>
                </a:lnTo>
                <a:close/>
              </a:path>
            </a:pathLst>
          </a:custGeom>
          <a:solidFill>
            <a:srgbClr val="474C5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/Relationships>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644900" y="1008378"/>
            <a:ext cx="3622675" cy="1400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1" i="0">
                <a:solidFill>
                  <a:srgbClr val="474C55"/>
                </a:solidFill>
                <a:latin typeface="Tahoma"/>
                <a:cs typeface="Tahoma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644900" y="4569138"/>
            <a:ext cx="3742690" cy="493204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1" i="0">
                <a:solidFill>
                  <a:srgbClr val="4CAD2E"/>
                </a:solidFill>
                <a:latin typeface="Palatino Linotype"/>
                <a:cs typeface="Palatino Linotype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2642616" y="9354312"/>
            <a:ext cx="2487168" cy="5029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388620" y="9354312"/>
            <a:ext cx="1787652" cy="5029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5596128" y="9354312"/>
            <a:ext cx="1787652" cy="5029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g"/><Relationship Id="rId3" Type="http://schemas.openxmlformats.org/officeDocument/2006/relationships/image" Target="../media/image3.jpg"/><Relationship Id="rId4" Type="http://schemas.openxmlformats.org/officeDocument/2006/relationships/image" Target="../media/image4.png"/></Relationships>
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4.png"/></Relationships>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algn="just" marL="12700">
              <a:lnSpc>
                <a:spcPts val="3670"/>
              </a:lnSpc>
              <a:spcBef>
                <a:spcPts val="100"/>
              </a:spcBef>
            </a:pPr>
            <a:r>
              <a:rPr dirty="0" spc="-229"/>
              <a:t>Clover</a:t>
            </a:r>
            <a:r>
              <a:rPr dirty="0" spc="-200"/>
              <a:t> </a:t>
            </a:r>
            <a:r>
              <a:rPr dirty="0" spc="-40"/>
              <a:t>Flex.</a:t>
            </a:r>
          </a:p>
          <a:p>
            <a:pPr algn="just" marL="12700" marR="5080">
              <a:lnSpc>
                <a:spcPts val="2400"/>
              </a:lnSpc>
              <a:spcBef>
                <a:spcPts val="10"/>
              </a:spcBef>
            </a:pPr>
            <a:r>
              <a:rPr dirty="0" sz="2100" spc="-300"/>
              <a:t>The</a:t>
            </a:r>
            <a:r>
              <a:rPr dirty="0" sz="2100" spc="145"/>
              <a:t> </a:t>
            </a:r>
            <a:r>
              <a:rPr dirty="0" sz="2100" spc="-190"/>
              <a:t>flexible</a:t>
            </a:r>
            <a:r>
              <a:rPr dirty="0" sz="2100" spc="80"/>
              <a:t> </a:t>
            </a:r>
            <a:r>
              <a:rPr dirty="0" sz="2100" spc="-240"/>
              <a:t>solution</a:t>
            </a:r>
            <a:r>
              <a:rPr dirty="0" sz="2100" spc="110"/>
              <a:t> </a:t>
            </a:r>
            <a:r>
              <a:rPr dirty="0" sz="2100" spc="-265"/>
              <a:t>designed</a:t>
            </a:r>
            <a:r>
              <a:rPr dirty="0" sz="2100" spc="114"/>
              <a:t> </a:t>
            </a:r>
            <a:r>
              <a:rPr dirty="0" sz="2100" spc="-55"/>
              <a:t>to </a:t>
            </a:r>
            <a:r>
              <a:rPr dirty="0" sz="2100" spc="-305"/>
              <a:t>meet</a:t>
            </a:r>
            <a:r>
              <a:rPr dirty="0" sz="2100" spc="150"/>
              <a:t> </a:t>
            </a:r>
            <a:r>
              <a:rPr dirty="0" sz="2100" spc="-305"/>
              <a:t>your</a:t>
            </a:r>
            <a:r>
              <a:rPr dirty="0" sz="2100" spc="150"/>
              <a:t> </a:t>
            </a:r>
            <a:r>
              <a:rPr dirty="0" sz="2100" spc="-225"/>
              <a:t>full</a:t>
            </a:r>
            <a:r>
              <a:rPr dirty="0" sz="2100" spc="105"/>
              <a:t> </a:t>
            </a:r>
            <a:r>
              <a:rPr dirty="0" sz="2100" spc="-320"/>
              <a:t>range</a:t>
            </a:r>
            <a:r>
              <a:rPr dirty="0" sz="2100" spc="165"/>
              <a:t> </a:t>
            </a:r>
            <a:r>
              <a:rPr dirty="0" sz="2100" spc="-295"/>
              <a:t>of</a:t>
            </a:r>
            <a:r>
              <a:rPr dirty="0" sz="2100" spc="145"/>
              <a:t> </a:t>
            </a:r>
            <a:r>
              <a:rPr dirty="0" sz="2100" spc="-150"/>
              <a:t>payment </a:t>
            </a:r>
            <a:r>
              <a:rPr dirty="0" sz="2100" spc="-254"/>
              <a:t>and</a:t>
            </a:r>
            <a:r>
              <a:rPr dirty="0" sz="2100" spc="-155"/>
              <a:t> </a:t>
            </a:r>
            <a:r>
              <a:rPr dirty="0" sz="2100" spc="-215"/>
              <a:t>point-</a:t>
            </a:r>
            <a:r>
              <a:rPr dirty="0" sz="2100" spc="-185"/>
              <a:t>of-</a:t>
            </a:r>
            <a:r>
              <a:rPr dirty="0" sz="2100" spc="-210"/>
              <a:t>sale</a:t>
            </a:r>
            <a:r>
              <a:rPr dirty="0" sz="2100" spc="-150"/>
              <a:t> </a:t>
            </a:r>
            <a:r>
              <a:rPr dirty="0" sz="2100" spc="-25"/>
              <a:t>needs.</a:t>
            </a:r>
            <a:endParaRPr sz="2100"/>
          </a:p>
        </p:txBody>
      </p:sp>
      <p:grpSp>
        <p:nvGrpSpPr>
          <p:cNvPr id="3" name="object 3" descr=""/>
          <p:cNvGrpSpPr/>
          <p:nvPr/>
        </p:nvGrpSpPr>
        <p:grpSpPr>
          <a:xfrm>
            <a:off x="0" y="0"/>
            <a:ext cx="3489325" cy="10058400"/>
            <a:chOff x="0" y="0"/>
            <a:chExt cx="3489325" cy="10058400"/>
          </a:xfrm>
        </p:grpSpPr>
        <p:sp>
          <p:nvSpPr>
            <p:cNvPr id="4" name="object 4" descr=""/>
            <p:cNvSpPr/>
            <p:nvPr/>
          </p:nvSpPr>
          <p:spPr>
            <a:xfrm>
              <a:off x="3392423" y="0"/>
              <a:ext cx="97155" cy="10058400"/>
            </a:xfrm>
            <a:custGeom>
              <a:avLst/>
              <a:gdLst/>
              <a:ahLst/>
              <a:cxnLst/>
              <a:rect l="l" t="t" r="r" b="b"/>
              <a:pathLst>
                <a:path w="97154" h="10058400">
                  <a:moveTo>
                    <a:pt x="0" y="10058400"/>
                  </a:moveTo>
                  <a:lnTo>
                    <a:pt x="96570" y="10058400"/>
                  </a:lnTo>
                  <a:lnTo>
                    <a:pt x="96570" y="0"/>
                  </a:lnTo>
                  <a:lnTo>
                    <a:pt x="0" y="0"/>
                  </a:lnTo>
                  <a:lnTo>
                    <a:pt x="0" y="10058400"/>
                  </a:lnTo>
                  <a:close/>
                </a:path>
              </a:pathLst>
            </a:custGeom>
            <a:solidFill>
              <a:srgbClr val="231F20">
                <a:alpha val="79998"/>
              </a:srgbClr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" name="object 5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3392424" cy="10058400"/>
            </a:xfrm>
            <a:prstGeom prst="rect">
              <a:avLst/>
            </a:prstGeom>
          </p:spPr>
        </p:pic>
      </p:grpSp>
      <p:sp>
        <p:nvSpPr>
          <p:cNvPr id="6" name="object 6" descr=""/>
          <p:cNvSpPr/>
          <p:nvPr/>
        </p:nvSpPr>
        <p:spPr>
          <a:xfrm>
            <a:off x="3657600" y="9259887"/>
            <a:ext cx="3714750" cy="0"/>
          </a:xfrm>
          <a:custGeom>
            <a:avLst/>
            <a:gdLst/>
            <a:ahLst/>
            <a:cxnLst/>
            <a:rect l="l" t="t" r="r" b="b"/>
            <a:pathLst>
              <a:path w="3714750" h="0">
                <a:moveTo>
                  <a:pt x="0" y="0"/>
                </a:moveTo>
                <a:lnTo>
                  <a:pt x="3714750" y="0"/>
                </a:lnTo>
              </a:path>
            </a:pathLst>
          </a:custGeom>
          <a:ln w="3175">
            <a:solidFill>
              <a:srgbClr val="474C55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" name="object 7" descr=""/>
          <p:cNvSpPr txBox="1">
            <a:spLocks noGrp="1"/>
          </p:cNvSpPr>
          <p:nvPr>
            <p:ph type="body" idx="1"/>
          </p:nvPr>
        </p:nvSpPr>
        <p:spPr>
          <a:prstGeom prst="rect"/>
        </p:spPr>
        <p:txBody>
          <a:bodyPr wrap="square" lIns="0" tIns="920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725"/>
              </a:spcBef>
            </a:pPr>
            <a:r>
              <a:rPr dirty="0" spc="-20"/>
              <a:t>Help</a:t>
            </a:r>
            <a:r>
              <a:rPr dirty="0" spc="60"/>
              <a:t> </a:t>
            </a:r>
            <a:r>
              <a:rPr dirty="0"/>
              <a:t>your</a:t>
            </a:r>
            <a:r>
              <a:rPr dirty="0" spc="60"/>
              <a:t> </a:t>
            </a:r>
            <a:r>
              <a:rPr dirty="0"/>
              <a:t>business</a:t>
            </a:r>
            <a:r>
              <a:rPr dirty="0" spc="60"/>
              <a:t> </a:t>
            </a:r>
            <a:r>
              <a:rPr dirty="0"/>
              <a:t>run</a:t>
            </a:r>
            <a:r>
              <a:rPr dirty="0" spc="60"/>
              <a:t> </a:t>
            </a:r>
            <a:r>
              <a:rPr dirty="0"/>
              <a:t>more</a:t>
            </a:r>
            <a:r>
              <a:rPr dirty="0" spc="60"/>
              <a:t> </a:t>
            </a:r>
            <a:r>
              <a:rPr dirty="0" spc="-10"/>
              <a:t>smoothly.</a:t>
            </a:r>
          </a:p>
          <a:p>
            <a:pPr marL="12700" marR="142875">
              <a:lnSpc>
                <a:spcPct val="122900"/>
              </a:lnSpc>
              <a:spcBef>
                <a:spcPts val="250"/>
              </a:spcBef>
            </a:pPr>
            <a:r>
              <a:rPr dirty="0" sz="1000" spc="75" b="0">
                <a:solidFill>
                  <a:srgbClr val="474C55"/>
                </a:solidFill>
                <a:latin typeface="Arial Narrow"/>
                <a:cs typeface="Arial Narrow"/>
              </a:rPr>
              <a:t>Clover</a:t>
            </a:r>
            <a:r>
              <a:rPr dirty="0" sz="1000" spc="30" b="0">
                <a:solidFill>
                  <a:srgbClr val="474C55"/>
                </a:solidFill>
                <a:latin typeface="Arial Narrow"/>
                <a:cs typeface="Arial Narrow"/>
              </a:rPr>
              <a:t> </a:t>
            </a:r>
            <a:r>
              <a:rPr dirty="0" sz="1000" spc="80" b="0">
                <a:solidFill>
                  <a:srgbClr val="474C55"/>
                </a:solidFill>
                <a:latin typeface="Arial Narrow"/>
                <a:cs typeface="Arial Narrow"/>
              </a:rPr>
              <a:t>Flex</a:t>
            </a:r>
            <a:r>
              <a:rPr dirty="0" sz="1000" spc="30" b="0">
                <a:solidFill>
                  <a:srgbClr val="474C55"/>
                </a:solidFill>
                <a:latin typeface="Arial Narrow"/>
                <a:cs typeface="Arial Narrow"/>
              </a:rPr>
              <a:t> </a:t>
            </a:r>
            <a:r>
              <a:rPr dirty="0" sz="1000" spc="85" b="0">
                <a:solidFill>
                  <a:srgbClr val="474C55"/>
                </a:solidFill>
                <a:latin typeface="Arial Narrow"/>
                <a:cs typeface="Arial Narrow"/>
              </a:rPr>
              <a:t>is</a:t>
            </a:r>
            <a:r>
              <a:rPr dirty="0" sz="1000" spc="30" b="0">
                <a:solidFill>
                  <a:srgbClr val="474C55"/>
                </a:solidFill>
                <a:latin typeface="Arial Narrow"/>
                <a:cs typeface="Arial Narrow"/>
              </a:rPr>
              <a:t> </a:t>
            </a:r>
            <a:r>
              <a:rPr dirty="0" sz="1000" spc="100" b="0">
                <a:solidFill>
                  <a:srgbClr val="474C55"/>
                </a:solidFill>
                <a:latin typeface="Arial Narrow"/>
                <a:cs typeface="Arial Narrow"/>
              </a:rPr>
              <a:t>the</a:t>
            </a:r>
            <a:r>
              <a:rPr dirty="0" sz="1000" spc="30" b="0">
                <a:solidFill>
                  <a:srgbClr val="474C55"/>
                </a:solidFill>
                <a:latin typeface="Arial Narrow"/>
                <a:cs typeface="Arial Narrow"/>
              </a:rPr>
              <a:t> </a:t>
            </a:r>
            <a:r>
              <a:rPr dirty="0" sz="1000" spc="70" b="0">
                <a:solidFill>
                  <a:srgbClr val="474C55"/>
                </a:solidFill>
                <a:latin typeface="Arial Narrow"/>
                <a:cs typeface="Arial Narrow"/>
              </a:rPr>
              <a:t>all-</a:t>
            </a:r>
            <a:r>
              <a:rPr dirty="0" sz="1000" spc="85" b="0">
                <a:solidFill>
                  <a:srgbClr val="474C55"/>
                </a:solidFill>
                <a:latin typeface="Arial Narrow"/>
                <a:cs typeface="Arial Narrow"/>
              </a:rPr>
              <a:t>in-</a:t>
            </a:r>
            <a:r>
              <a:rPr dirty="0" sz="1000" spc="105" b="0">
                <a:solidFill>
                  <a:srgbClr val="474C55"/>
                </a:solidFill>
                <a:latin typeface="Arial Narrow"/>
                <a:cs typeface="Arial Narrow"/>
              </a:rPr>
              <a:t>one</a:t>
            </a:r>
            <a:r>
              <a:rPr dirty="0" sz="1000" spc="30" b="0">
                <a:solidFill>
                  <a:srgbClr val="474C55"/>
                </a:solidFill>
                <a:latin typeface="Arial Narrow"/>
                <a:cs typeface="Arial Narrow"/>
              </a:rPr>
              <a:t> </a:t>
            </a:r>
            <a:r>
              <a:rPr dirty="0" sz="1000" spc="90" b="0">
                <a:solidFill>
                  <a:srgbClr val="474C55"/>
                </a:solidFill>
                <a:latin typeface="Arial Narrow"/>
                <a:cs typeface="Arial Narrow"/>
              </a:rPr>
              <a:t>device</a:t>
            </a:r>
            <a:r>
              <a:rPr dirty="0" sz="1000" spc="30" b="0">
                <a:solidFill>
                  <a:srgbClr val="474C55"/>
                </a:solidFill>
                <a:latin typeface="Arial Narrow"/>
                <a:cs typeface="Arial Narrow"/>
              </a:rPr>
              <a:t> </a:t>
            </a:r>
            <a:r>
              <a:rPr dirty="0" sz="1000" spc="114" b="0">
                <a:solidFill>
                  <a:srgbClr val="474C55"/>
                </a:solidFill>
                <a:latin typeface="Arial Narrow"/>
                <a:cs typeface="Arial Narrow"/>
              </a:rPr>
              <a:t>with</a:t>
            </a:r>
            <a:r>
              <a:rPr dirty="0" sz="1000" spc="30" b="0">
                <a:solidFill>
                  <a:srgbClr val="474C55"/>
                </a:solidFill>
                <a:latin typeface="Arial Narrow"/>
                <a:cs typeface="Arial Narrow"/>
              </a:rPr>
              <a:t> </a:t>
            </a:r>
            <a:r>
              <a:rPr dirty="0" sz="1000" spc="100" b="0">
                <a:solidFill>
                  <a:srgbClr val="474C55"/>
                </a:solidFill>
                <a:latin typeface="Arial Narrow"/>
                <a:cs typeface="Arial Narrow"/>
              </a:rPr>
              <a:t>the</a:t>
            </a:r>
            <a:r>
              <a:rPr dirty="0" sz="1000" spc="30" b="0">
                <a:solidFill>
                  <a:srgbClr val="474C55"/>
                </a:solidFill>
                <a:latin typeface="Arial Narrow"/>
                <a:cs typeface="Arial Narrow"/>
              </a:rPr>
              <a:t> </a:t>
            </a:r>
            <a:r>
              <a:rPr dirty="0" sz="1000" spc="85" b="0">
                <a:solidFill>
                  <a:srgbClr val="474C55"/>
                </a:solidFill>
                <a:latin typeface="Arial Narrow"/>
                <a:cs typeface="Arial Narrow"/>
              </a:rPr>
              <a:t>built-</a:t>
            </a:r>
            <a:r>
              <a:rPr dirty="0" sz="1000" spc="90" b="0">
                <a:solidFill>
                  <a:srgbClr val="474C55"/>
                </a:solidFill>
                <a:latin typeface="Arial Narrow"/>
                <a:cs typeface="Arial Narrow"/>
              </a:rPr>
              <a:t>in</a:t>
            </a:r>
            <a:r>
              <a:rPr dirty="0" sz="1000" spc="30" b="0">
                <a:solidFill>
                  <a:srgbClr val="474C55"/>
                </a:solidFill>
                <a:latin typeface="Arial Narrow"/>
                <a:cs typeface="Arial Narrow"/>
              </a:rPr>
              <a:t> </a:t>
            </a:r>
            <a:r>
              <a:rPr dirty="0" sz="1000" spc="80" b="0">
                <a:solidFill>
                  <a:srgbClr val="474C55"/>
                </a:solidFill>
                <a:latin typeface="Arial Narrow"/>
                <a:cs typeface="Arial Narrow"/>
              </a:rPr>
              <a:t>capabilities </a:t>
            </a:r>
            <a:r>
              <a:rPr dirty="0" sz="1000" b="0">
                <a:solidFill>
                  <a:srgbClr val="474C55"/>
                </a:solidFill>
                <a:latin typeface="Arial"/>
                <a:cs typeface="Arial"/>
              </a:rPr>
              <a:t>to</a:t>
            </a:r>
            <a:r>
              <a:rPr dirty="0" sz="1000" spc="35" b="0">
                <a:solidFill>
                  <a:srgbClr val="474C55"/>
                </a:solidFill>
                <a:latin typeface="Arial"/>
                <a:cs typeface="Arial"/>
              </a:rPr>
              <a:t> </a:t>
            </a:r>
            <a:r>
              <a:rPr dirty="0" sz="1000" b="0">
                <a:solidFill>
                  <a:srgbClr val="474C55"/>
                </a:solidFill>
                <a:latin typeface="Arial"/>
                <a:cs typeface="Arial"/>
              </a:rPr>
              <a:t>help</a:t>
            </a:r>
            <a:r>
              <a:rPr dirty="0" sz="1000" spc="40" b="0">
                <a:solidFill>
                  <a:srgbClr val="474C55"/>
                </a:solidFill>
                <a:latin typeface="Arial"/>
                <a:cs typeface="Arial"/>
              </a:rPr>
              <a:t> </a:t>
            </a:r>
            <a:r>
              <a:rPr dirty="0" sz="1000" b="0">
                <a:solidFill>
                  <a:srgbClr val="474C55"/>
                </a:solidFill>
                <a:latin typeface="Arial"/>
                <a:cs typeface="Arial"/>
              </a:rPr>
              <a:t>you</a:t>
            </a:r>
            <a:r>
              <a:rPr dirty="0" sz="1000" spc="40" b="0">
                <a:solidFill>
                  <a:srgbClr val="474C55"/>
                </a:solidFill>
                <a:latin typeface="Arial"/>
                <a:cs typeface="Arial"/>
              </a:rPr>
              <a:t> </a:t>
            </a:r>
            <a:r>
              <a:rPr dirty="0" sz="1000" b="0">
                <a:solidFill>
                  <a:srgbClr val="474C55"/>
                </a:solidFill>
                <a:latin typeface="Arial"/>
                <a:cs typeface="Arial"/>
              </a:rPr>
              <a:t>serve</a:t>
            </a:r>
            <a:r>
              <a:rPr dirty="0" sz="1000" spc="40" b="0">
                <a:solidFill>
                  <a:srgbClr val="474C55"/>
                </a:solidFill>
                <a:latin typeface="Arial"/>
                <a:cs typeface="Arial"/>
              </a:rPr>
              <a:t> </a:t>
            </a:r>
            <a:r>
              <a:rPr dirty="0" sz="1000" b="0">
                <a:solidFill>
                  <a:srgbClr val="474C55"/>
                </a:solidFill>
                <a:latin typeface="Arial"/>
                <a:cs typeface="Arial"/>
              </a:rPr>
              <a:t>customers</a:t>
            </a:r>
            <a:r>
              <a:rPr dirty="0" sz="1000" spc="40" b="0">
                <a:solidFill>
                  <a:srgbClr val="474C55"/>
                </a:solidFill>
                <a:latin typeface="Arial"/>
                <a:cs typeface="Arial"/>
              </a:rPr>
              <a:t> </a:t>
            </a:r>
            <a:r>
              <a:rPr dirty="0" sz="1000" b="0">
                <a:solidFill>
                  <a:srgbClr val="474C55"/>
                </a:solidFill>
                <a:latin typeface="Arial"/>
                <a:cs typeface="Arial"/>
              </a:rPr>
              <a:t>better—whether</a:t>
            </a:r>
            <a:r>
              <a:rPr dirty="0" sz="1000" spc="35" b="0">
                <a:solidFill>
                  <a:srgbClr val="474C55"/>
                </a:solidFill>
                <a:latin typeface="Arial"/>
                <a:cs typeface="Arial"/>
              </a:rPr>
              <a:t> </a:t>
            </a:r>
            <a:r>
              <a:rPr dirty="0" sz="1000" b="0">
                <a:solidFill>
                  <a:srgbClr val="474C55"/>
                </a:solidFill>
                <a:latin typeface="Arial"/>
                <a:cs typeface="Arial"/>
              </a:rPr>
              <a:t>at</a:t>
            </a:r>
            <a:r>
              <a:rPr dirty="0" sz="1000" spc="40" b="0">
                <a:solidFill>
                  <a:srgbClr val="474C55"/>
                </a:solidFill>
                <a:latin typeface="Arial"/>
                <a:cs typeface="Arial"/>
              </a:rPr>
              <a:t> </a:t>
            </a:r>
            <a:r>
              <a:rPr dirty="0" sz="1000" b="0">
                <a:solidFill>
                  <a:srgbClr val="474C55"/>
                </a:solidFill>
                <a:latin typeface="Arial"/>
                <a:cs typeface="Arial"/>
              </a:rPr>
              <a:t>the</a:t>
            </a:r>
            <a:r>
              <a:rPr dirty="0" sz="1000" spc="40" b="0">
                <a:solidFill>
                  <a:srgbClr val="474C55"/>
                </a:solidFill>
                <a:latin typeface="Arial"/>
                <a:cs typeface="Arial"/>
              </a:rPr>
              <a:t> </a:t>
            </a:r>
            <a:r>
              <a:rPr dirty="0" sz="1000" spc="-10" b="0">
                <a:solidFill>
                  <a:srgbClr val="474C55"/>
                </a:solidFill>
                <a:latin typeface="Arial"/>
                <a:cs typeface="Arial"/>
              </a:rPr>
              <a:t>counter,</a:t>
            </a:r>
            <a:endParaRPr sz="1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75"/>
              </a:spcBef>
            </a:pPr>
            <a:r>
              <a:rPr dirty="0" sz="1000" b="0">
                <a:solidFill>
                  <a:srgbClr val="474C55"/>
                </a:solidFill>
                <a:latin typeface="Arial"/>
                <a:cs typeface="Arial"/>
              </a:rPr>
              <a:t>in</a:t>
            </a:r>
            <a:r>
              <a:rPr dirty="0" sz="1000" spc="20" b="0">
                <a:solidFill>
                  <a:srgbClr val="474C55"/>
                </a:solidFill>
                <a:latin typeface="Arial"/>
                <a:cs typeface="Arial"/>
              </a:rPr>
              <a:t> </a:t>
            </a:r>
            <a:r>
              <a:rPr dirty="0" sz="1000" b="0">
                <a:solidFill>
                  <a:srgbClr val="474C55"/>
                </a:solidFill>
                <a:latin typeface="Arial"/>
                <a:cs typeface="Arial"/>
              </a:rPr>
              <a:t>line,</a:t>
            </a:r>
            <a:r>
              <a:rPr dirty="0" sz="1000" spc="25" b="0">
                <a:solidFill>
                  <a:srgbClr val="474C55"/>
                </a:solidFill>
                <a:latin typeface="Arial"/>
                <a:cs typeface="Arial"/>
              </a:rPr>
              <a:t> </a:t>
            </a:r>
            <a:r>
              <a:rPr dirty="0" sz="1000" b="0">
                <a:solidFill>
                  <a:srgbClr val="474C55"/>
                </a:solidFill>
                <a:latin typeface="Arial"/>
                <a:cs typeface="Arial"/>
              </a:rPr>
              <a:t>at</a:t>
            </a:r>
            <a:r>
              <a:rPr dirty="0" sz="1000" spc="25" b="0">
                <a:solidFill>
                  <a:srgbClr val="474C55"/>
                </a:solidFill>
                <a:latin typeface="Arial"/>
                <a:cs typeface="Arial"/>
              </a:rPr>
              <a:t> </a:t>
            </a:r>
            <a:r>
              <a:rPr dirty="0" sz="1000" b="0">
                <a:solidFill>
                  <a:srgbClr val="474C55"/>
                </a:solidFill>
                <a:latin typeface="Arial"/>
                <a:cs typeface="Arial"/>
              </a:rPr>
              <a:t>the</a:t>
            </a:r>
            <a:r>
              <a:rPr dirty="0" sz="1000" spc="25" b="0">
                <a:solidFill>
                  <a:srgbClr val="474C55"/>
                </a:solidFill>
                <a:latin typeface="Arial"/>
                <a:cs typeface="Arial"/>
              </a:rPr>
              <a:t> </a:t>
            </a:r>
            <a:r>
              <a:rPr dirty="0" sz="1000" b="0">
                <a:solidFill>
                  <a:srgbClr val="474C55"/>
                </a:solidFill>
                <a:latin typeface="Arial"/>
                <a:cs typeface="Arial"/>
              </a:rPr>
              <a:t>table</a:t>
            </a:r>
            <a:r>
              <a:rPr dirty="0" sz="1000" spc="25" b="0">
                <a:solidFill>
                  <a:srgbClr val="474C55"/>
                </a:solidFill>
                <a:latin typeface="Arial"/>
                <a:cs typeface="Arial"/>
              </a:rPr>
              <a:t> </a:t>
            </a:r>
            <a:r>
              <a:rPr dirty="0" sz="1000" b="0">
                <a:solidFill>
                  <a:srgbClr val="474C55"/>
                </a:solidFill>
                <a:latin typeface="Arial"/>
                <a:cs typeface="Arial"/>
              </a:rPr>
              <a:t>or</a:t>
            </a:r>
            <a:r>
              <a:rPr dirty="0" sz="1000" spc="25" b="0">
                <a:solidFill>
                  <a:srgbClr val="474C55"/>
                </a:solidFill>
                <a:latin typeface="Arial"/>
                <a:cs typeface="Arial"/>
              </a:rPr>
              <a:t> </a:t>
            </a:r>
            <a:r>
              <a:rPr dirty="0" sz="1000" b="0">
                <a:solidFill>
                  <a:srgbClr val="474C55"/>
                </a:solidFill>
                <a:latin typeface="Arial"/>
                <a:cs typeface="Arial"/>
              </a:rPr>
              <a:t>in</a:t>
            </a:r>
            <a:r>
              <a:rPr dirty="0" sz="1000" spc="25" b="0">
                <a:solidFill>
                  <a:srgbClr val="474C55"/>
                </a:solidFill>
                <a:latin typeface="Arial"/>
                <a:cs typeface="Arial"/>
              </a:rPr>
              <a:t> </a:t>
            </a:r>
            <a:r>
              <a:rPr dirty="0" sz="1000" b="0">
                <a:solidFill>
                  <a:srgbClr val="474C55"/>
                </a:solidFill>
                <a:latin typeface="Arial"/>
                <a:cs typeface="Arial"/>
              </a:rPr>
              <a:t>the</a:t>
            </a:r>
            <a:r>
              <a:rPr dirty="0" sz="1000" spc="25" b="0">
                <a:solidFill>
                  <a:srgbClr val="474C55"/>
                </a:solidFill>
                <a:latin typeface="Arial"/>
                <a:cs typeface="Arial"/>
              </a:rPr>
              <a:t> </a:t>
            </a:r>
            <a:r>
              <a:rPr dirty="0" sz="1000" b="0">
                <a:solidFill>
                  <a:srgbClr val="474C55"/>
                </a:solidFill>
                <a:latin typeface="Arial"/>
                <a:cs typeface="Arial"/>
              </a:rPr>
              <a:t>salon</a:t>
            </a:r>
            <a:r>
              <a:rPr dirty="0" sz="1000" spc="25" b="0">
                <a:solidFill>
                  <a:srgbClr val="474C55"/>
                </a:solidFill>
                <a:latin typeface="Arial"/>
                <a:cs typeface="Arial"/>
              </a:rPr>
              <a:t> </a:t>
            </a:r>
            <a:r>
              <a:rPr dirty="0" sz="1000" spc="-10" b="0">
                <a:solidFill>
                  <a:srgbClr val="474C55"/>
                </a:solidFill>
                <a:latin typeface="Arial"/>
                <a:cs typeface="Arial"/>
              </a:rPr>
              <a:t>chair.</a:t>
            </a:r>
            <a:endParaRPr sz="1000">
              <a:latin typeface="Arial"/>
              <a:cs typeface="Arial"/>
            </a:endParaRPr>
          </a:p>
          <a:p>
            <a:pPr marL="12700" marR="152400">
              <a:lnSpc>
                <a:spcPct val="122900"/>
              </a:lnSpc>
              <a:spcBef>
                <a:spcPts val="900"/>
              </a:spcBef>
            </a:pPr>
            <a:r>
              <a:rPr dirty="0" sz="1000" spc="-10" b="0">
                <a:solidFill>
                  <a:srgbClr val="474C55"/>
                </a:solidFill>
                <a:latin typeface="Arial"/>
                <a:cs typeface="Arial"/>
              </a:rPr>
              <a:t>Easy</a:t>
            </a:r>
            <a:r>
              <a:rPr dirty="0" sz="1000" spc="20" b="0">
                <a:solidFill>
                  <a:srgbClr val="474C55"/>
                </a:solidFill>
                <a:latin typeface="Arial"/>
                <a:cs typeface="Arial"/>
              </a:rPr>
              <a:t> </a:t>
            </a:r>
            <a:r>
              <a:rPr dirty="0" sz="1000" b="0">
                <a:solidFill>
                  <a:srgbClr val="474C55"/>
                </a:solidFill>
                <a:latin typeface="Arial"/>
                <a:cs typeface="Arial"/>
              </a:rPr>
              <a:t>to</a:t>
            </a:r>
            <a:r>
              <a:rPr dirty="0" sz="1000" spc="25" b="0">
                <a:solidFill>
                  <a:srgbClr val="474C55"/>
                </a:solidFill>
                <a:latin typeface="Arial"/>
                <a:cs typeface="Arial"/>
              </a:rPr>
              <a:t> </a:t>
            </a:r>
            <a:r>
              <a:rPr dirty="0" sz="1000" b="0">
                <a:solidFill>
                  <a:srgbClr val="474C55"/>
                </a:solidFill>
                <a:latin typeface="Arial"/>
                <a:cs typeface="Arial"/>
              </a:rPr>
              <a:t>hold</a:t>
            </a:r>
            <a:r>
              <a:rPr dirty="0" sz="1000" spc="25" b="0">
                <a:solidFill>
                  <a:srgbClr val="474C55"/>
                </a:solidFill>
                <a:latin typeface="Arial"/>
                <a:cs typeface="Arial"/>
              </a:rPr>
              <a:t> </a:t>
            </a:r>
            <a:r>
              <a:rPr dirty="0" sz="1000" b="0">
                <a:solidFill>
                  <a:srgbClr val="474C55"/>
                </a:solidFill>
                <a:latin typeface="Arial"/>
                <a:cs typeface="Arial"/>
              </a:rPr>
              <a:t>and</a:t>
            </a:r>
            <a:r>
              <a:rPr dirty="0" sz="1000" spc="25" b="0">
                <a:solidFill>
                  <a:srgbClr val="474C55"/>
                </a:solidFill>
                <a:latin typeface="Arial"/>
                <a:cs typeface="Arial"/>
              </a:rPr>
              <a:t> </a:t>
            </a:r>
            <a:r>
              <a:rPr dirty="0" sz="1000" b="0">
                <a:solidFill>
                  <a:srgbClr val="474C55"/>
                </a:solidFill>
                <a:latin typeface="Arial"/>
                <a:cs typeface="Arial"/>
              </a:rPr>
              <a:t>easy</a:t>
            </a:r>
            <a:r>
              <a:rPr dirty="0" sz="1000" spc="25" b="0">
                <a:solidFill>
                  <a:srgbClr val="474C55"/>
                </a:solidFill>
                <a:latin typeface="Arial"/>
                <a:cs typeface="Arial"/>
              </a:rPr>
              <a:t> </a:t>
            </a:r>
            <a:r>
              <a:rPr dirty="0" sz="1000" b="0">
                <a:solidFill>
                  <a:srgbClr val="474C55"/>
                </a:solidFill>
                <a:latin typeface="Arial"/>
                <a:cs typeface="Arial"/>
              </a:rPr>
              <a:t>to</a:t>
            </a:r>
            <a:r>
              <a:rPr dirty="0" sz="1000" spc="20" b="0">
                <a:solidFill>
                  <a:srgbClr val="474C55"/>
                </a:solidFill>
                <a:latin typeface="Arial"/>
                <a:cs typeface="Arial"/>
              </a:rPr>
              <a:t> </a:t>
            </a:r>
            <a:r>
              <a:rPr dirty="0" sz="1000" b="0">
                <a:solidFill>
                  <a:srgbClr val="474C55"/>
                </a:solidFill>
                <a:latin typeface="Arial"/>
                <a:cs typeface="Arial"/>
              </a:rPr>
              <a:t>hand</a:t>
            </a:r>
            <a:r>
              <a:rPr dirty="0" sz="1000" spc="25" b="0">
                <a:solidFill>
                  <a:srgbClr val="474C55"/>
                </a:solidFill>
                <a:latin typeface="Arial"/>
                <a:cs typeface="Arial"/>
              </a:rPr>
              <a:t> </a:t>
            </a:r>
            <a:r>
              <a:rPr dirty="0" sz="1000" b="0">
                <a:solidFill>
                  <a:srgbClr val="474C55"/>
                </a:solidFill>
                <a:latin typeface="Arial"/>
                <a:cs typeface="Arial"/>
              </a:rPr>
              <a:t>over</a:t>
            </a:r>
            <a:r>
              <a:rPr dirty="0" sz="1000" spc="25" b="0">
                <a:solidFill>
                  <a:srgbClr val="474C55"/>
                </a:solidFill>
                <a:latin typeface="Arial"/>
                <a:cs typeface="Arial"/>
              </a:rPr>
              <a:t> </a:t>
            </a:r>
            <a:r>
              <a:rPr dirty="0" sz="1000" b="0">
                <a:solidFill>
                  <a:srgbClr val="474C55"/>
                </a:solidFill>
                <a:latin typeface="Arial"/>
                <a:cs typeface="Arial"/>
              </a:rPr>
              <a:t>to</a:t>
            </a:r>
            <a:r>
              <a:rPr dirty="0" sz="1000" spc="25" b="0">
                <a:solidFill>
                  <a:srgbClr val="474C55"/>
                </a:solidFill>
                <a:latin typeface="Arial"/>
                <a:cs typeface="Arial"/>
              </a:rPr>
              <a:t> </a:t>
            </a:r>
            <a:r>
              <a:rPr dirty="0" sz="1000" b="0">
                <a:solidFill>
                  <a:srgbClr val="474C55"/>
                </a:solidFill>
                <a:latin typeface="Arial"/>
                <a:cs typeface="Arial"/>
              </a:rPr>
              <a:t>customers</a:t>
            </a:r>
            <a:r>
              <a:rPr dirty="0" sz="1000" spc="25" b="0">
                <a:solidFill>
                  <a:srgbClr val="474C55"/>
                </a:solidFill>
                <a:latin typeface="Arial"/>
                <a:cs typeface="Arial"/>
              </a:rPr>
              <a:t> </a:t>
            </a:r>
            <a:r>
              <a:rPr dirty="0" sz="1000" b="0">
                <a:solidFill>
                  <a:srgbClr val="474C55"/>
                </a:solidFill>
                <a:latin typeface="Arial"/>
                <a:cs typeface="Arial"/>
              </a:rPr>
              <a:t>to</a:t>
            </a:r>
            <a:r>
              <a:rPr dirty="0" sz="1000" spc="25" b="0">
                <a:solidFill>
                  <a:srgbClr val="474C55"/>
                </a:solidFill>
                <a:latin typeface="Arial"/>
                <a:cs typeface="Arial"/>
              </a:rPr>
              <a:t> </a:t>
            </a:r>
            <a:r>
              <a:rPr dirty="0" sz="1000" b="0">
                <a:solidFill>
                  <a:srgbClr val="474C55"/>
                </a:solidFill>
                <a:latin typeface="Arial"/>
                <a:cs typeface="Arial"/>
              </a:rPr>
              <a:t>dip,</a:t>
            </a:r>
            <a:r>
              <a:rPr dirty="0" sz="1000" spc="20" b="0">
                <a:solidFill>
                  <a:srgbClr val="474C55"/>
                </a:solidFill>
                <a:latin typeface="Arial"/>
                <a:cs typeface="Arial"/>
              </a:rPr>
              <a:t> </a:t>
            </a:r>
            <a:r>
              <a:rPr dirty="0" sz="1000" spc="-10" b="0">
                <a:solidFill>
                  <a:srgbClr val="474C55"/>
                </a:solidFill>
                <a:latin typeface="Arial"/>
                <a:cs typeface="Arial"/>
              </a:rPr>
              <a:t>swipe, </a:t>
            </a:r>
            <a:r>
              <a:rPr dirty="0" sz="1000" b="0">
                <a:solidFill>
                  <a:srgbClr val="474C55"/>
                </a:solidFill>
                <a:latin typeface="Arial"/>
                <a:cs typeface="Arial"/>
              </a:rPr>
              <a:t>tap,</a:t>
            </a:r>
            <a:r>
              <a:rPr dirty="0" sz="1000" spc="-20" b="0">
                <a:solidFill>
                  <a:srgbClr val="474C55"/>
                </a:solidFill>
                <a:latin typeface="Arial"/>
                <a:cs typeface="Arial"/>
              </a:rPr>
              <a:t> </a:t>
            </a:r>
            <a:r>
              <a:rPr dirty="0" sz="1000" b="0">
                <a:solidFill>
                  <a:srgbClr val="474C55"/>
                </a:solidFill>
                <a:latin typeface="Arial"/>
                <a:cs typeface="Arial"/>
              </a:rPr>
              <a:t>sign</a:t>
            </a:r>
            <a:r>
              <a:rPr dirty="0" sz="1000" spc="-35" b="0">
                <a:solidFill>
                  <a:srgbClr val="474C55"/>
                </a:solidFill>
                <a:latin typeface="Arial"/>
                <a:cs typeface="Arial"/>
              </a:rPr>
              <a:t> </a:t>
            </a:r>
            <a:r>
              <a:rPr dirty="0" sz="1000" b="0">
                <a:solidFill>
                  <a:srgbClr val="474C55"/>
                </a:solidFill>
                <a:latin typeface="Arial"/>
                <a:cs typeface="Arial"/>
              </a:rPr>
              <a:t>or</a:t>
            </a:r>
            <a:r>
              <a:rPr dirty="0" sz="1000" spc="-40" b="0">
                <a:solidFill>
                  <a:srgbClr val="474C55"/>
                </a:solidFill>
                <a:latin typeface="Arial"/>
                <a:cs typeface="Arial"/>
              </a:rPr>
              <a:t> </a:t>
            </a:r>
            <a:r>
              <a:rPr dirty="0" sz="1000" b="0">
                <a:solidFill>
                  <a:srgbClr val="474C55"/>
                </a:solidFill>
                <a:latin typeface="Arial"/>
                <a:cs typeface="Arial"/>
              </a:rPr>
              <a:t>enter</a:t>
            </a:r>
            <a:r>
              <a:rPr dirty="0" sz="1000" spc="-35" b="0">
                <a:solidFill>
                  <a:srgbClr val="474C55"/>
                </a:solidFill>
                <a:latin typeface="Arial"/>
                <a:cs typeface="Arial"/>
              </a:rPr>
              <a:t> </a:t>
            </a:r>
            <a:r>
              <a:rPr dirty="0" sz="1000" b="0">
                <a:solidFill>
                  <a:srgbClr val="474C55"/>
                </a:solidFill>
                <a:latin typeface="Arial"/>
                <a:cs typeface="Arial"/>
              </a:rPr>
              <a:t>a</a:t>
            </a:r>
            <a:r>
              <a:rPr dirty="0" sz="1000" spc="-40" b="0">
                <a:solidFill>
                  <a:srgbClr val="474C55"/>
                </a:solidFill>
                <a:latin typeface="Arial"/>
                <a:cs typeface="Arial"/>
              </a:rPr>
              <a:t> </a:t>
            </a:r>
            <a:r>
              <a:rPr dirty="0" sz="1000" spc="-20" b="0">
                <a:solidFill>
                  <a:srgbClr val="474C55"/>
                </a:solidFill>
                <a:latin typeface="Arial"/>
                <a:cs typeface="Arial"/>
              </a:rPr>
              <a:t>PIN</a:t>
            </a:r>
            <a:r>
              <a:rPr dirty="0" sz="1000" spc="-20" b="0">
                <a:solidFill>
                  <a:srgbClr val="474C55"/>
                </a:solidFill>
                <a:latin typeface="Arial Narrow"/>
                <a:cs typeface="Arial Narrow"/>
              </a:rPr>
              <a:t>,</a:t>
            </a:r>
            <a:r>
              <a:rPr dirty="0" sz="1000" spc="10" b="0">
                <a:solidFill>
                  <a:srgbClr val="474C55"/>
                </a:solidFill>
                <a:latin typeface="Arial Narrow"/>
                <a:cs typeface="Arial Narrow"/>
              </a:rPr>
              <a:t> </a:t>
            </a:r>
            <a:r>
              <a:rPr dirty="0" sz="1000" spc="65" b="0">
                <a:solidFill>
                  <a:srgbClr val="474C55"/>
                </a:solidFill>
                <a:latin typeface="Arial Narrow"/>
                <a:cs typeface="Arial Narrow"/>
              </a:rPr>
              <a:t>Clover</a:t>
            </a:r>
            <a:r>
              <a:rPr dirty="0" sz="1000" spc="15" b="0">
                <a:solidFill>
                  <a:srgbClr val="474C55"/>
                </a:solidFill>
                <a:latin typeface="Arial Narrow"/>
                <a:cs typeface="Arial Narrow"/>
              </a:rPr>
              <a:t> </a:t>
            </a:r>
            <a:r>
              <a:rPr dirty="0" sz="1000" spc="70" b="0">
                <a:solidFill>
                  <a:srgbClr val="474C55"/>
                </a:solidFill>
                <a:latin typeface="Arial Narrow"/>
                <a:cs typeface="Arial Narrow"/>
              </a:rPr>
              <a:t>Flex</a:t>
            </a:r>
            <a:r>
              <a:rPr dirty="0" sz="1000" spc="10" b="0">
                <a:solidFill>
                  <a:srgbClr val="474C55"/>
                </a:solidFill>
                <a:latin typeface="Arial Narrow"/>
                <a:cs typeface="Arial Narrow"/>
              </a:rPr>
              <a:t> </a:t>
            </a:r>
            <a:r>
              <a:rPr dirty="0" sz="1000" spc="75" b="0">
                <a:solidFill>
                  <a:srgbClr val="474C55"/>
                </a:solidFill>
                <a:latin typeface="Arial Narrow"/>
                <a:cs typeface="Arial Narrow"/>
              </a:rPr>
              <a:t>delivers</a:t>
            </a:r>
            <a:r>
              <a:rPr dirty="0" sz="1000" spc="15" b="0">
                <a:solidFill>
                  <a:srgbClr val="474C55"/>
                </a:solidFill>
                <a:latin typeface="Arial Narrow"/>
                <a:cs typeface="Arial Narrow"/>
              </a:rPr>
              <a:t> </a:t>
            </a:r>
            <a:r>
              <a:rPr dirty="0" sz="1000" spc="95" b="0">
                <a:solidFill>
                  <a:srgbClr val="474C55"/>
                </a:solidFill>
                <a:latin typeface="Arial Narrow"/>
                <a:cs typeface="Arial Narrow"/>
              </a:rPr>
              <a:t>the</a:t>
            </a:r>
            <a:r>
              <a:rPr dirty="0" sz="1000" spc="15" b="0">
                <a:solidFill>
                  <a:srgbClr val="474C55"/>
                </a:solidFill>
                <a:latin typeface="Arial Narrow"/>
                <a:cs typeface="Arial Narrow"/>
              </a:rPr>
              <a:t> </a:t>
            </a:r>
            <a:r>
              <a:rPr dirty="0" sz="1000" spc="95" b="0">
                <a:solidFill>
                  <a:srgbClr val="474C55"/>
                </a:solidFill>
                <a:latin typeface="Arial Narrow"/>
                <a:cs typeface="Arial Narrow"/>
              </a:rPr>
              <a:t>ultimate</a:t>
            </a:r>
            <a:r>
              <a:rPr dirty="0" sz="1000" spc="10" b="0">
                <a:solidFill>
                  <a:srgbClr val="474C55"/>
                </a:solidFill>
                <a:latin typeface="Arial Narrow"/>
                <a:cs typeface="Arial Narrow"/>
              </a:rPr>
              <a:t> </a:t>
            </a:r>
            <a:r>
              <a:rPr dirty="0" sz="1000" spc="60" b="0">
                <a:solidFill>
                  <a:srgbClr val="474C55"/>
                </a:solidFill>
                <a:latin typeface="Arial Narrow"/>
                <a:cs typeface="Arial Narrow"/>
              </a:rPr>
              <a:t>in </a:t>
            </a:r>
            <a:r>
              <a:rPr dirty="0" sz="1000" spc="80" b="0">
                <a:solidFill>
                  <a:srgbClr val="474C55"/>
                </a:solidFill>
                <a:latin typeface="Arial Narrow"/>
                <a:cs typeface="Arial Narrow"/>
              </a:rPr>
              <a:t>flexibility</a:t>
            </a:r>
            <a:r>
              <a:rPr dirty="0" sz="1000" spc="10" b="0">
                <a:solidFill>
                  <a:srgbClr val="474C55"/>
                </a:solidFill>
                <a:latin typeface="Arial Narrow"/>
                <a:cs typeface="Arial Narrow"/>
              </a:rPr>
              <a:t> </a:t>
            </a:r>
            <a:r>
              <a:rPr dirty="0" sz="1000" spc="105" b="0">
                <a:solidFill>
                  <a:srgbClr val="474C55"/>
                </a:solidFill>
                <a:latin typeface="Arial Narrow"/>
                <a:cs typeface="Arial Narrow"/>
              </a:rPr>
              <a:t>and</a:t>
            </a:r>
            <a:r>
              <a:rPr dirty="0" sz="1000" spc="10" b="0">
                <a:solidFill>
                  <a:srgbClr val="474C55"/>
                </a:solidFill>
                <a:latin typeface="Arial Narrow"/>
                <a:cs typeface="Arial Narrow"/>
              </a:rPr>
              <a:t> </a:t>
            </a:r>
            <a:r>
              <a:rPr dirty="0" sz="1000" spc="95" b="0">
                <a:solidFill>
                  <a:srgbClr val="474C55"/>
                </a:solidFill>
                <a:latin typeface="Arial Narrow"/>
                <a:cs typeface="Arial Narrow"/>
              </a:rPr>
              <a:t>simplicity</a:t>
            </a:r>
            <a:r>
              <a:rPr dirty="0" sz="1000" spc="10" b="0">
                <a:solidFill>
                  <a:srgbClr val="474C55"/>
                </a:solidFill>
                <a:latin typeface="Arial Narrow"/>
                <a:cs typeface="Arial Narrow"/>
              </a:rPr>
              <a:t> </a:t>
            </a:r>
            <a:r>
              <a:rPr dirty="0" sz="1000" spc="85" b="0">
                <a:solidFill>
                  <a:srgbClr val="474C55"/>
                </a:solidFill>
                <a:latin typeface="Arial Narrow"/>
                <a:cs typeface="Arial Narrow"/>
              </a:rPr>
              <a:t>in</a:t>
            </a:r>
            <a:r>
              <a:rPr dirty="0" sz="1000" spc="15" b="0">
                <a:solidFill>
                  <a:srgbClr val="474C55"/>
                </a:solidFill>
                <a:latin typeface="Arial Narrow"/>
                <a:cs typeface="Arial Narrow"/>
              </a:rPr>
              <a:t> </a:t>
            </a:r>
            <a:r>
              <a:rPr dirty="0" sz="1000" spc="95" b="0">
                <a:solidFill>
                  <a:srgbClr val="474C55"/>
                </a:solidFill>
                <a:latin typeface="Arial Narrow"/>
                <a:cs typeface="Arial Narrow"/>
              </a:rPr>
              <a:t>a</a:t>
            </a:r>
            <a:r>
              <a:rPr dirty="0" sz="1000" spc="10" b="0">
                <a:solidFill>
                  <a:srgbClr val="474C55"/>
                </a:solidFill>
                <a:latin typeface="Arial Narrow"/>
                <a:cs typeface="Arial Narrow"/>
              </a:rPr>
              <a:t> </a:t>
            </a:r>
            <a:r>
              <a:rPr dirty="0" sz="1000" spc="85" b="0">
                <a:solidFill>
                  <a:srgbClr val="474C55"/>
                </a:solidFill>
                <a:latin typeface="Arial Narrow"/>
                <a:cs typeface="Arial Narrow"/>
              </a:rPr>
              <a:t>single</a:t>
            </a:r>
            <a:r>
              <a:rPr dirty="0" sz="1000" spc="10" b="0">
                <a:solidFill>
                  <a:srgbClr val="474C55"/>
                </a:solidFill>
                <a:latin typeface="Arial Narrow"/>
                <a:cs typeface="Arial Narrow"/>
              </a:rPr>
              <a:t> </a:t>
            </a:r>
            <a:r>
              <a:rPr dirty="0" sz="1000" spc="80" b="0">
                <a:solidFill>
                  <a:srgbClr val="474C55"/>
                </a:solidFill>
                <a:latin typeface="Arial Narrow"/>
                <a:cs typeface="Arial Narrow"/>
              </a:rPr>
              <a:t>device</a:t>
            </a:r>
            <a:r>
              <a:rPr dirty="0" sz="1000" spc="10" b="0">
                <a:solidFill>
                  <a:srgbClr val="474C55"/>
                </a:solidFill>
                <a:latin typeface="Arial Narrow"/>
                <a:cs typeface="Arial Narrow"/>
              </a:rPr>
              <a:t> </a:t>
            </a:r>
            <a:r>
              <a:rPr dirty="0" sz="1000" spc="85" b="0">
                <a:solidFill>
                  <a:srgbClr val="474C55"/>
                </a:solidFill>
                <a:latin typeface="Arial Narrow"/>
                <a:cs typeface="Arial Narrow"/>
              </a:rPr>
              <a:t>freeing</a:t>
            </a:r>
            <a:r>
              <a:rPr dirty="0" sz="1000" spc="15" b="0">
                <a:solidFill>
                  <a:srgbClr val="474C55"/>
                </a:solidFill>
                <a:latin typeface="Arial Narrow"/>
                <a:cs typeface="Arial Narrow"/>
              </a:rPr>
              <a:t> </a:t>
            </a:r>
            <a:r>
              <a:rPr dirty="0" sz="1000" spc="90" b="0">
                <a:solidFill>
                  <a:srgbClr val="474C55"/>
                </a:solidFill>
                <a:latin typeface="Arial Narrow"/>
                <a:cs typeface="Arial Narrow"/>
              </a:rPr>
              <a:t>your</a:t>
            </a:r>
            <a:r>
              <a:rPr dirty="0" sz="1000" spc="10" b="0">
                <a:solidFill>
                  <a:srgbClr val="474C55"/>
                </a:solidFill>
                <a:latin typeface="Arial Narrow"/>
                <a:cs typeface="Arial Narrow"/>
              </a:rPr>
              <a:t> </a:t>
            </a:r>
            <a:r>
              <a:rPr dirty="0" sz="1000" spc="95" b="0">
                <a:solidFill>
                  <a:srgbClr val="474C55"/>
                </a:solidFill>
                <a:latin typeface="Arial Narrow"/>
                <a:cs typeface="Arial Narrow"/>
              </a:rPr>
              <a:t>mind</a:t>
            </a:r>
            <a:endParaRPr sz="1000">
              <a:latin typeface="Arial Narrow"/>
              <a:cs typeface="Arial Narrow"/>
            </a:endParaRPr>
          </a:p>
          <a:p>
            <a:pPr marL="12700">
              <a:lnSpc>
                <a:spcPct val="100000"/>
              </a:lnSpc>
              <a:spcBef>
                <a:spcPts val="275"/>
              </a:spcBef>
            </a:pPr>
            <a:r>
              <a:rPr dirty="0" sz="1000" b="0">
                <a:solidFill>
                  <a:srgbClr val="474C55"/>
                </a:solidFill>
                <a:latin typeface="Arial"/>
                <a:cs typeface="Arial"/>
              </a:rPr>
              <a:t>for</a:t>
            </a:r>
            <a:r>
              <a:rPr dirty="0" sz="1000" spc="85" b="0">
                <a:solidFill>
                  <a:srgbClr val="474C55"/>
                </a:solidFill>
                <a:latin typeface="Arial"/>
                <a:cs typeface="Arial"/>
              </a:rPr>
              <a:t> </a:t>
            </a:r>
            <a:r>
              <a:rPr dirty="0" sz="1000" b="0">
                <a:solidFill>
                  <a:srgbClr val="474C55"/>
                </a:solidFill>
                <a:latin typeface="Arial"/>
                <a:cs typeface="Arial"/>
              </a:rPr>
              <a:t>the</a:t>
            </a:r>
            <a:r>
              <a:rPr dirty="0" sz="1000" spc="85" b="0">
                <a:solidFill>
                  <a:srgbClr val="474C55"/>
                </a:solidFill>
                <a:latin typeface="Arial"/>
                <a:cs typeface="Arial"/>
              </a:rPr>
              <a:t> </a:t>
            </a:r>
            <a:r>
              <a:rPr dirty="0" sz="1000" b="0">
                <a:solidFill>
                  <a:srgbClr val="474C55"/>
                </a:solidFill>
                <a:latin typeface="Arial"/>
                <a:cs typeface="Arial"/>
              </a:rPr>
              <a:t>things</a:t>
            </a:r>
            <a:r>
              <a:rPr dirty="0" sz="1000" spc="90" b="0">
                <a:solidFill>
                  <a:srgbClr val="474C55"/>
                </a:solidFill>
                <a:latin typeface="Arial"/>
                <a:cs typeface="Arial"/>
              </a:rPr>
              <a:t> </a:t>
            </a:r>
            <a:r>
              <a:rPr dirty="0" sz="1000" b="0">
                <a:solidFill>
                  <a:srgbClr val="474C55"/>
                </a:solidFill>
                <a:latin typeface="Arial"/>
                <a:cs typeface="Arial"/>
              </a:rPr>
              <a:t>that</a:t>
            </a:r>
            <a:r>
              <a:rPr dirty="0" sz="1000" spc="85" b="0">
                <a:solidFill>
                  <a:srgbClr val="474C55"/>
                </a:solidFill>
                <a:latin typeface="Arial"/>
                <a:cs typeface="Arial"/>
              </a:rPr>
              <a:t> </a:t>
            </a:r>
            <a:r>
              <a:rPr dirty="0" sz="1000" spc="-10" b="0">
                <a:solidFill>
                  <a:srgbClr val="474C55"/>
                </a:solidFill>
                <a:latin typeface="Arial"/>
                <a:cs typeface="Arial"/>
              </a:rPr>
              <a:t>matter.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dirty="0" sz="1000" spc="80" b="0">
                <a:solidFill>
                  <a:srgbClr val="474C55"/>
                </a:solidFill>
                <a:latin typeface="Arial Narrow"/>
                <a:cs typeface="Arial Narrow"/>
              </a:rPr>
              <a:t>Features</a:t>
            </a:r>
            <a:r>
              <a:rPr dirty="0" sz="1000" spc="10" b="0">
                <a:solidFill>
                  <a:srgbClr val="474C55"/>
                </a:solidFill>
                <a:latin typeface="Arial Narrow"/>
                <a:cs typeface="Arial Narrow"/>
              </a:rPr>
              <a:t> </a:t>
            </a:r>
            <a:r>
              <a:rPr dirty="0" sz="1000" spc="105" b="0">
                <a:solidFill>
                  <a:srgbClr val="474C55"/>
                </a:solidFill>
                <a:latin typeface="Arial Narrow"/>
                <a:cs typeface="Arial Narrow"/>
              </a:rPr>
              <a:t>that</a:t>
            </a:r>
            <a:r>
              <a:rPr dirty="0" sz="1000" spc="10" b="0">
                <a:solidFill>
                  <a:srgbClr val="474C55"/>
                </a:solidFill>
                <a:latin typeface="Arial Narrow"/>
                <a:cs typeface="Arial Narrow"/>
              </a:rPr>
              <a:t> </a:t>
            </a:r>
            <a:r>
              <a:rPr dirty="0" sz="1000" spc="105" b="0">
                <a:solidFill>
                  <a:srgbClr val="474C55"/>
                </a:solidFill>
                <a:latin typeface="Arial Narrow"/>
                <a:cs typeface="Arial Narrow"/>
              </a:rPr>
              <a:t>make</a:t>
            </a:r>
            <a:r>
              <a:rPr dirty="0" sz="1000" spc="15" b="0">
                <a:solidFill>
                  <a:srgbClr val="474C55"/>
                </a:solidFill>
                <a:latin typeface="Arial Narrow"/>
                <a:cs typeface="Arial Narrow"/>
              </a:rPr>
              <a:t> </a:t>
            </a:r>
            <a:r>
              <a:rPr dirty="0" sz="1000" spc="65" b="0">
                <a:solidFill>
                  <a:srgbClr val="474C55"/>
                </a:solidFill>
                <a:latin typeface="Arial Narrow"/>
                <a:cs typeface="Arial Narrow"/>
              </a:rPr>
              <a:t>Clover</a:t>
            </a:r>
            <a:r>
              <a:rPr dirty="0" sz="1000" spc="10" b="0">
                <a:solidFill>
                  <a:srgbClr val="474C55"/>
                </a:solidFill>
                <a:latin typeface="Arial Narrow"/>
                <a:cs typeface="Arial Narrow"/>
              </a:rPr>
              <a:t> </a:t>
            </a:r>
            <a:r>
              <a:rPr dirty="0" sz="1000" spc="70" b="0">
                <a:solidFill>
                  <a:srgbClr val="474C55"/>
                </a:solidFill>
                <a:latin typeface="Arial Narrow"/>
                <a:cs typeface="Arial Narrow"/>
              </a:rPr>
              <a:t>Flex</a:t>
            </a:r>
            <a:r>
              <a:rPr dirty="0" sz="1000" spc="10" b="0">
                <a:solidFill>
                  <a:srgbClr val="474C55"/>
                </a:solidFill>
                <a:latin typeface="Arial Narrow"/>
                <a:cs typeface="Arial Narrow"/>
              </a:rPr>
              <a:t> </a:t>
            </a:r>
            <a:r>
              <a:rPr dirty="0" sz="1000" spc="105" b="0">
                <a:solidFill>
                  <a:srgbClr val="474C55"/>
                </a:solidFill>
                <a:latin typeface="Arial Narrow"/>
                <a:cs typeface="Arial Narrow"/>
              </a:rPr>
              <a:t>stand</a:t>
            </a:r>
            <a:r>
              <a:rPr dirty="0" sz="1000" spc="10" b="0">
                <a:solidFill>
                  <a:srgbClr val="474C55"/>
                </a:solidFill>
                <a:latin typeface="Arial Narrow"/>
                <a:cs typeface="Arial Narrow"/>
              </a:rPr>
              <a:t> </a:t>
            </a:r>
            <a:r>
              <a:rPr dirty="0" sz="1000" spc="114" b="0">
                <a:solidFill>
                  <a:srgbClr val="474C55"/>
                </a:solidFill>
                <a:latin typeface="Arial Narrow"/>
                <a:cs typeface="Arial Narrow"/>
              </a:rPr>
              <a:t>out</a:t>
            </a:r>
            <a:r>
              <a:rPr dirty="0" sz="1000" spc="15" b="0">
                <a:solidFill>
                  <a:srgbClr val="474C55"/>
                </a:solidFill>
                <a:latin typeface="Arial Narrow"/>
                <a:cs typeface="Arial Narrow"/>
              </a:rPr>
              <a:t> </a:t>
            </a:r>
            <a:r>
              <a:rPr dirty="0" sz="1000" spc="114" b="0">
                <a:solidFill>
                  <a:srgbClr val="474C55"/>
                </a:solidFill>
                <a:latin typeface="Arial Narrow"/>
                <a:cs typeface="Arial Narrow"/>
              </a:rPr>
              <a:t>from</a:t>
            </a:r>
            <a:r>
              <a:rPr dirty="0" sz="1000" spc="10" b="0">
                <a:solidFill>
                  <a:srgbClr val="474C55"/>
                </a:solidFill>
                <a:latin typeface="Arial Narrow"/>
                <a:cs typeface="Arial Narrow"/>
              </a:rPr>
              <a:t> </a:t>
            </a:r>
            <a:r>
              <a:rPr dirty="0" sz="1000" spc="95" b="0">
                <a:solidFill>
                  <a:srgbClr val="474C55"/>
                </a:solidFill>
                <a:latin typeface="Arial Narrow"/>
                <a:cs typeface="Arial Narrow"/>
              </a:rPr>
              <a:t>the</a:t>
            </a:r>
            <a:r>
              <a:rPr dirty="0" sz="1000" spc="10" b="0">
                <a:solidFill>
                  <a:srgbClr val="474C55"/>
                </a:solidFill>
                <a:latin typeface="Arial Narrow"/>
                <a:cs typeface="Arial Narrow"/>
              </a:rPr>
              <a:t> </a:t>
            </a:r>
            <a:r>
              <a:rPr dirty="0" sz="1000" spc="85" b="0">
                <a:solidFill>
                  <a:srgbClr val="474C55"/>
                </a:solidFill>
                <a:latin typeface="Arial Narrow"/>
                <a:cs typeface="Arial Narrow"/>
              </a:rPr>
              <a:t>competition:</a:t>
            </a:r>
            <a:endParaRPr sz="1000">
              <a:latin typeface="Arial Narrow"/>
              <a:cs typeface="Arial Narrow"/>
            </a:endParaRPr>
          </a:p>
          <a:p>
            <a:pPr marL="201295" indent="-127000">
              <a:lnSpc>
                <a:spcPct val="100000"/>
              </a:lnSpc>
              <a:spcBef>
                <a:spcPts val="780"/>
              </a:spcBef>
              <a:buChar char="•"/>
              <a:tabLst>
                <a:tab pos="201295" algn="l"/>
              </a:tabLst>
            </a:pPr>
            <a:r>
              <a:rPr dirty="0" sz="1000" spc="80" b="0">
                <a:solidFill>
                  <a:srgbClr val="474C55"/>
                </a:solidFill>
                <a:latin typeface="Arial Narrow"/>
                <a:cs typeface="Arial Narrow"/>
              </a:rPr>
              <a:t>Built-</a:t>
            </a:r>
            <a:r>
              <a:rPr dirty="0" sz="1000" spc="90" b="0">
                <a:solidFill>
                  <a:srgbClr val="474C55"/>
                </a:solidFill>
                <a:latin typeface="Arial Narrow"/>
                <a:cs typeface="Arial Narrow"/>
              </a:rPr>
              <a:t>in</a:t>
            </a:r>
            <a:r>
              <a:rPr dirty="0" sz="1000" spc="30" b="0">
                <a:solidFill>
                  <a:srgbClr val="474C55"/>
                </a:solidFill>
                <a:latin typeface="Arial Narrow"/>
                <a:cs typeface="Arial Narrow"/>
              </a:rPr>
              <a:t> </a:t>
            </a:r>
            <a:r>
              <a:rPr dirty="0" sz="1000" spc="95" b="0">
                <a:solidFill>
                  <a:srgbClr val="474C55"/>
                </a:solidFill>
                <a:latin typeface="Arial Narrow"/>
                <a:cs typeface="Arial Narrow"/>
              </a:rPr>
              <a:t>receipt</a:t>
            </a:r>
            <a:r>
              <a:rPr dirty="0" sz="1000" spc="30" b="0">
                <a:solidFill>
                  <a:srgbClr val="474C55"/>
                </a:solidFill>
                <a:latin typeface="Arial Narrow"/>
                <a:cs typeface="Arial Narrow"/>
              </a:rPr>
              <a:t> </a:t>
            </a:r>
            <a:r>
              <a:rPr dirty="0" sz="1000" spc="90" b="0">
                <a:solidFill>
                  <a:srgbClr val="474C55"/>
                </a:solidFill>
                <a:latin typeface="Arial Narrow"/>
                <a:cs typeface="Arial Narrow"/>
              </a:rPr>
              <a:t>printer</a:t>
            </a:r>
            <a:r>
              <a:rPr dirty="0" sz="1000" spc="30" b="0">
                <a:solidFill>
                  <a:srgbClr val="474C55"/>
                </a:solidFill>
                <a:latin typeface="Arial Narrow"/>
                <a:cs typeface="Arial Narrow"/>
              </a:rPr>
              <a:t> </a:t>
            </a:r>
            <a:r>
              <a:rPr dirty="0" sz="1000" spc="110" b="0">
                <a:solidFill>
                  <a:srgbClr val="474C55"/>
                </a:solidFill>
                <a:latin typeface="Arial Narrow"/>
                <a:cs typeface="Arial Narrow"/>
              </a:rPr>
              <a:t>and</a:t>
            </a:r>
            <a:r>
              <a:rPr dirty="0" sz="1000" spc="30" b="0">
                <a:solidFill>
                  <a:srgbClr val="474C55"/>
                </a:solidFill>
                <a:latin typeface="Arial Narrow"/>
                <a:cs typeface="Arial Narrow"/>
              </a:rPr>
              <a:t> </a:t>
            </a:r>
            <a:r>
              <a:rPr dirty="0" sz="1000" spc="105" b="0">
                <a:solidFill>
                  <a:srgbClr val="474C55"/>
                </a:solidFill>
                <a:latin typeface="Arial Narrow"/>
                <a:cs typeface="Arial Narrow"/>
              </a:rPr>
              <a:t>barcode</a:t>
            </a:r>
            <a:r>
              <a:rPr dirty="0" sz="1000" spc="30" b="0">
                <a:solidFill>
                  <a:srgbClr val="474C55"/>
                </a:solidFill>
                <a:latin typeface="Arial Narrow"/>
                <a:cs typeface="Arial Narrow"/>
              </a:rPr>
              <a:t> </a:t>
            </a:r>
            <a:r>
              <a:rPr dirty="0" sz="1000" spc="95" b="0">
                <a:solidFill>
                  <a:srgbClr val="474C55"/>
                </a:solidFill>
                <a:latin typeface="Arial Narrow"/>
                <a:cs typeface="Arial Narrow"/>
              </a:rPr>
              <a:t>scanner</a:t>
            </a:r>
            <a:endParaRPr sz="1000">
              <a:latin typeface="Arial Narrow"/>
              <a:cs typeface="Arial Narrow"/>
            </a:endParaRPr>
          </a:p>
          <a:p>
            <a:pPr marL="201295" marR="184150" indent="-127000">
              <a:lnSpc>
                <a:spcPct val="122900"/>
              </a:lnSpc>
              <a:spcBef>
                <a:spcPts val="720"/>
              </a:spcBef>
              <a:buChar char="•"/>
              <a:tabLst>
                <a:tab pos="203200" algn="l"/>
              </a:tabLst>
            </a:pPr>
            <a:r>
              <a:rPr dirty="0" sz="1000" spc="100" b="0">
                <a:solidFill>
                  <a:srgbClr val="474C55"/>
                </a:solidFill>
                <a:latin typeface="Arial Narrow"/>
                <a:cs typeface="Arial Narrow"/>
              </a:rPr>
              <a:t>Fast</a:t>
            </a:r>
            <a:r>
              <a:rPr dirty="0" sz="1000" spc="35" b="0">
                <a:solidFill>
                  <a:srgbClr val="474C55"/>
                </a:solidFill>
                <a:latin typeface="Arial Narrow"/>
                <a:cs typeface="Arial Narrow"/>
              </a:rPr>
              <a:t> </a:t>
            </a:r>
            <a:r>
              <a:rPr dirty="0" sz="1000" spc="110" b="0">
                <a:solidFill>
                  <a:srgbClr val="474C55"/>
                </a:solidFill>
                <a:latin typeface="Arial Narrow"/>
                <a:cs typeface="Arial Narrow"/>
              </a:rPr>
              <a:t>and</a:t>
            </a:r>
            <a:r>
              <a:rPr dirty="0" sz="1000" spc="40" b="0">
                <a:solidFill>
                  <a:srgbClr val="474C55"/>
                </a:solidFill>
                <a:latin typeface="Arial Narrow"/>
                <a:cs typeface="Arial Narrow"/>
              </a:rPr>
              <a:t> </a:t>
            </a:r>
            <a:r>
              <a:rPr dirty="0" sz="1000" spc="85" b="0">
                <a:solidFill>
                  <a:srgbClr val="474C55"/>
                </a:solidFill>
                <a:latin typeface="Arial Narrow"/>
                <a:cs typeface="Arial Narrow"/>
              </a:rPr>
              <a:t>flexible</a:t>
            </a:r>
            <a:r>
              <a:rPr dirty="0" sz="1000" spc="40" b="0">
                <a:solidFill>
                  <a:srgbClr val="474C55"/>
                </a:solidFill>
                <a:latin typeface="Arial Narrow"/>
                <a:cs typeface="Arial Narrow"/>
              </a:rPr>
              <a:t> </a:t>
            </a:r>
            <a:r>
              <a:rPr dirty="0" sz="1000" spc="90" b="0">
                <a:solidFill>
                  <a:srgbClr val="474C55"/>
                </a:solidFill>
                <a:latin typeface="Arial Narrow"/>
                <a:cs typeface="Arial Narrow"/>
              </a:rPr>
              <a:t>wireless</a:t>
            </a:r>
            <a:r>
              <a:rPr dirty="0" sz="1000" spc="40" b="0">
                <a:solidFill>
                  <a:srgbClr val="474C55"/>
                </a:solidFill>
                <a:latin typeface="Arial Narrow"/>
                <a:cs typeface="Arial Narrow"/>
              </a:rPr>
              <a:t> </a:t>
            </a:r>
            <a:r>
              <a:rPr dirty="0" sz="1000" spc="105" b="0">
                <a:solidFill>
                  <a:srgbClr val="474C55"/>
                </a:solidFill>
                <a:latin typeface="Arial Narrow"/>
                <a:cs typeface="Arial Narrow"/>
              </a:rPr>
              <a:t>connectivity</a:t>
            </a:r>
            <a:r>
              <a:rPr dirty="0" sz="1000" spc="40" b="0">
                <a:solidFill>
                  <a:srgbClr val="474C55"/>
                </a:solidFill>
                <a:latin typeface="Arial Narrow"/>
                <a:cs typeface="Arial Narrow"/>
              </a:rPr>
              <a:t> </a:t>
            </a:r>
            <a:r>
              <a:rPr dirty="0" sz="1000" spc="114" b="0">
                <a:solidFill>
                  <a:srgbClr val="474C55"/>
                </a:solidFill>
                <a:latin typeface="Arial Narrow"/>
                <a:cs typeface="Arial Narrow"/>
              </a:rPr>
              <a:t>with</a:t>
            </a:r>
            <a:r>
              <a:rPr dirty="0" sz="1000" spc="40" b="0">
                <a:solidFill>
                  <a:srgbClr val="474C55"/>
                </a:solidFill>
                <a:latin typeface="Arial Narrow"/>
                <a:cs typeface="Arial Narrow"/>
              </a:rPr>
              <a:t> </a:t>
            </a:r>
            <a:r>
              <a:rPr dirty="0" sz="1000" spc="110" b="0">
                <a:solidFill>
                  <a:srgbClr val="474C55"/>
                </a:solidFill>
                <a:latin typeface="Arial Narrow"/>
                <a:cs typeface="Arial Narrow"/>
              </a:rPr>
              <a:t>an</a:t>
            </a:r>
            <a:r>
              <a:rPr dirty="0" sz="1000" spc="40" b="0">
                <a:solidFill>
                  <a:srgbClr val="474C55"/>
                </a:solidFill>
                <a:latin typeface="Arial Narrow"/>
                <a:cs typeface="Arial Narrow"/>
              </a:rPr>
              <a:t> </a:t>
            </a:r>
            <a:r>
              <a:rPr dirty="0" sz="1000" spc="100" b="0">
                <a:solidFill>
                  <a:srgbClr val="474C55"/>
                </a:solidFill>
                <a:latin typeface="Arial Narrow"/>
                <a:cs typeface="Arial Narrow"/>
              </a:rPr>
              <a:t>optional</a:t>
            </a:r>
            <a:r>
              <a:rPr dirty="0" sz="1000" spc="35" b="0">
                <a:solidFill>
                  <a:srgbClr val="474C55"/>
                </a:solidFill>
                <a:latin typeface="Arial Narrow"/>
                <a:cs typeface="Arial Narrow"/>
              </a:rPr>
              <a:t> </a:t>
            </a:r>
            <a:r>
              <a:rPr dirty="0" sz="1000" spc="50" b="0">
                <a:solidFill>
                  <a:srgbClr val="474C55"/>
                </a:solidFill>
                <a:latin typeface="Arial Narrow"/>
                <a:cs typeface="Arial Narrow"/>
              </a:rPr>
              <a:t>3G </a:t>
            </a:r>
            <a:r>
              <a:rPr dirty="0" sz="1000" spc="50" b="0">
                <a:solidFill>
                  <a:srgbClr val="474C55"/>
                </a:solidFill>
                <a:latin typeface="Arial Narrow"/>
                <a:cs typeface="Arial Narrow"/>
              </a:rPr>
              <a:t>	</a:t>
            </a:r>
            <a:r>
              <a:rPr dirty="0" sz="1000" b="0">
                <a:solidFill>
                  <a:srgbClr val="474C55"/>
                </a:solidFill>
                <a:latin typeface="Arial"/>
                <a:cs typeface="Arial"/>
              </a:rPr>
              <a:t>data</a:t>
            </a:r>
            <a:r>
              <a:rPr dirty="0" sz="1000" spc="40" b="0">
                <a:solidFill>
                  <a:srgbClr val="474C55"/>
                </a:solidFill>
                <a:latin typeface="Arial"/>
                <a:cs typeface="Arial"/>
              </a:rPr>
              <a:t> </a:t>
            </a:r>
            <a:r>
              <a:rPr dirty="0" sz="1000" spc="-20" b="0">
                <a:solidFill>
                  <a:srgbClr val="474C55"/>
                </a:solidFill>
                <a:latin typeface="Arial"/>
                <a:cs typeface="Arial"/>
              </a:rPr>
              <a:t>plan</a:t>
            </a:r>
            <a:endParaRPr sz="1000">
              <a:latin typeface="Arial"/>
              <a:cs typeface="Arial"/>
            </a:endParaRPr>
          </a:p>
          <a:p>
            <a:pPr marL="201295" marR="144780" indent="-127000">
              <a:lnSpc>
                <a:spcPct val="122900"/>
              </a:lnSpc>
              <a:spcBef>
                <a:spcPts val="720"/>
              </a:spcBef>
              <a:buChar char="•"/>
              <a:tabLst>
                <a:tab pos="203200" algn="l"/>
              </a:tabLst>
            </a:pPr>
            <a:r>
              <a:rPr dirty="0" sz="1000" b="0">
                <a:solidFill>
                  <a:srgbClr val="474C55"/>
                </a:solidFill>
                <a:latin typeface="Arial"/>
                <a:cs typeface="Arial"/>
              </a:rPr>
              <a:t>Electronic</a:t>
            </a:r>
            <a:r>
              <a:rPr dirty="0" sz="1000" spc="50" b="0">
                <a:solidFill>
                  <a:srgbClr val="474C55"/>
                </a:solidFill>
                <a:latin typeface="Arial"/>
                <a:cs typeface="Arial"/>
              </a:rPr>
              <a:t> </a:t>
            </a:r>
            <a:r>
              <a:rPr dirty="0" sz="1000" b="0">
                <a:solidFill>
                  <a:srgbClr val="474C55"/>
                </a:solidFill>
                <a:latin typeface="Arial"/>
                <a:cs typeface="Arial"/>
              </a:rPr>
              <a:t>signature,</a:t>
            </a:r>
            <a:r>
              <a:rPr dirty="0" sz="1000" spc="55" b="0">
                <a:solidFill>
                  <a:srgbClr val="474C55"/>
                </a:solidFill>
                <a:latin typeface="Arial"/>
                <a:cs typeface="Arial"/>
              </a:rPr>
              <a:t> </a:t>
            </a:r>
            <a:r>
              <a:rPr dirty="0" sz="1000" b="0">
                <a:solidFill>
                  <a:srgbClr val="474C55"/>
                </a:solidFill>
                <a:latin typeface="Arial"/>
                <a:cs typeface="Arial"/>
              </a:rPr>
              <a:t>which</a:t>
            </a:r>
            <a:r>
              <a:rPr dirty="0" sz="1000" spc="55" b="0">
                <a:solidFill>
                  <a:srgbClr val="474C55"/>
                </a:solidFill>
                <a:latin typeface="Arial"/>
                <a:cs typeface="Arial"/>
              </a:rPr>
              <a:t> </a:t>
            </a:r>
            <a:r>
              <a:rPr dirty="0" sz="1000" b="0">
                <a:solidFill>
                  <a:srgbClr val="474C55"/>
                </a:solidFill>
                <a:latin typeface="Arial"/>
                <a:cs typeface="Arial"/>
              </a:rPr>
              <a:t>makes</a:t>
            </a:r>
            <a:r>
              <a:rPr dirty="0" sz="1000" spc="50" b="0">
                <a:solidFill>
                  <a:srgbClr val="474C55"/>
                </a:solidFill>
                <a:latin typeface="Arial"/>
                <a:cs typeface="Arial"/>
              </a:rPr>
              <a:t> </a:t>
            </a:r>
            <a:r>
              <a:rPr dirty="0" sz="1000" b="0">
                <a:solidFill>
                  <a:srgbClr val="474C55"/>
                </a:solidFill>
                <a:latin typeface="Arial"/>
                <a:cs typeface="Arial"/>
              </a:rPr>
              <a:t>it</a:t>
            </a:r>
            <a:r>
              <a:rPr dirty="0" sz="1000" spc="55" b="0">
                <a:solidFill>
                  <a:srgbClr val="474C55"/>
                </a:solidFill>
                <a:latin typeface="Arial"/>
                <a:cs typeface="Arial"/>
              </a:rPr>
              <a:t> </a:t>
            </a:r>
            <a:r>
              <a:rPr dirty="0" sz="1000" b="0">
                <a:solidFill>
                  <a:srgbClr val="474C55"/>
                </a:solidFill>
                <a:latin typeface="Arial"/>
                <a:cs typeface="Arial"/>
              </a:rPr>
              <a:t>easier</a:t>
            </a:r>
            <a:r>
              <a:rPr dirty="0" sz="1000" spc="55" b="0">
                <a:solidFill>
                  <a:srgbClr val="474C55"/>
                </a:solidFill>
                <a:latin typeface="Arial"/>
                <a:cs typeface="Arial"/>
              </a:rPr>
              <a:t> </a:t>
            </a:r>
            <a:r>
              <a:rPr dirty="0" sz="1000" b="0">
                <a:solidFill>
                  <a:srgbClr val="474C55"/>
                </a:solidFill>
                <a:latin typeface="Arial"/>
                <a:cs typeface="Arial"/>
              </a:rPr>
              <a:t>to</a:t>
            </a:r>
            <a:r>
              <a:rPr dirty="0" sz="1000" spc="50" b="0">
                <a:solidFill>
                  <a:srgbClr val="474C55"/>
                </a:solidFill>
                <a:latin typeface="Arial"/>
                <a:cs typeface="Arial"/>
              </a:rPr>
              <a:t> </a:t>
            </a:r>
            <a:r>
              <a:rPr dirty="0" sz="1000" b="0">
                <a:solidFill>
                  <a:srgbClr val="474C55"/>
                </a:solidFill>
                <a:latin typeface="Arial"/>
                <a:cs typeface="Arial"/>
              </a:rPr>
              <a:t>keep</a:t>
            </a:r>
            <a:r>
              <a:rPr dirty="0" sz="1000" spc="55" b="0">
                <a:solidFill>
                  <a:srgbClr val="474C55"/>
                </a:solidFill>
                <a:latin typeface="Arial"/>
                <a:cs typeface="Arial"/>
              </a:rPr>
              <a:t> </a:t>
            </a:r>
            <a:r>
              <a:rPr dirty="0" sz="1000" b="0">
                <a:solidFill>
                  <a:srgbClr val="474C55"/>
                </a:solidFill>
                <a:latin typeface="Arial"/>
                <a:cs typeface="Arial"/>
              </a:rPr>
              <a:t>track</a:t>
            </a:r>
            <a:r>
              <a:rPr dirty="0" sz="1000" spc="55" b="0">
                <a:solidFill>
                  <a:srgbClr val="474C55"/>
                </a:solidFill>
                <a:latin typeface="Arial"/>
                <a:cs typeface="Arial"/>
              </a:rPr>
              <a:t> </a:t>
            </a:r>
            <a:r>
              <a:rPr dirty="0" sz="1000" spc="-25" b="0">
                <a:solidFill>
                  <a:srgbClr val="474C55"/>
                </a:solidFill>
                <a:latin typeface="Arial"/>
                <a:cs typeface="Arial"/>
              </a:rPr>
              <a:t>of </a:t>
            </a:r>
            <a:r>
              <a:rPr dirty="0" sz="1000" spc="-25" b="0">
                <a:solidFill>
                  <a:srgbClr val="474C55"/>
                </a:solidFill>
                <a:latin typeface="Arial"/>
                <a:cs typeface="Arial"/>
              </a:rPr>
              <a:t>	</a:t>
            </a:r>
            <a:r>
              <a:rPr dirty="0" sz="1000" b="0">
                <a:solidFill>
                  <a:srgbClr val="474C55"/>
                </a:solidFill>
                <a:latin typeface="Arial"/>
                <a:cs typeface="Arial"/>
              </a:rPr>
              <a:t>receipts</a:t>
            </a:r>
            <a:r>
              <a:rPr dirty="0" sz="1000" spc="70" b="0">
                <a:solidFill>
                  <a:srgbClr val="474C55"/>
                </a:solidFill>
                <a:latin typeface="Arial"/>
                <a:cs typeface="Arial"/>
              </a:rPr>
              <a:t> </a:t>
            </a:r>
            <a:r>
              <a:rPr dirty="0" sz="1000" b="0">
                <a:solidFill>
                  <a:srgbClr val="474C55"/>
                </a:solidFill>
                <a:latin typeface="Arial"/>
                <a:cs typeface="Arial"/>
              </a:rPr>
              <a:t>and</a:t>
            </a:r>
            <a:r>
              <a:rPr dirty="0" sz="1000" spc="75" b="0">
                <a:solidFill>
                  <a:srgbClr val="474C55"/>
                </a:solidFill>
                <a:latin typeface="Arial"/>
                <a:cs typeface="Arial"/>
              </a:rPr>
              <a:t> </a:t>
            </a:r>
            <a:r>
              <a:rPr dirty="0" sz="1000" b="0">
                <a:solidFill>
                  <a:srgbClr val="474C55"/>
                </a:solidFill>
                <a:latin typeface="Arial"/>
                <a:cs typeface="Arial"/>
              </a:rPr>
              <a:t>helps</a:t>
            </a:r>
            <a:r>
              <a:rPr dirty="0" sz="1000" spc="70" b="0">
                <a:solidFill>
                  <a:srgbClr val="474C55"/>
                </a:solidFill>
                <a:latin typeface="Arial"/>
                <a:cs typeface="Arial"/>
              </a:rPr>
              <a:t> </a:t>
            </a:r>
            <a:r>
              <a:rPr dirty="0" sz="1000" b="0">
                <a:solidFill>
                  <a:srgbClr val="474C55"/>
                </a:solidFill>
                <a:latin typeface="Arial"/>
                <a:cs typeface="Arial"/>
              </a:rPr>
              <a:t>prevent</a:t>
            </a:r>
            <a:r>
              <a:rPr dirty="0" sz="1000" spc="75" b="0">
                <a:solidFill>
                  <a:srgbClr val="474C55"/>
                </a:solidFill>
                <a:latin typeface="Arial"/>
                <a:cs typeface="Arial"/>
              </a:rPr>
              <a:t> </a:t>
            </a:r>
            <a:r>
              <a:rPr dirty="0" sz="1000" b="0">
                <a:solidFill>
                  <a:srgbClr val="474C55"/>
                </a:solidFill>
                <a:latin typeface="Arial"/>
                <a:cs typeface="Arial"/>
              </a:rPr>
              <a:t>future</a:t>
            </a:r>
            <a:r>
              <a:rPr dirty="0" sz="1000" spc="70" b="0">
                <a:solidFill>
                  <a:srgbClr val="474C55"/>
                </a:solidFill>
                <a:latin typeface="Arial"/>
                <a:cs typeface="Arial"/>
              </a:rPr>
              <a:t> </a:t>
            </a:r>
            <a:r>
              <a:rPr dirty="0" sz="1000" spc="-10" b="0">
                <a:solidFill>
                  <a:srgbClr val="474C55"/>
                </a:solidFill>
                <a:latin typeface="Arial"/>
                <a:cs typeface="Arial"/>
              </a:rPr>
              <a:t>chargebacks</a:t>
            </a:r>
            <a:endParaRPr sz="1000">
              <a:latin typeface="Arial"/>
              <a:cs typeface="Arial"/>
            </a:endParaRPr>
          </a:p>
          <a:p>
            <a:pPr marL="201295" indent="-127000">
              <a:lnSpc>
                <a:spcPct val="100000"/>
              </a:lnSpc>
              <a:spcBef>
                <a:spcPts val="994"/>
              </a:spcBef>
              <a:buChar char="•"/>
              <a:tabLst>
                <a:tab pos="201295" algn="l"/>
              </a:tabLst>
            </a:pPr>
            <a:r>
              <a:rPr dirty="0" sz="1000" b="0">
                <a:solidFill>
                  <a:srgbClr val="474C55"/>
                </a:solidFill>
                <a:latin typeface="Arial"/>
                <a:cs typeface="Arial"/>
              </a:rPr>
              <a:t>Compatible</a:t>
            </a:r>
            <a:r>
              <a:rPr dirty="0" sz="1000" spc="45" b="0">
                <a:solidFill>
                  <a:srgbClr val="474C55"/>
                </a:solidFill>
                <a:latin typeface="Arial"/>
                <a:cs typeface="Arial"/>
              </a:rPr>
              <a:t> </a:t>
            </a:r>
            <a:r>
              <a:rPr dirty="0" sz="1000" b="0">
                <a:solidFill>
                  <a:srgbClr val="474C55"/>
                </a:solidFill>
                <a:latin typeface="Arial"/>
                <a:cs typeface="Arial"/>
              </a:rPr>
              <a:t>with</a:t>
            </a:r>
            <a:r>
              <a:rPr dirty="0" sz="1000" spc="45" b="0">
                <a:solidFill>
                  <a:srgbClr val="474C55"/>
                </a:solidFill>
                <a:latin typeface="Arial"/>
                <a:cs typeface="Arial"/>
              </a:rPr>
              <a:t> </a:t>
            </a:r>
            <a:r>
              <a:rPr dirty="0" sz="1000" b="0">
                <a:solidFill>
                  <a:srgbClr val="474C55"/>
                </a:solidFill>
                <a:latin typeface="Arial"/>
                <a:cs typeface="Arial"/>
              </a:rPr>
              <a:t>the</a:t>
            </a:r>
            <a:r>
              <a:rPr dirty="0" sz="1000" spc="50" b="0">
                <a:solidFill>
                  <a:srgbClr val="474C55"/>
                </a:solidFill>
                <a:latin typeface="Arial"/>
                <a:cs typeface="Arial"/>
              </a:rPr>
              <a:t> </a:t>
            </a:r>
            <a:r>
              <a:rPr dirty="0" sz="1000" b="0">
                <a:solidFill>
                  <a:srgbClr val="474C55"/>
                </a:solidFill>
                <a:latin typeface="Arial"/>
                <a:cs typeface="Arial"/>
              </a:rPr>
              <a:t>entire</a:t>
            </a:r>
            <a:r>
              <a:rPr dirty="0" sz="1000" spc="45" b="0">
                <a:solidFill>
                  <a:srgbClr val="474C55"/>
                </a:solidFill>
                <a:latin typeface="Arial"/>
                <a:cs typeface="Arial"/>
              </a:rPr>
              <a:t> </a:t>
            </a:r>
            <a:r>
              <a:rPr dirty="0" sz="1000" b="0">
                <a:solidFill>
                  <a:srgbClr val="474C55"/>
                </a:solidFill>
                <a:latin typeface="Arial"/>
                <a:cs typeface="Arial"/>
              </a:rPr>
              <a:t>line</a:t>
            </a:r>
            <a:r>
              <a:rPr dirty="0" sz="1000" spc="50" b="0">
                <a:solidFill>
                  <a:srgbClr val="474C55"/>
                </a:solidFill>
                <a:latin typeface="Arial"/>
                <a:cs typeface="Arial"/>
              </a:rPr>
              <a:t> </a:t>
            </a:r>
            <a:r>
              <a:rPr dirty="0" sz="1000" b="0">
                <a:solidFill>
                  <a:srgbClr val="474C55"/>
                </a:solidFill>
                <a:latin typeface="Arial"/>
                <a:cs typeface="Arial"/>
              </a:rPr>
              <a:t>of</a:t>
            </a:r>
            <a:r>
              <a:rPr dirty="0" sz="1000" spc="45" b="0">
                <a:solidFill>
                  <a:srgbClr val="474C55"/>
                </a:solidFill>
                <a:latin typeface="Arial"/>
                <a:cs typeface="Arial"/>
              </a:rPr>
              <a:t> </a:t>
            </a:r>
            <a:r>
              <a:rPr dirty="0" sz="1000" spc="-10" b="0">
                <a:solidFill>
                  <a:srgbClr val="474C55"/>
                </a:solidFill>
                <a:latin typeface="Arial"/>
                <a:cs typeface="Arial"/>
              </a:rPr>
              <a:t>Clover</a:t>
            </a:r>
            <a:r>
              <a:rPr dirty="0" sz="1000" spc="45" b="0">
                <a:solidFill>
                  <a:srgbClr val="474C55"/>
                </a:solidFill>
                <a:latin typeface="Arial"/>
                <a:cs typeface="Arial"/>
              </a:rPr>
              <a:t> </a:t>
            </a:r>
            <a:r>
              <a:rPr dirty="0" sz="1000" spc="-10" b="0">
                <a:solidFill>
                  <a:srgbClr val="474C55"/>
                </a:solidFill>
                <a:latin typeface="Arial"/>
                <a:cs typeface="Arial"/>
              </a:rPr>
              <a:t>devices</a:t>
            </a:r>
            <a:endParaRPr sz="1000">
              <a:latin typeface="Arial"/>
              <a:cs typeface="Arial"/>
            </a:endParaRPr>
          </a:p>
          <a:p>
            <a:pPr marL="201295" marR="307340" indent="-127000">
              <a:lnSpc>
                <a:spcPct val="122900"/>
              </a:lnSpc>
              <a:spcBef>
                <a:spcPts val="720"/>
              </a:spcBef>
              <a:buChar char="•"/>
              <a:tabLst>
                <a:tab pos="203200" algn="l"/>
              </a:tabLst>
            </a:pPr>
            <a:r>
              <a:rPr dirty="0" sz="1000" b="0">
                <a:solidFill>
                  <a:srgbClr val="474C55"/>
                </a:solidFill>
                <a:latin typeface="Arial"/>
                <a:cs typeface="Arial"/>
              </a:rPr>
              <a:t>Powered</a:t>
            </a:r>
            <a:r>
              <a:rPr dirty="0" sz="1000" spc="65" b="0">
                <a:solidFill>
                  <a:srgbClr val="474C55"/>
                </a:solidFill>
                <a:latin typeface="Arial"/>
                <a:cs typeface="Arial"/>
              </a:rPr>
              <a:t> </a:t>
            </a:r>
            <a:r>
              <a:rPr dirty="0" sz="1000" b="0">
                <a:solidFill>
                  <a:srgbClr val="474C55"/>
                </a:solidFill>
                <a:latin typeface="Arial"/>
                <a:cs typeface="Arial"/>
              </a:rPr>
              <a:t>with</a:t>
            </a:r>
            <a:r>
              <a:rPr dirty="0" sz="1000" spc="70" b="0">
                <a:solidFill>
                  <a:srgbClr val="474C55"/>
                </a:solidFill>
                <a:latin typeface="Arial"/>
                <a:cs typeface="Arial"/>
              </a:rPr>
              <a:t> </a:t>
            </a:r>
            <a:r>
              <a:rPr dirty="0" sz="1000" b="0">
                <a:solidFill>
                  <a:srgbClr val="474C55"/>
                </a:solidFill>
                <a:latin typeface="Arial"/>
                <a:cs typeface="Arial"/>
              </a:rPr>
              <a:t>a</a:t>
            </a:r>
            <a:r>
              <a:rPr dirty="0" sz="1000" spc="70" b="0">
                <a:solidFill>
                  <a:srgbClr val="474C55"/>
                </a:solidFill>
                <a:latin typeface="Arial"/>
                <a:cs typeface="Arial"/>
              </a:rPr>
              <a:t> </a:t>
            </a:r>
            <a:r>
              <a:rPr dirty="0" sz="1000" b="0">
                <a:solidFill>
                  <a:srgbClr val="474C55"/>
                </a:solidFill>
                <a:latin typeface="Arial"/>
                <a:cs typeface="Arial"/>
              </a:rPr>
              <a:t>full</a:t>
            </a:r>
            <a:r>
              <a:rPr dirty="0" sz="1000" spc="65" b="0">
                <a:solidFill>
                  <a:srgbClr val="474C55"/>
                </a:solidFill>
                <a:latin typeface="Arial"/>
                <a:cs typeface="Arial"/>
              </a:rPr>
              <a:t> </a:t>
            </a:r>
            <a:r>
              <a:rPr dirty="0" sz="1000" b="0">
                <a:solidFill>
                  <a:srgbClr val="474C55"/>
                </a:solidFill>
                <a:latin typeface="Arial"/>
                <a:cs typeface="Arial"/>
              </a:rPr>
              <a:t>suite</a:t>
            </a:r>
            <a:r>
              <a:rPr dirty="0" sz="1000" spc="70" b="0">
                <a:solidFill>
                  <a:srgbClr val="474C55"/>
                </a:solidFill>
                <a:latin typeface="Arial"/>
                <a:cs typeface="Arial"/>
              </a:rPr>
              <a:t> </a:t>
            </a:r>
            <a:r>
              <a:rPr dirty="0" sz="1000" b="0">
                <a:solidFill>
                  <a:srgbClr val="474C55"/>
                </a:solidFill>
                <a:latin typeface="Arial"/>
                <a:cs typeface="Arial"/>
              </a:rPr>
              <a:t>of</a:t>
            </a:r>
            <a:r>
              <a:rPr dirty="0" sz="1000" spc="70" b="0">
                <a:solidFill>
                  <a:srgbClr val="474C55"/>
                </a:solidFill>
                <a:latin typeface="Arial"/>
                <a:cs typeface="Arial"/>
              </a:rPr>
              <a:t> </a:t>
            </a:r>
            <a:r>
              <a:rPr dirty="0" sz="1000" b="0">
                <a:solidFill>
                  <a:srgbClr val="474C55"/>
                </a:solidFill>
                <a:latin typeface="Arial"/>
                <a:cs typeface="Arial"/>
              </a:rPr>
              <a:t>business</a:t>
            </a:r>
            <a:r>
              <a:rPr dirty="0" sz="1000" spc="65" b="0">
                <a:solidFill>
                  <a:srgbClr val="474C55"/>
                </a:solidFill>
                <a:latin typeface="Arial"/>
                <a:cs typeface="Arial"/>
              </a:rPr>
              <a:t> </a:t>
            </a:r>
            <a:r>
              <a:rPr dirty="0" sz="1000" b="0">
                <a:solidFill>
                  <a:srgbClr val="474C55"/>
                </a:solidFill>
                <a:latin typeface="Arial"/>
                <a:cs typeface="Arial"/>
              </a:rPr>
              <a:t>management</a:t>
            </a:r>
            <a:r>
              <a:rPr dirty="0" sz="1000" spc="70" b="0">
                <a:solidFill>
                  <a:srgbClr val="474C55"/>
                </a:solidFill>
                <a:latin typeface="Arial"/>
                <a:cs typeface="Arial"/>
              </a:rPr>
              <a:t> </a:t>
            </a:r>
            <a:r>
              <a:rPr dirty="0" sz="1000" spc="-20" b="0">
                <a:solidFill>
                  <a:srgbClr val="474C55"/>
                </a:solidFill>
                <a:latin typeface="Arial"/>
                <a:cs typeface="Arial"/>
              </a:rPr>
              <a:t>tools </a:t>
            </a:r>
            <a:r>
              <a:rPr dirty="0" sz="1000" spc="-20" b="0">
                <a:solidFill>
                  <a:srgbClr val="474C55"/>
                </a:solidFill>
                <a:latin typeface="Arial"/>
                <a:cs typeface="Arial"/>
              </a:rPr>
              <a:t>	</a:t>
            </a:r>
            <a:r>
              <a:rPr dirty="0" sz="1000" b="0">
                <a:solidFill>
                  <a:srgbClr val="474C55"/>
                </a:solidFill>
                <a:latin typeface="Arial"/>
                <a:cs typeface="Arial"/>
              </a:rPr>
              <a:t>through</a:t>
            </a:r>
            <a:r>
              <a:rPr dirty="0" sz="1000" spc="45" b="0">
                <a:solidFill>
                  <a:srgbClr val="474C55"/>
                </a:solidFill>
                <a:latin typeface="Arial"/>
                <a:cs typeface="Arial"/>
              </a:rPr>
              <a:t> </a:t>
            </a:r>
            <a:r>
              <a:rPr dirty="0" sz="1000" b="0">
                <a:solidFill>
                  <a:srgbClr val="474C55"/>
                </a:solidFill>
                <a:latin typeface="Arial"/>
                <a:cs typeface="Arial"/>
              </a:rPr>
              <a:t>the</a:t>
            </a:r>
            <a:r>
              <a:rPr dirty="0" sz="1000" spc="50" b="0">
                <a:solidFill>
                  <a:srgbClr val="474C55"/>
                </a:solidFill>
                <a:latin typeface="Arial"/>
                <a:cs typeface="Arial"/>
              </a:rPr>
              <a:t> </a:t>
            </a:r>
            <a:r>
              <a:rPr dirty="0" sz="1000" spc="-10" b="0">
                <a:solidFill>
                  <a:srgbClr val="474C55"/>
                </a:solidFill>
                <a:latin typeface="Arial"/>
                <a:cs typeface="Arial"/>
              </a:rPr>
              <a:t>Clover</a:t>
            </a:r>
            <a:r>
              <a:rPr dirty="0" sz="1000" spc="50" b="0">
                <a:solidFill>
                  <a:srgbClr val="474C55"/>
                </a:solidFill>
                <a:latin typeface="Arial"/>
                <a:cs typeface="Arial"/>
              </a:rPr>
              <a:t> </a:t>
            </a:r>
            <a:r>
              <a:rPr dirty="0" sz="1000" b="0">
                <a:solidFill>
                  <a:srgbClr val="474C55"/>
                </a:solidFill>
                <a:latin typeface="Arial"/>
                <a:cs typeface="Arial"/>
              </a:rPr>
              <a:t>Software</a:t>
            </a:r>
            <a:r>
              <a:rPr dirty="0" sz="1000" spc="50" b="0">
                <a:solidFill>
                  <a:srgbClr val="474C55"/>
                </a:solidFill>
                <a:latin typeface="Arial"/>
                <a:cs typeface="Arial"/>
              </a:rPr>
              <a:t> </a:t>
            </a:r>
            <a:r>
              <a:rPr dirty="0" sz="1000" b="0">
                <a:solidFill>
                  <a:srgbClr val="474C55"/>
                </a:solidFill>
                <a:latin typeface="Arial"/>
                <a:cs typeface="Arial"/>
              </a:rPr>
              <a:t>plans</a:t>
            </a:r>
            <a:r>
              <a:rPr dirty="0" sz="1000" spc="50" b="0">
                <a:solidFill>
                  <a:srgbClr val="474C55"/>
                </a:solidFill>
                <a:latin typeface="Arial"/>
                <a:cs typeface="Arial"/>
              </a:rPr>
              <a:t> </a:t>
            </a:r>
            <a:r>
              <a:rPr dirty="0" sz="1000" b="0">
                <a:solidFill>
                  <a:srgbClr val="474C55"/>
                </a:solidFill>
                <a:latin typeface="Arial"/>
                <a:cs typeface="Arial"/>
              </a:rPr>
              <a:t>and</a:t>
            </a:r>
            <a:r>
              <a:rPr dirty="0" sz="1000" spc="50" b="0">
                <a:solidFill>
                  <a:srgbClr val="474C55"/>
                </a:solidFill>
                <a:latin typeface="Arial"/>
                <a:cs typeface="Arial"/>
              </a:rPr>
              <a:t> </a:t>
            </a:r>
            <a:r>
              <a:rPr dirty="0" sz="1000" b="0">
                <a:solidFill>
                  <a:srgbClr val="474C55"/>
                </a:solidFill>
                <a:latin typeface="Arial"/>
                <a:cs typeface="Arial"/>
              </a:rPr>
              <a:t>App</a:t>
            </a:r>
            <a:r>
              <a:rPr dirty="0" sz="1000" spc="50" b="0">
                <a:solidFill>
                  <a:srgbClr val="474C55"/>
                </a:solidFill>
                <a:latin typeface="Arial"/>
                <a:cs typeface="Arial"/>
              </a:rPr>
              <a:t> </a:t>
            </a:r>
            <a:r>
              <a:rPr dirty="0" sz="1000" spc="-10" b="0">
                <a:solidFill>
                  <a:srgbClr val="474C55"/>
                </a:solidFill>
                <a:latin typeface="Arial"/>
                <a:cs typeface="Arial"/>
              </a:rPr>
              <a:t>market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80"/>
              </a:spcBef>
            </a:pPr>
            <a:endParaRPr sz="1000">
              <a:latin typeface="Arial"/>
              <a:cs typeface="Arial"/>
            </a:endParaRPr>
          </a:p>
          <a:p>
            <a:pPr marL="74295" marR="143510">
              <a:lnSpc>
                <a:spcPts val="1400"/>
              </a:lnSpc>
            </a:pPr>
            <a:r>
              <a:rPr dirty="0" spc="-10"/>
              <a:t>Clover</a:t>
            </a:r>
            <a:r>
              <a:rPr dirty="0" spc="65"/>
              <a:t> </a:t>
            </a:r>
            <a:r>
              <a:rPr dirty="0"/>
              <a:t>Flex.</a:t>
            </a:r>
            <a:r>
              <a:rPr dirty="0" spc="65"/>
              <a:t> </a:t>
            </a:r>
            <a:r>
              <a:rPr dirty="0"/>
              <a:t>The</a:t>
            </a:r>
            <a:r>
              <a:rPr dirty="0" spc="70"/>
              <a:t> </a:t>
            </a:r>
            <a:r>
              <a:rPr dirty="0"/>
              <a:t>smart,</a:t>
            </a:r>
            <a:r>
              <a:rPr dirty="0" spc="65"/>
              <a:t> </a:t>
            </a:r>
            <a:r>
              <a:rPr dirty="0"/>
              <a:t>flexible</a:t>
            </a:r>
            <a:r>
              <a:rPr dirty="0" spc="65"/>
              <a:t> </a:t>
            </a:r>
            <a:r>
              <a:rPr dirty="0" spc="-45"/>
              <a:t>POS</a:t>
            </a:r>
            <a:r>
              <a:rPr dirty="0" spc="70"/>
              <a:t> </a:t>
            </a:r>
            <a:r>
              <a:rPr dirty="0"/>
              <a:t>device</a:t>
            </a:r>
            <a:r>
              <a:rPr dirty="0" spc="65"/>
              <a:t> </a:t>
            </a:r>
            <a:r>
              <a:rPr dirty="0" spc="-10"/>
              <a:t>that’s </a:t>
            </a:r>
            <a:r>
              <a:rPr dirty="0" spc="55"/>
              <a:t>as</a:t>
            </a:r>
            <a:r>
              <a:rPr dirty="0" spc="60"/>
              <a:t> </a:t>
            </a:r>
            <a:r>
              <a:rPr dirty="0"/>
              <a:t>dynamic</a:t>
            </a:r>
            <a:r>
              <a:rPr dirty="0" spc="65"/>
              <a:t> </a:t>
            </a:r>
            <a:r>
              <a:rPr dirty="0" spc="55"/>
              <a:t>as</a:t>
            </a:r>
            <a:r>
              <a:rPr dirty="0" spc="65"/>
              <a:t> </a:t>
            </a:r>
            <a:r>
              <a:rPr dirty="0"/>
              <a:t>your</a:t>
            </a:r>
            <a:r>
              <a:rPr dirty="0" spc="65"/>
              <a:t> </a:t>
            </a:r>
            <a:r>
              <a:rPr dirty="0" spc="-10"/>
              <a:t>business.</a:t>
            </a:r>
          </a:p>
          <a:p>
            <a:pPr>
              <a:lnSpc>
                <a:spcPct val="100000"/>
              </a:lnSpc>
              <a:spcBef>
                <a:spcPts val="484"/>
              </a:spcBef>
            </a:pPr>
          </a:p>
          <a:p>
            <a:pPr marL="44450">
              <a:lnSpc>
                <a:spcPct val="100000"/>
              </a:lnSpc>
            </a:pPr>
            <a:r>
              <a:rPr dirty="0" sz="1000" spc="10" b="0">
                <a:latin typeface="Arial"/>
                <a:cs typeface="Arial"/>
              </a:rPr>
              <a:t>Visit</a:t>
            </a:r>
            <a:r>
              <a:rPr dirty="0" sz="1000" spc="65" b="0">
                <a:latin typeface="Arial"/>
                <a:cs typeface="Arial"/>
              </a:rPr>
              <a:t> </a:t>
            </a:r>
            <a:r>
              <a:rPr dirty="0" sz="1000" spc="10" b="0">
                <a:latin typeface="Arial"/>
                <a:cs typeface="Arial"/>
              </a:rPr>
              <a:t>Clover.com</a:t>
            </a:r>
            <a:r>
              <a:rPr dirty="0" sz="1000" spc="70" b="0">
                <a:latin typeface="Arial"/>
                <a:cs typeface="Arial"/>
              </a:rPr>
              <a:t> </a:t>
            </a:r>
            <a:r>
              <a:rPr dirty="0" sz="1000" spc="10" b="0">
                <a:latin typeface="Arial"/>
                <a:cs typeface="Arial"/>
              </a:rPr>
              <a:t>or</a:t>
            </a:r>
            <a:r>
              <a:rPr dirty="0" sz="1000" spc="65" b="0">
                <a:latin typeface="Arial"/>
                <a:cs typeface="Arial"/>
              </a:rPr>
              <a:t> </a:t>
            </a:r>
            <a:r>
              <a:rPr dirty="0" sz="1000" spc="45" b="0">
                <a:latin typeface="Arial"/>
                <a:cs typeface="Arial"/>
              </a:rPr>
              <a:t>contact</a:t>
            </a:r>
            <a:r>
              <a:rPr dirty="0" sz="1000" spc="70" b="0">
                <a:latin typeface="Arial"/>
                <a:cs typeface="Arial"/>
              </a:rPr>
              <a:t> </a:t>
            </a:r>
            <a:r>
              <a:rPr dirty="0" sz="1000" spc="10" b="0">
                <a:latin typeface="Arial"/>
                <a:cs typeface="Arial"/>
              </a:rPr>
              <a:t>your</a:t>
            </a:r>
            <a:r>
              <a:rPr dirty="0" sz="1000" spc="65" b="0">
                <a:latin typeface="Arial"/>
                <a:cs typeface="Arial"/>
              </a:rPr>
              <a:t> </a:t>
            </a:r>
            <a:r>
              <a:rPr dirty="0" sz="1000" spc="10" b="0">
                <a:latin typeface="Arial"/>
                <a:cs typeface="Arial"/>
              </a:rPr>
              <a:t>Representative</a:t>
            </a:r>
            <a:r>
              <a:rPr dirty="0" sz="1000" spc="65" b="0">
                <a:latin typeface="Arial"/>
                <a:cs typeface="Arial"/>
              </a:rPr>
              <a:t> </a:t>
            </a:r>
            <a:r>
              <a:rPr dirty="0" sz="1000" spc="10" b="0">
                <a:solidFill>
                  <a:srgbClr val="474C55"/>
                </a:solidFill>
                <a:latin typeface="Arial"/>
                <a:cs typeface="Arial"/>
              </a:rPr>
              <a:t>to</a:t>
            </a:r>
            <a:r>
              <a:rPr dirty="0" sz="1000" spc="65" b="0">
                <a:solidFill>
                  <a:srgbClr val="474C55"/>
                </a:solidFill>
                <a:latin typeface="Arial"/>
                <a:cs typeface="Arial"/>
              </a:rPr>
              <a:t> </a:t>
            </a:r>
            <a:r>
              <a:rPr dirty="0" sz="1000" spc="10" b="0">
                <a:solidFill>
                  <a:srgbClr val="474C55"/>
                </a:solidFill>
                <a:latin typeface="Arial"/>
                <a:cs typeface="Arial"/>
              </a:rPr>
              <a:t>learn</a:t>
            </a:r>
            <a:r>
              <a:rPr dirty="0" sz="1000" spc="70" b="0">
                <a:solidFill>
                  <a:srgbClr val="474C55"/>
                </a:solidFill>
                <a:latin typeface="Arial"/>
                <a:cs typeface="Arial"/>
              </a:rPr>
              <a:t> </a:t>
            </a:r>
            <a:r>
              <a:rPr dirty="0" sz="1000" spc="-10" b="0">
                <a:solidFill>
                  <a:srgbClr val="474C55"/>
                </a:solidFill>
                <a:latin typeface="Arial"/>
                <a:cs typeface="Arial"/>
              </a:rPr>
              <a:t>more.</a:t>
            </a:r>
            <a:endParaRPr sz="1000">
              <a:latin typeface="Arial"/>
              <a:cs typeface="Arial"/>
            </a:endParaRPr>
          </a:p>
        </p:txBody>
      </p:sp>
      <p:sp>
        <p:nvSpPr>
          <p:cNvPr id="8" name="object 8" descr=""/>
          <p:cNvSpPr txBox="1"/>
          <p:nvPr/>
        </p:nvSpPr>
        <p:spPr>
          <a:xfrm>
            <a:off x="3644900" y="9637865"/>
            <a:ext cx="3665220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600">
                <a:solidFill>
                  <a:srgbClr val="474C55"/>
                </a:solidFill>
                <a:latin typeface="Arial"/>
                <a:cs typeface="Arial"/>
              </a:rPr>
              <a:t>©</a:t>
            </a:r>
            <a:r>
              <a:rPr dirty="0" sz="600" spc="-20">
                <a:solidFill>
                  <a:srgbClr val="474C55"/>
                </a:solidFill>
                <a:latin typeface="Arial"/>
                <a:cs typeface="Arial"/>
              </a:rPr>
              <a:t> 2017</a:t>
            </a:r>
            <a:r>
              <a:rPr dirty="0" sz="600" spc="-15">
                <a:solidFill>
                  <a:srgbClr val="474C55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474C55"/>
                </a:solidFill>
                <a:latin typeface="Arial"/>
                <a:cs typeface="Arial"/>
              </a:rPr>
              <a:t>First</a:t>
            </a:r>
            <a:r>
              <a:rPr dirty="0" sz="600" spc="-15">
                <a:solidFill>
                  <a:srgbClr val="474C55"/>
                </a:solidFill>
                <a:latin typeface="Arial"/>
                <a:cs typeface="Arial"/>
              </a:rPr>
              <a:t> </a:t>
            </a:r>
            <a:r>
              <a:rPr dirty="0" sz="600" spc="-10">
                <a:solidFill>
                  <a:srgbClr val="474C55"/>
                </a:solidFill>
                <a:latin typeface="Arial"/>
                <a:cs typeface="Arial"/>
              </a:rPr>
              <a:t>Data</a:t>
            </a:r>
            <a:r>
              <a:rPr dirty="0" sz="600" spc="-15">
                <a:solidFill>
                  <a:srgbClr val="474C55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474C55"/>
                </a:solidFill>
                <a:latin typeface="Arial"/>
                <a:cs typeface="Arial"/>
              </a:rPr>
              <a:t>Corporation.</a:t>
            </a:r>
            <a:r>
              <a:rPr dirty="0" sz="600" spc="-20">
                <a:solidFill>
                  <a:srgbClr val="474C55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474C55"/>
                </a:solidFill>
                <a:latin typeface="Arial"/>
                <a:cs typeface="Arial"/>
              </a:rPr>
              <a:t>All</a:t>
            </a:r>
            <a:r>
              <a:rPr dirty="0" sz="600" spc="-15">
                <a:solidFill>
                  <a:srgbClr val="474C55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474C55"/>
                </a:solidFill>
                <a:latin typeface="Arial"/>
                <a:cs typeface="Arial"/>
              </a:rPr>
              <a:t>Rights</a:t>
            </a:r>
            <a:r>
              <a:rPr dirty="0" sz="600" spc="-15">
                <a:solidFill>
                  <a:srgbClr val="474C55"/>
                </a:solidFill>
                <a:latin typeface="Arial"/>
                <a:cs typeface="Arial"/>
              </a:rPr>
              <a:t> </a:t>
            </a:r>
            <a:r>
              <a:rPr dirty="0" sz="600" spc="-10">
                <a:solidFill>
                  <a:srgbClr val="474C55"/>
                </a:solidFill>
                <a:latin typeface="Arial"/>
                <a:cs typeface="Arial"/>
              </a:rPr>
              <a:t>Reserved.</a:t>
            </a:r>
            <a:r>
              <a:rPr dirty="0" sz="600" spc="-15">
                <a:solidFill>
                  <a:srgbClr val="474C55"/>
                </a:solidFill>
                <a:latin typeface="Arial"/>
                <a:cs typeface="Arial"/>
              </a:rPr>
              <a:t> </a:t>
            </a:r>
            <a:r>
              <a:rPr dirty="0" sz="600" spc="-10">
                <a:solidFill>
                  <a:srgbClr val="474C55"/>
                </a:solidFill>
                <a:latin typeface="Arial"/>
                <a:cs typeface="Arial"/>
              </a:rPr>
              <a:t>The</a:t>
            </a:r>
            <a:r>
              <a:rPr dirty="0" sz="600" spc="-20">
                <a:solidFill>
                  <a:srgbClr val="474C55"/>
                </a:solidFill>
                <a:latin typeface="Arial"/>
                <a:cs typeface="Arial"/>
              </a:rPr>
              <a:t> </a:t>
            </a:r>
            <a:r>
              <a:rPr dirty="0" sz="600" spc="-50">
                <a:solidFill>
                  <a:srgbClr val="474C55"/>
                </a:solidFill>
                <a:latin typeface="Arial"/>
                <a:cs typeface="Arial"/>
              </a:rPr>
              <a:t>CLOVER</a:t>
            </a:r>
            <a:r>
              <a:rPr dirty="0" sz="600" spc="-15">
                <a:solidFill>
                  <a:srgbClr val="474C55"/>
                </a:solidFill>
                <a:latin typeface="Arial"/>
                <a:cs typeface="Arial"/>
              </a:rPr>
              <a:t> </a:t>
            </a:r>
            <a:r>
              <a:rPr dirty="0" sz="600" spc="-10">
                <a:solidFill>
                  <a:srgbClr val="474C55"/>
                </a:solidFill>
                <a:latin typeface="Arial"/>
                <a:cs typeface="Arial"/>
              </a:rPr>
              <a:t>name</a:t>
            </a:r>
            <a:r>
              <a:rPr dirty="0" sz="600" spc="-15">
                <a:solidFill>
                  <a:srgbClr val="474C55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474C55"/>
                </a:solidFill>
                <a:latin typeface="Arial"/>
                <a:cs typeface="Arial"/>
              </a:rPr>
              <a:t>and</a:t>
            </a:r>
            <a:r>
              <a:rPr dirty="0" sz="600" spc="-15">
                <a:solidFill>
                  <a:srgbClr val="474C55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474C55"/>
                </a:solidFill>
                <a:latin typeface="Arial"/>
                <a:cs typeface="Arial"/>
              </a:rPr>
              <a:t>logo</a:t>
            </a:r>
            <a:r>
              <a:rPr dirty="0" sz="600" spc="-20">
                <a:solidFill>
                  <a:srgbClr val="474C55"/>
                </a:solidFill>
                <a:latin typeface="Arial"/>
                <a:cs typeface="Arial"/>
              </a:rPr>
              <a:t> </a:t>
            </a:r>
            <a:r>
              <a:rPr dirty="0" sz="600" spc="-10">
                <a:solidFill>
                  <a:srgbClr val="474C55"/>
                </a:solidFill>
                <a:latin typeface="Arial"/>
                <a:cs typeface="Arial"/>
              </a:rPr>
              <a:t>are</a:t>
            </a:r>
            <a:r>
              <a:rPr dirty="0" sz="600" spc="-15">
                <a:solidFill>
                  <a:srgbClr val="474C55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474C55"/>
                </a:solidFill>
                <a:latin typeface="Arial"/>
                <a:cs typeface="Arial"/>
              </a:rPr>
              <a:t>trademarks</a:t>
            </a:r>
            <a:r>
              <a:rPr dirty="0" sz="600" spc="-15">
                <a:solidFill>
                  <a:srgbClr val="474C55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474C55"/>
                </a:solidFill>
                <a:latin typeface="Arial"/>
                <a:cs typeface="Arial"/>
              </a:rPr>
              <a:t>owned</a:t>
            </a:r>
            <a:r>
              <a:rPr dirty="0" sz="600" spc="-15">
                <a:solidFill>
                  <a:srgbClr val="474C55"/>
                </a:solidFill>
                <a:latin typeface="Arial"/>
                <a:cs typeface="Arial"/>
              </a:rPr>
              <a:t> </a:t>
            </a:r>
            <a:r>
              <a:rPr dirty="0" sz="600" spc="-25">
                <a:solidFill>
                  <a:srgbClr val="474C55"/>
                </a:solidFill>
                <a:latin typeface="Arial"/>
                <a:cs typeface="Arial"/>
              </a:rPr>
              <a:t>by</a:t>
            </a:r>
            <a:r>
              <a:rPr dirty="0" sz="600" spc="500">
                <a:solidFill>
                  <a:srgbClr val="474C55"/>
                </a:solidFill>
                <a:latin typeface="Arial"/>
                <a:cs typeface="Arial"/>
              </a:rPr>
              <a:t> </a:t>
            </a:r>
            <a:r>
              <a:rPr dirty="0" sz="600" spc="-20">
                <a:solidFill>
                  <a:srgbClr val="474C55"/>
                </a:solidFill>
                <a:latin typeface="Arial"/>
                <a:cs typeface="Arial"/>
              </a:rPr>
              <a:t>Clover</a:t>
            </a:r>
            <a:r>
              <a:rPr dirty="0" sz="600" spc="-10">
                <a:solidFill>
                  <a:srgbClr val="474C55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474C55"/>
                </a:solidFill>
                <a:latin typeface="Arial"/>
                <a:cs typeface="Arial"/>
              </a:rPr>
              <a:t>Network,</a:t>
            </a:r>
            <a:r>
              <a:rPr dirty="0" sz="600" spc="-10">
                <a:solidFill>
                  <a:srgbClr val="474C55"/>
                </a:solidFill>
                <a:latin typeface="Arial"/>
                <a:cs typeface="Arial"/>
              </a:rPr>
              <a:t> Inc., </a:t>
            </a:r>
            <a:r>
              <a:rPr dirty="0" sz="600" spc="-20">
                <a:solidFill>
                  <a:srgbClr val="474C55"/>
                </a:solidFill>
                <a:latin typeface="Arial"/>
                <a:cs typeface="Arial"/>
              </a:rPr>
              <a:t>a</a:t>
            </a:r>
            <a:r>
              <a:rPr dirty="0" sz="600" spc="-10">
                <a:solidFill>
                  <a:srgbClr val="474C55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474C55"/>
                </a:solidFill>
                <a:latin typeface="Arial"/>
                <a:cs typeface="Arial"/>
              </a:rPr>
              <a:t>wholly</a:t>
            </a:r>
            <a:r>
              <a:rPr dirty="0" sz="600" spc="-5">
                <a:solidFill>
                  <a:srgbClr val="474C55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474C55"/>
                </a:solidFill>
                <a:latin typeface="Arial"/>
                <a:cs typeface="Arial"/>
              </a:rPr>
              <a:t>owned</a:t>
            </a:r>
            <a:r>
              <a:rPr dirty="0" sz="600" spc="-10">
                <a:solidFill>
                  <a:srgbClr val="474C55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474C55"/>
                </a:solidFill>
                <a:latin typeface="Arial"/>
                <a:cs typeface="Arial"/>
              </a:rPr>
              <a:t>subsidiary</a:t>
            </a:r>
            <a:r>
              <a:rPr dirty="0" sz="600" spc="-10">
                <a:solidFill>
                  <a:srgbClr val="474C55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474C55"/>
                </a:solidFill>
                <a:latin typeface="Arial"/>
                <a:cs typeface="Arial"/>
              </a:rPr>
              <a:t>of</a:t>
            </a:r>
            <a:r>
              <a:rPr dirty="0" sz="600" spc="-10">
                <a:solidFill>
                  <a:srgbClr val="474C55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474C55"/>
                </a:solidFill>
                <a:latin typeface="Arial"/>
                <a:cs typeface="Arial"/>
              </a:rPr>
              <a:t>First</a:t>
            </a:r>
            <a:r>
              <a:rPr dirty="0" sz="600" spc="-5">
                <a:solidFill>
                  <a:srgbClr val="474C55"/>
                </a:solidFill>
                <a:latin typeface="Arial"/>
                <a:cs typeface="Arial"/>
              </a:rPr>
              <a:t> </a:t>
            </a:r>
            <a:r>
              <a:rPr dirty="0" sz="600" spc="-10">
                <a:solidFill>
                  <a:srgbClr val="474C55"/>
                </a:solidFill>
                <a:latin typeface="Arial"/>
                <a:cs typeface="Arial"/>
              </a:rPr>
              <a:t>Data Corporation, </a:t>
            </a:r>
            <a:r>
              <a:rPr dirty="0" sz="600">
                <a:solidFill>
                  <a:srgbClr val="474C55"/>
                </a:solidFill>
                <a:latin typeface="Arial"/>
                <a:cs typeface="Arial"/>
              </a:rPr>
              <a:t>and</a:t>
            </a:r>
            <a:r>
              <a:rPr dirty="0" sz="600" spc="-10">
                <a:solidFill>
                  <a:srgbClr val="474C55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474C55"/>
                </a:solidFill>
                <a:latin typeface="Arial"/>
                <a:cs typeface="Arial"/>
              </a:rPr>
              <a:t>registered</a:t>
            </a:r>
            <a:r>
              <a:rPr dirty="0" sz="600" spc="-5">
                <a:solidFill>
                  <a:srgbClr val="474C55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474C55"/>
                </a:solidFill>
                <a:latin typeface="Arial"/>
                <a:cs typeface="Arial"/>
              </a:rPr>
              <a:t>or</a:t>
            </a:r>
            <a:r>
              <a:rPr dirty="0" sz="600" spc="-10">
                <a:solidFill>
                  <a:srgbClr val="474C55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474C55"/>
                </a:solidFill>
                <a:latin typeface="Arial"/>
                <a:cs typeface="Arial"/>
              </a:rPr>
              <a:t>used</a:t>
            </a:r>
            <a:r>
              <a:rPr dirty="0" sz="600" spc="-10">
                <a:solidFill>
                  <a:srgbClr val="474C55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474C55"/>
                </a:solidFill>
                <a:latin typeface="Arial"/>
                <a:cs typeface="Arial"/>
              </a:rPr>
              <a:t>in</a:t>
            </a:r>
            <a:r>
              <a:rPr dirty="0" sz="600" spc="-10">
                <a:solidFill>
                  <a:srgbClr val="474C55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474C55"/>
                </a:solidFill>
                <a:latin typeface="Arial"/>
                <a:cs typeface="Arial"/>
              </a:rPr>
              <a:t>the</a:t>
            </a:r>
            <a:r>
              <a:rPr dirty="0" sz="600" spc="-5">
                <a:solidFill>
                  <a:srgbClr val="474C55"/>
                </a:solidFill>
                <a:latin typeface="Arial"/>
                <a:cs typeface="Arial"/>
              </a:rPr>
              <a:t> </a:t>
            </a:r>
            <a:r>
              <a:rPr dirty="0" sz="600" spc="-20">
                <a:solidFill>
                  <a:srgbClr val="474C55"/>
                </a:solidFill>
                <a:latin typeface="Arial"/>
                <a:cs typeface="Arial"/>
              </a:rPr>
              <a:t>U.S.</a:t>
            </a:r>
            <a:r>
              <a:rPr dirty="0" sz="600" spc="500">
                <a:solidFill>
                  <a:srgbClr val="474C55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474C55"/>
                </a:solidFill>
                <a:latin typeface="Arial"/>
                <a:cs typeface="Arial"/>
              </a:rPr>
              <a:t>and</a:t>
            </a:r>
            <a:r>
              <a:rPr dirty="0" sz="600" spc="-20">
                <a:solidFill>
                  <a:srgbClr val="474C55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474C55"/>
                </a:solidFill>
                <a:latin typeface="Arial"/>
                <a:cs typeface="Arial"/>
              </a:rPr>
              <a:t>many</a:t>
            </a:r>
            <a:r>
              <a:rPr dirty="0" sz="600" spc="-20">
                <a:solidFill>
                  <a:srgbClr val="474C55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474C55"/>
                </a:solidFill>
                <a:latin typeface="Arial"/>
                <a:cs typeface="Arial"/>
              </a:rPr>
              <a:t>foreign</a:t>
            </a:r>
            <a:r>
              <a:rPr dirty="0" sz="600" spc="-15">
                <a:solidFill>
                  <a:srgbClr val="474C55"/>
                </a:solidFill>
                <a:latin typeface="Arial"/>
                <a:cs typeface="Arial"/>
              </a:rPr>
              <a:t> </a:t>
            </a:r>
            <a:r>
              <a:rPr dirty="0" sz="600" spc="-10">
                <a:solidFill>
                  <a:srgbClr val="474C55"/>
                </a:solidFill>
                <a:latin typeface="Arial"/>
                <a:cs typeface="Arial"/>
              </a:rPr>
              <a:t>countries.</a:t>
            </a:r>
            <a:endParaRPr sz="600">
              <a:latin typeface="Arial"/>
              <a:cs typeface="Arial"/>
            </a:endParaRPr>
          </a:p>
        </p:txBody>
      </p:sp>
      <p:pic>
        <p:nvPicPr>
          <p:cNvPr id="9" name="object 9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042325" y="2672118"/>
            <a:ext cx="1795534" cy="1824659"/>
          </a:xfrm>
          <a:prstGeom prst="rect">
            <a:avLst/>
          </a:prstGeom>
        </p:spPr>
      </p:pic>
      <p:sp>
        <p:nvSpPr>
          <p:cNvPr id="10" name="object 10" descr=""/>
          <p:cNvSpPr txBox="1"/>
          <p:nvPr/>
        </p:nvSpPr>
        <p:spPr>
          <a:xfrm>
            <a:off x="5812028" y="3304952"/>
            <a:ext cx="960755" cy="612140"/>
          </a:xfrm>
          <a:prstGeom prst="rect">
            <a:avLst/>
          </a:prstGeom>
        </p:spPr>
        <p:txBody>
          <a:bodyPr wrap="square" lIns="0" tIns="3302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dirty="0" sz="1000" spc="-10" b="1">
                <a:solidFill>
                  <a:srgbClr val="474C55"/>
                </a:solidFill>
                <a:latin typeface="Palatino Linotype"/>
                <a:cs typeface="Palatino Linotype"/>
              </a:rPr>
              <a:t>Clover</a:t>
            </a:r>
            <a:r>
              <a:rPr dirty="0" sz="1000" spc="-55" b="1">
                <a:solidFill>
                  <a:srgbClr val="474C55"/>
                </a:solidFill>
                <a:latin typeface="Palatino Linotype"/>
                <a:cs typeface="Palatino Linotype"/>
              </a:rPr>
              <a:t> </a:t>
            </a:r>
            <a:r>
              <a:rPr dirty="0" sz="1000" spc="-20" b="1">
                <a:solidFill>
                  <a:srgbClr val="474C55"/>
                </a:solidFill>
                <a:latin typeface="Palatino Linotype"/>
                <a:cs typeface="Palatino Linotype"/>
              </a:rPr>
              <a:t>Flex</a:t>
            </a:r>
            <a:endParaRPr sz="1000">
              <a:latin typeface="Palatino Linotype"/>
              <a:cs typeface="Palatino Linotype"/>
            </a:endParaRPr>
          </a:p>
          <a:p>
            <a:pPr marL="12700" marR="5080">
              <a:lnSpc>
                <a:spcPts val="1100"/>
              </a:lnSpc>
              <a:spcBef>
                <a:spcPts val="20"/>
              </a:spcBef>
            </a:pPr>
            <a:r>
              <a:rPr dirty="0" sz="750">
                <a:solidFill>
                  <a:srgbClr val="474C55"/>
                </a:solidFill>
                <a:latin typeface="Arial"/>
                <a:cs typeface="Arial"/>
              </a:rPr>
              <a:t>Robust</a:t>
            </a:r>
            <a:r>
              <a:rPr dirty="0" sz="750" spc="114">
                <a:solidFill>
                  <a:srgbClr val="474C55"/>
                </a:solidFill>
                <a:latin typeface="Arial"/>
                <a:cs typeface="Arial"/>
              </a:rPr>
              <a:t> </a:t>
            </a:r>
            <a:r>
              <a:rPr dirty="0" sz="750" spc="-10">
                <a:solidFill>
                  <a:srgbClr val="474C55"/>
                </a:solidFill>
                <a:latin typeface="Arial"/>
                <a:cs typeface="Arial"/>
              </a:rPr>
              <a:t>functionality. </a:t>
            </a:r>
            <a:r>
              <a:rPr dirty="0" sz="750" spc="85">
                <a:solidFill>
                  <a:srgbClr val="474C55"/>
                </a:solidFill>
                <a:latin typeface="Arial Narrow"/>
                <a:cs typeface="Arial Narrow"/>
              </a:rPr>
              <a:t>Ultimate</a:t>
            </a:r>
            <a:r>
              <a:rPr dirty="0" sz="750" spc="20">
                <a:solidFill>
                  <a:srgbClr val="474C55"/>
                </a:solidFill>
                <a:latin typeface="Arial Narrow"/>
                <a:cs typeface="Arial Narrow"/>
              </a:rPr>
              <a:t> </a:t>
            </a:r>
            <a:r>
              <a:rPr dirty="0" sz="750" spc="55">
                <a:solidFill>
                  <a:srgbClr val="474C55"/>
                </a:solidFill>
                <a:latin typeface="Arial Narrow"/>
                <a:cs typeface="Arial Narrow"/>
              </a:rPr>
              <a:t>flexibility. </a:t>
            </a:r>
            <a:r>
              <a:rPr dirty="0" sz="750">
                <a:solidFill>
                  <a:srgbClr val="474C55"/>
                </a:solidFill>
                <a:latin typeface="Arial"/>
                <a:cs typeface="Arial"/>
              </a:rPr>
              <a:t>Total</a:t>
            </a:r>
            <a:r>
              <a:rPr dirty="0" sz="750" spc="25">
                <a:solidFill>
                  <a:srgbClr val="474C55"/>
                </a:solidFill>
                <a:latin typeface="Arial"/>
                <a:cs typeface="Arial"/>
              </a:rPr>
              <a:t> </a:t>
            </a:r>
            <a:r>
              <a:rPr dirty="0" sz="750" spc="-10">
                <a:solidFill>
                  <a:srgbClr val="474C55"/>
                </a:solidFill>
                <a:latin typeface="Arial"/>
                <a:cs typeface="Arial"/>
              </a:rPr>
              <a:t>simplicity.</a:t>
            </a:r>
            <a:endParaRPr sz="750">
              <a:latin typeface="Arial"/>
              <a:cs typeface="Arial"/>
            </a:endParaRPr>
          </a:p>
        </p:txBody>
      </p:sp>
      <p:pic>
        <p:nvPicPr>
          <p:cNvPr id="11" name="object 11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027058" y="385203"/>
            <a:ext cx="1303981" cy="400655"/>
          </a:xfrm>
          <a:prstGeom prst="rect">
            <a:avLst/>
          </a:prstGeom>
        </p:spPr>
      </p:pic>
      <p:sp>
        <p:nvSpPr>
          <p:cNvPr id="12" name="object 12" descr=""/>
          <p:cNvSpPr/>
          <p:nvPr/>
        </p:nvSpPr>
        <p:spPr>
          <a:xfrm>
            <a:off x="3657600" y="4553080"/>
            <a:ext cx="3625215" cy="0"/>
          </a:xfrm>
          <a:custGeom>
            <a:avLst/>
            <a:gdLst/>
            <a:ahLst/>
            <a:cxnLst/>
            <a:rect l="l" t="t" r="r" b="b"/>
            <a:pathLst>
              <a:path w="3625215" h="0">
                <a:moveTo>
                  <a:pt x="0" y="0"/>
                </a:moveTo>
                <a:lnTo>
                  <a:pt x="3624745" y="0"/>
                </a:lnTo>
              </a:path>
            </a:pathLst>
          </a:custGeom>
          <a:ln w="3175">
            <a:solidFill>
              <a:srgbClr val="474C55"/>
            </a:solidFill>
          </a:ln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3644900" y="1096009"/>
            <a:ext cx="3440429" cy="1875155"/>
          </a:xfrm>
          <a:prstGeom prst="rect">
            <a:avLst/>
          </a:prstGeom>
        </p:spPr>
        <p:txBody>
          <a:bodyPr wrap="square" lIns="0" tIns="53340" rIns="0" bIns="0" rtlCol="0" vert="horz">
            <a:spAutoFit/>
          </a:bodyPr>
          <a:lstStyle/>
          <a:p>
            <a:pPr marL="12700" marR="579755">
              <a:lnSpc>
                <a:spcPts val="2600"/>
              </a:lnSpc>
              <a:spcBef>
                <a:spcPts val="420"/>
              </a:spcBef>
            </a:pPr>
            <a:r>
              <a:rPr dirty="0" sz="2400" spc="-180" b="1">
                <a:solidFill>
                  <a:srgbClr val="474C55"/>
                </a:solidFill>
                <a:latin typeface="Tahoma"/>
                <a:cs typeface="Tahoma"/>
              </a:rPr>
              <a:t>Flexibility</a:t>
            </a:r>
            <a:r>
              <a:rPr dirty="0" sz="2400" spc="-175" b="1">
                <a:solidFill>
                  <a:srgbClr val="474C55"/>
                </a:solidFill>
                <a:latin typeface="Tahoma"/>
                <a:cs typeface="Tahoma"/>
              </a:rPr>
              <a:t> </a:t>
            </a:r>
            <a:r>
              <a:rPr dirty="0" sz="2400" spc="-215" b="1">
                <a:solidFill>
                  <a:srgbClr val="474C55"/>
                </a:solidFill>
                <a:latin typeface="Tahoma"/>
                <a:cs typeface="Tahoma"/>
              </a:rPr>
              <a:t>that’s</a:t>
            </a:r>
            <a:r>
              <a:rPr dirty="0" sz="2400" spc="-175" b="1">
                <a:solidFill>
                  <a:srgbClr val="474C55"/>
                </a:solidFill>
                <a:latin typeface="Tahoma"/>
                <a:cs typeface="Tahoma"/>
              </a:rPr>
              <a:t> </a:t>
            </a:r>
            <a:r>
              <a:rPr dirty="0" sz="2400" spc="-195" b="1">
                <a:solidFill>
                  <a:srgbClr val="474C55"/>
                </a:solidFill>
                <a:latin typeface="Tahoma"/>
                <a:cs typeface="Tahoma"/>
              </a:rPr>
              <a:t>ready </a:t>
            </a:r>
            <a:r>
              <a:rPr dirty="0" sz="2400" spc="-130" b="1">
                <a:solidFill>
                  <a:srgbClr val="474C55"/>
                </a:solidFill>
                <a:latin typeface="Tahoma"/>
                <a:cs typeface="Tahoma"/>
              </a:rPr>
              <a:t>for</a:t>
            </a:r>
            <a:r>
              <a:rPr dirty="0" sz="2400" spc="-200" b="1">
                <a:solidFill>
                  <a:srgbClr val="474C55"/>
                </a:solidFill>
                <a:latin typeface="Tahoma"/>
                <a:cs typeface="Tahoma"/>
              </a:rPr>
              <a:t> </a:t>
            </a:r>
            <a:r>
              <a:rPr dirty="0" sz="2400" spc="-265" b="1">
                <a:solidFill>
                  <a:srgbClr val="474C55"/>
                </a:solidFill>
                <a:latin typeface="Tahoma"/>
                <a:cs typeface="Tahoma"/>
              </a:rPr>
              <a:t>anything.</a:t>
            </a:r>
            <a:endParaRPr sz="2400">
              <a:latin typeface="Tahoma"/>
              <a:cs typeface="Tahoma"/>
            </a:endParaRPr>
          </a:p>
          <a:p>
            <a:pPr marL="12700" marR="5080">
              <a:lnSpc>
                <a:spcPct val="116700"/>
              </a:lnSpc>
              <a:spcBef>
                <a:spcPts val="645"/>
              </a:spcBef>
            </a:pPr>
            <a:r>
              <a:rPr dirty="0" sz="1000" spc="65">
                <a:solidFill>
                  <a:srgbClr val="474C55"/>
                </a:solidFill>
                <a:latin typeface="Arial Narrow"/>
                <a:cs typeface="Arial Narrow"/>
              </a:rPr>
              <a:t>Clover</a:t>
            </a:r>
            <a:r>
              <a:rPr dirty="0" sz="1000" spc="10">
                <a:solidFill>
                  <a:srgbClr val="474C55"/>
                </a:solidFill>
                <a:latin typeface="Arial Narrow"/>
                <a:cs typeface="Arial Narrow"/>
              </a:rPr>
              <a:t> </a:t>
            </a:r>
            <a:r>
              <a:rPr dirty="0" sz="1000" spc="70">
                <a:solidFill>
                  <a:srgbClr val="474C55"/>
                </a:solidFill>
                <a:latin typeface="Arial Narrow"/>
                <a:cs typeface="Arial Narrow"/>
              </a:rPr>
              <a:t>Flex</a:t>
            </a:r>
            <a:r>
              <a:rPr dirty="0" sz="1000" spc="15">
                <a:solidFill>
                  <a:srgbClr val="474C55"/>
                </a:solidFill>
                <a:latin typeface="Arial Narrow"/>
                <a:cs typeface="Arial Narrow"/>
              </a:rPr>
              <a:t> </a:t>
            </a:r>
            <a:r>
              <a:rPr dirty="0" sz="1000" spc="85">
                <a:solidFill>
                  <a:srgbClr val="474C55"/>
                </a:solidFill>
                <a:latin typeface="Arial Narrow"/>
                <a:cs typeface="Arial Narrow"/>
              </a:rPr>
              <a:t>enables</a:t>
            </a:r>
            <a:r>
              <a:rPr dirty="0" sz="1000" spc="15">
                <a:solidFill>
                  <a:srgbClr val="474C55"/>
                </a:solidFill>
                <a:latin typeface="Arial Narrow"/>
                <a:cs typeface="Arial Narrow"/>
              </a:rPr>
              <a:t> </a:t>
            </a:r>
            <a:r>
              <a:rPr dirty="0" sz="1000" spc="85">
                <a:solidFill>
                  <a:srgbClr val="474C55"/>
                </a:solidFill>
                <a:latin typeface="Arial Narrow"/>
                <a:cs typeface="Arial Narrow"/>
              </a:rPr>
              <a:t>full</a:t>
            </a:r>
            <a:r>
              <a:rPr dirty="0" sz="1000" spc="15">
                <a:solidFill>
                  <a:srgbClr val="474C55"/>
                </a:solidFill>
                <a:latin typeface="Arial Narrow"/>
                <a:cs typeface="Arial Narrow"/>
              </a:rPr>
              <a:t> </a:t>
            </a:r>
            <a:r>
              <a:rPr dirty="0" sz="1000" spc="90">
                <a:solidFill>
                  <a:srgbClr val="474C55"/>
                </a:solidFill>
                <a:latin typeface="Arial Narrow"/>
                <a:cs typeface="Arial Narrow"/>
              </a:rPr>
              <a:t>integration</a:t>
            </a:r>
            <a:r>
              <a:rPr dirty="0" sz="1000" spc="15">
                <a:solidFill>
                  <a:srgbClr val="474C55"/>
                </a:solidFill>
                <a:latin typeface="Arial Narrow"/>
                <a:cs typeface="Arial Narrow"/>
              </a:rPr>
              <a:t> </a:t>
            </a:r>
            <a:r>
              <a:rPr dirty="0" sz="1000" spc="105">
                <a:solidFill>
                  <a:srgbClr val="474C55"/>
                </a:solidFill>
                <a:latin typeface="Arial Narrow"/>
                <a:cs typeface="Arial Narrow"/>
              </a:rPr>
              <a:t>with</a:t>
            </a:r>
            <a:r>
              <a:rPr dirty="0" sz="1000" spc="15">
                <a:solidFill>
                  <a:srgbClr val="474C55"/>
                </a:solidFill>
                <a:latin typeface="Arial Narrow"/>
                <a:cs typeface="Arial Narrow"/>
              </a:rPr>
              <a:t> </a:t>
            </a:r>
            <a:r>
              <a:rPr dirty="0" sz="1000" spc="95">
                <a:solidFill>
                  <a:srgbClr val="474C55"/>
                </a:solidFill>
                <a:latin typeface="Arial Narrow"/>
                <a:cs typeface="Arial Narrow"/>
              </a:rPr>
              <a:t>the</a:t>
            </a:r>
            <a:r>
              <a:rPr dirty="0" sz="1000" spc="15">
                <a:solidFill>
                  <a:srgbClr val="474C55"/>
                </a:solidFill>
                <a:latin typeface="Arial Narrow"/>
                <a:cs typeface="Arial Narrow"/>
              </a:rPr>
              <a:t> </a:t>
            </a:r>
            <a:r>
              <a:rPr dirty="0" sz="1000" spc="100">
                <a:solidFill>
                  <a:srgbClr val="474C55"/>
                </a:solidFill>
                <a:latin typeface="Arial Narrow"/>
                <a:cs typeface="Arial Narrow"/>
              </a:rPr>
              <a:t>complete</a:t>
            </a:r>
            <a:r>
              <a:rPr dirty="0" sz="1000" spc="15">
                <a:solidFill>
                  <a:srgbClr val="474C55"/>
                </a:solidFill>
                <a:latin typeface="Arial Narrow"/>
                <a:cs typeface="Arial Narrow"/>
              </a:rPr>
              <a:t> </a:t>
            </a:r>
            <a:r>
              <a:rPr dirty="0" sz="1000" spc="75">
                <a:solidFill>
                  <a:srgbClr val="474C55"/>
                </a:solidFill>
                <a:latin typeface="Arial Narrow"/>
                <a:cs typeface="Arial Narrow"/>
              </a:rPr>
              <a:t>line</a:t>
            </a:r>
            <a:r>
              <a:rPr dirty="0" sz="1000" spc="15">
                <a:solidFill>
                  <a:srgbClr val="474C55"/>
                </a:solidFill>
                <a:latin typeface="Arial Narrow"/>
                <a:cs typeface="Arial Narrow"/>
              </a:rPr>
              <a:t> </a:t>
            </a:r>
            <a:r>
              <a:rPr dirty="0" sz="1000" spc="85">
                <a:solidFill>
                  <a:srgbClr val="474C55"/>
                </a:solidFill>
                <a:latin typeface="Arial Narrow"/>
                <a:cs typeface="Arial Narrow"/>
              </a:rPr>
              <a:t>of </a:t>
            </a:r>
            <a:r>
              <a:rPr dirty="0" sz="1000" spc="-25">
                <a:solidFill>
                  <a:srgbClr val="474C55"/>
                </a:solidFill>
                <a:latin typeface="Arial"/>
                <a:cs typeface="Arial"/>
              </a:rPr>
              <a:t>Clover</a:t>
            </a:r>
            <a:r>
              <a:rPr dirty="0" sz="1000" spc="-35">
                <a:solidFill>
                  <a:srgbClr val="474C55"/>
                </a:solidFill>
                <a:latin typeface="Arial"/>
                <a:cs typeface="Arial"/>
              </a:rPr>
              <a:t> </a:t>
            </a:r>
            <a:r>
              <a:rPr dirty="0" sz="1000">
                <a:solidFill>
                  <a:srgbClr val="474C55"/>
                </a:solidFill>
                <a:latin typeface="Arial"/>
                <a:cs typeface="Arial"/>
              </a:rPr>
              <a:t>devices.</a:t>
            </a:r>
            <a:r>
              <a:rPr dirty="0" sz="1000" spc="-30">
                <a:solidFill>
                  <a:srgbClr val="474C55"/>
                </a:solidFill>
                <a:latin typeface="Arial"/>
                <a:cs typeface="Arial"/>
              </a:rPr>
              <a:t> </a:t>
            </a:r>
            <a:r>
              <a:rPr dirty="0" sz="1000">
                <a:solidFill>
                  <a:srgbClr val="474C55"/>
                </a:solidFill>
                <a:latin typeface="Arial"/>
                <a:cs typeface="Arial"/>
              </a:rPr>
              <a:t>That</a:t>
            </a:r>
            <a:r>
              <a:rPr dirty="0" sz="1000" spc="-35">
                <a:solidFill>
                  <a:srgbClr val="474C55"/>
                </a:solidFill>
                <a:latin typeface="Arial"/>
                <a:cs typeface="Arial"/>
              </a:rPr>
              <a:t> </a:t>
            </a:r>
            <a:r>
              <a:rPr dirty="0" sz="1000">
                <a:solidFill>
                  <a:srgbClr val="474C55"/>
                </a:solidFill>
                <a:latin typeface="Arial"/>
                <a:cs typeface="Arial"/>
              </a:rPr>
              <a:t>means</a:t>
            </a:r>
            <a:r>
              <a:rPr dirty="0" sz="1000" spc="-30">
                <a:solidFill>
                  <a:srgbClr val="474C55"/>
                </a:solidFill>
                <a:latin typeface="Arial"/>
                <a:cs typeface="Arial"/>
              </a:rPr>
              <a:t> </a:t>
            </a:r>
            <a:r>
              <a:rPr dirty="0" sz="1000">
                <a:solidFill>
                  <a:srgbClr val="474C55"/>
                </a:solidFill>
                <a:latin typeface="Arial"/>
                <a:cs typeface="Arial"/>
              </a:rPr>
              <a:t>you</a:t>
            </a:r>
            <a:r>
              <a:rPr dirty="0" sz="1000" spc="-30">
                <a:solidFill>
                  <a:srgbClr val="474C55"/>
                </a:solidFill>
                <a:latin typeface="Arial"/>
                <a:cs typeface="Arial"/>
              </a:rPr>
              <a:t> </a:t>
            </a:r>
            <a:r>
              <a:rPr dirty="0" sz="1000">
                <a:solidFill>
                  <a:srgbClr val="474C55"/>
                </a:solidFill>
                <a:latin typeface="Arial"/>
                <a:cs typeface="Arial"/>
              </a:rPr>
              <a:t>can</a:t>
            </a:r>
            <a:r>
              <a:rPr dirty="0" sz="1000" spc="-35">
                <a:solidFill>
                  <a:srgbClr val="474C55"/>
                </a:solidFill>
                <a:latin typeface="Arial"/>
                <a:cs typeface="Arial"/>
              </a:rPr>
              <a:t> </a:t>
            </a:r>
            <a:r>
              <a:rPr dirty="0" sz="1000">
                <a:solidFill>
                  <a:srgbClr val="474C55"/>
                </a:solidFill>
                <a:latin typeface="Arial"/>
                <a:cs typeface="Arial"/>
              </a:rPr>
              <a:t>take</a:t>
            </a:r>
            <a:r>
              <a:rPr dirty="0" sz="1000" spc="-30">
                <a:solidFill>
                  <a:srgbClr val="474C55"/>
                </a:solidFill>
                <a:latin typeface="Arial"/>
                <a:cs typeface="Arial"/>
              </a:rPr>
              <a:t> </a:t>
            </a:r>
            <a:r>
              <a:rPr dirty="0" sz="1000">
                <a:solidFill>
                  <a:srgbClr val="474C55"/>
                </a:solidFill>
                <a:latin typeface="Arial"/>
                <a:cs typeface="Arial"/>
              </a:rPr>
              <a:t>an</a:t>
            </a:r>
            <a:r>
              <a:rPr dirty="0" sz="1000" spc="-35">
                <a:solidFill>
                  <a:srgbClr val="474C55"/>
                </a:solidFill>
                <a:latin typeface="Arial"/>
                <a:cs typeface="Arial"/>
              </a:rPr>
              <a:t> </a:t>
            </a:r>
            <a:r>
              <a:rPr dirty="0" sz="1000">
                <a:solidFill>
                  <a:srgbClr val="474C55"/>
                </a:solidFill>
                <a:latin typeface="Arial"/>
                <a:cs typeface="Arial"/>
              </a:rPr>
              <a:t>order</a:t>
            </a:r>
            <a:r>
              <a:rPr dirty="0" sz="1000" spc="-30">
                <a:solidFill>
                  <a:srgbClr val="474C55"/>
                </a:solidFill>
                <a:latin typeface="Arial"/>
                <a:cs typeface="Arial"/>
              </a:rPr>
              <a:t> </a:t>
            </a:r>
            <a:r>
              <a:rPr dirty="0" sz="1000">
                <a:solidFill>
                  <a:srgbClr val="474C55"/>
                </a:solidFill>
                <a:latin typeface="Arial"/>
                <a:cs typeface="Arial"/>
              </a:rPr>
              <a:t>in</a:t>
            </a:r>
            <a:r>
              <a:rPr dirty="0" sz="1000" spc="-30">
                <a:solidFill>
                  <a:srgbClr val="474C55"/>
                </a:solidFill>
                <a:latin typeface="Arial"/>
                <a:cs typeface="Arial"/>
              </a:rPr>
              <a:t> </a:t>
            </a:r>
            <a:r>
              <a:rPr dirty="0" sz="1000">
                <a:solidFill>
                  <a:srgbClr val="474C55"/>
                </a:solidFill>
                <a:latin typeface="Arial"/>
                <a:cs typeface="Arial"/>
              </a:rPr>
              <a:t>line</a:t>
            </a:r>
            <a:r>
              <a:rPr dirty="0" sz="1000" spc="-35">
                <a:solidFill>
                  <a:srgbClr val="474C55"/>
                </a:solidFill>
                <a:latin typeface="Arial"/>
                <a:cs typeface="Arial"/>
              </a:rPr>
              <a:t> </a:t>
            </a:r>
            <a:r>
              <a:rPr dirty="0" sz="1000" spc="-25">
                <a:solidFill>
                  <a:srgbClr val="474C55"/>
                </a:solidFill>
                <a:latin typeface="Arial"/>
                <a:cs typeface="Arial"/>
              </a:rPr>
              <a:t>and </a:t>
            </a:r>
            <a:r>
              <a:rPr dirty="0" sz="1000">
                <a:solidFill>
                  <a:srgbClr val="474C55"/>
                </a:solidFill>
                <a:latin typeface="Arial"/>
                <a:cs typeface="Arial"/>
              </a:rPr>
              <a:t>close</a:t>
            </a:r>
            <a:r>
              <a:rPr dirty="0" sz="1000" spc="5">
                <a:solidFill>
                  <a:srgbClr val="474C55"/>
                </a:solidFill>
                <a:latin typeface="Arial"/>
                <a:cs typeface="Arial"/>
              </a:rPr>
              <a:t> </a:t>
            </a:r>
            <a:r>
              <a:rPr dirty="0" sz="1000">
                <a:solidFill>
                  <a:srgbClr val="474C55"/>
                </a:solidFill>
                <a:latin typeface="Arial"/>
                <a:cs typeface="Arial"/>
              </a:rPr>
              <a:t>it</a:t>
            </a:r>
            <a:r>
              <a:rPr dirty="0" sz="1000" spc="5">
                <a:solidFill>
                  <a:srgbClr val="474C55"/>
                </a:solidFill>
                <a:latin typeface="Arial"/>
                <a:cs typeface="Arial"/>
              </a:rPr>
              <a:t> </a:t>
            </a:r>
            <a:r>
              <a:rPr dirty="0" sz="1000">
                <a:solidFill>
                  <a:srgbClr val="474C55"/>
                </a:solidFill>
                <a:latin typeface="Arial"/>
                <a:cs typeface="Arial"/>
              </a:rPr>
              <a:t>at</a:t>
            </a:r>
            <a:r>
              <a:rPr dirty="0" sz="1000" spc="10">
                <a:solidFill>
                  <a:srgbClr val="474C55"/>
                </a:solidFill>
                <a:latin typeface="Arial"/>
                <a:cs typeface="Arial"/>
              </a:rPr>
              <a:t> </a:t>
            </a:r>
            <a:r>
              <a:rPr dirty="0" sz="1000">
                <a:solidFill>
                  <a:srgbClr val="474C55"/>
                </a:solidFill>
                <a:latin typeface="Arial"/>
                <a:cs typeface="Arial"/>
              </a:rPr>
              <a:t>the</a:t>
            </a:r>
            <a:r>
              <a:rPr dirty="0" sz="1000" spc="5">
                <a:solidFill>
                  <a:srgbClr val="474C55"/>
                </a:solidFill>
                <a:latin typeface="Arial"/>
                <a:cs typeface="Arial"/>
              </a:rPr>
              <a:t> </a:t>
            </a:r>
            <a:r>
              <a:rPr dirty="0" sz="1000" spc="-10">
                <a:solidFill>
                  <a:srgbClr val="474C55"/>
                </a:solidFill>
                <a:latin typeface="Arial"/>
                <a:cs typeface="Arial"/>
              </a:rPr>
              <a:t>counter,</a:t>
            </a:r>
            <a:r>
              <a:rPr dirty="0" sz="1000" spc="10">
                <a:solidFill>
                  <a:srgbClr val="474C55"/>
                </a:solidFill>
                <a:latin typeface="Arial"/>
                <a:cs typeface="Arial"/>
              </a:rPr>
              <a:t> </a:t>
            </a:r>
            <a:r>
              <a:rPr dirty="0" sz="1000">
                <a:solidFill>
                  <a:srgbClr val="474C55"/>
                </a:solidFill>
                <a:latin typeface="Arial"/>
                <a:cs typeface="Arial"/>
              </a:rPr>
              <a:t>complete</a:t>
            </a:r>
            <a:r>
              <a:rPr dirty="0" sz="1000" spc="5">
                <a:solidFill>
                  <a:srgbClr val="474C55"/>
                </a:solidFill>
                <a:latin typeface="Arial"/>
                <a:cs typeface="Arial"/>
              </a:rPr>
              <a:t> </a:t>
            </a:r>
            <a:r>
              <a:rPr dirty="0" sz="1000">
                <a:solidFill>
                  <a:srgbClr val="474C55"/>
                </a:solidFill>
                <a:latin typeface="Arial"/>
                <a:cs typeface="Arial"/>
              </a:rPr>
              <a:t>a</a:t>
            </a:r>
            <a:r>
              <a:rPr dirty="0" sz="1000" spc="10">
                <a:solidFill>
                  <a:srgbClr val="474C55"/>
                </a:solidFill>
                <a:latin typeface="Arial"/>
                <a:cs typeface="Arial"/>
              </a:rPr>
              <a:t> </a:t>
            </a:r>
            <a:r>
              <a:rPr dirty="0" sz="1000">
                <a:solidFill>
                  <a:srgbClr val="474C55"/>
                </a:solidFill>
                <a:latin typeface="Arial"/>
                <a:cs typeface="Arial"/>
              </a:rPr>
              <a:t>checkout</a:t>
            </a:r>
            <a:r>
              <a:rPr dirty="0" sz="1000" spc="5">
                <a:solidFill>
                  <a:srgbClr val="474C55"/>
                </a:solidFill>
                <a:latin typeface="Arial"/>
                <a:cs typeface="Arial"/>
              </a:rPr>
              <a:t> </a:t>
            </a:r>
            <a:r>
              <a:rPr dirty="0" sz="1000">
                <a:solidFill>
                  <a:srgbClr val="474C55"/>
                </a:solidFill>
                <a:latin typeface="Arial"/>
                <a:cs typeface="Arial"/>
              </a:rPr>
              <a:t>at</a:t>
            </a:r>
            <a:r>
              <a:rPr dirty="0" sz="1000" spc="10">
                <a:solidFill>
                  <a:srgbClr val="474C55"/>
                </a:solidFill>
                <a:latin typeface="Arial"/>
                <a:cs typeface="Arial"/>
              </a:rPr>
              <a:t> </a:t>
            </a:r>
            <a:r>
              <a:rPr dirty="0" sz="1000">
                <a:solidFill>
                  <a:srgbClr val="474C55"/>
                </a:solidFill>
                <a:latin typeface="Arial"/>
                <a:cs typeface="Arial"/>
              </a:rPr>
              <a:t>the</a:t>
            </a:r>
            <a:r>
              <a:rPr dirty="0" sz="1000" spc="5">
                <a:solidFill>
                  <a:srgbClr val="474C55"/>
                </a:solidFill>
                <a:latin typeface="Arial"/>
                <a:cs typeface="Arial"/>
              </a:rPr>
              <a:t> </a:t>
            </a:r>
            <a:r>
              <a:rPr dirty="0" sz="1000">
                <a:solidFill>
                  <a:srgbClr val="474C55"/>
                </a:solidFill>
                <a:latin typeface="Arial"/>
                <a:cs typeface="Arial"/>
              </a:rPr>
              <a:t>table</a:t>
            </a:r>
            <a:r>
              <a:rPr dirty="0" sz="1000" spc="10">
                <a:solidFill>
                  <a:srgbClr val="474C55"/>
                </a:solidFill>
                <a:latin typeface="Arial"/>
                <a:cs typeface="Arial"/>
              </a:rPr>
              <a:t> </a:t>
            </a:r>
            <a:r>
              <a:rPr dirty="0" sz="1000">
                <a:solidFill>
                  <a:srgbClr val="474C55"/>
                </a:solidFill>
                <a:latin typeface="Arial"/>
                <a:cs typeface="Arial"/>
              </a:rPr>
              <a:t>or</a:t>
            </a:r>
            <a:r>
              <a:rPr dirty="0" sz="1000" spc="5">
                <a:solidFill>
                  <a:srgbClr val="474C55"/>
                </a:solidFill>
                <a:latin typeface="Arial"/>
                <a:cs typeface="Arial"/>
              </a:rPr>
              <a:t> </a:t>
            </a:r>
            <a:r>
              <a:rPr dirty="0" sz="1000" spc="-25">
                <a:solidFill>
                  <a:srgbClr val="474C55"/>
                </a:solidFill>
                <a:latin typeface="Arial"/>
                <a:cs typeface="Arial"/>
              </a:rPr>
              <a:t>in </a:t>
            </a:r>
            <a:r>
              <a:rPr dirty="0" sz="1000">
                <a:solidFill>
                  <a:srgbClr val="474C55"/>
                </a:solidFill>
                <a:latin typeface="Arial"/>
                <a:cs typeface="Arial"/>
              </a:rPr>
              <a:t>the</a:t>
            </a:r>
            <a:r>
              <a:rPr dirty="0" sz="1000" spc="-15">
                <a:solidFill>
                  <a:srgbClr val="474C55"/>
                </a:solidFill>
                <a:latin typeface="Arial"/>
                <a:cs typeface="Arial"/>
              </a:rPr>
              <a:t> </a:t>
            </a:r>
            <a:r>
              <a:rPr dirty="0" sz="1000" spc="-40">
                <a:solidFill>
                  <a:srgbClr val="474C55"/>
                </a:solidFill>
                <a:latin typeface="Arial"/>
                <a:cs typeface="Arial"/>
              </a:rPr>
              <a:t>aisle—</a:t>
            </a:r>
            <a:r>
              <a:rPr dirty="0" sz="1000" spc="-10">
                <a:solidFill>
                  <a:srgbClr val="474C55"/>
                </a:solidFill>
                <a:latin typeface="Arial"/>
                <a:cs typeface="Arial"/>
              </a:rPr>
              <a:t>you’re</a:t>
            </a:r>
            <a:r>
              <a:rPr dirty="0" sz="1000" spc="-15">
                <a:solidFill>
                  <a:srgbClr val="474C55"/>
                </a:solidFill>
                <a:latin typeface="Arial"/>
                <a:cs typeface="Arial"/>
              </a:rPr>
              <a:t> </a:t>
            </a:r>
            <a:r>
              <a:rPr dirty="0" sz="1000">
                <a:solidFill>
                  <a:srgbClr val="474C55"/>
                </a:solidFill>
                <a:latin typeface="Arial"/>
                <a:cs typeface="Arial"/>
              </a:rPr>
              <a:t>free</a:t>
            </a:r>
            <a:r>
              <a:rPr dirty="0" sz="1000" spc="-15">
                <a:solidFill>
                  <a:srgbClr val="474C55"/>
                </a:solidFill>
                <a:latin typeface="Arial"/>
                <a:cs typeface="Arial"/>
              </a:rPr>
              <a:t> </a:t>
            </a:r>
            <a:r>
              <a:rPr dirty="0" sz="1000">
                <a:solidFill>
                  <a:srgbClr val="474C55"/>
                </a:solidFill>
                <a:latin typeface="Arial"/>
                <a:cs typeface="Arial"/>
              </a:rPr>
              <a:t>to</a:t>
            </a:r>
            <a:r>
              <a:rPr dirty="0" sz="1000" spc="-15">
                <a:solidFill>
                  <a:srgbClr val="474C55"/>
                </a:solidFill>
                <a:latin typeface="Arial"/>
                <a:cs typeface="Arial"/>
              </a:rPr>
              <a:t> </a:t>
            </a:r>
            <a:r>
              <a:rPr dirty="0" sz="1000">
                <a:solidFill>
                  <a:srgbClr val="474C55"/>
                </a:solidFill>
                <a:latin typeface="Arial"/>
                <a:cs typeface="Arial"/>
              </a:rPr>
              <a:t>work</a:t>
            </a:r>
            <a:r>
              <a:rPr dirty="0" sz="1000" spc="-10">
                <a:solidFill>
                  <a:srgbClr val="474C55"/>
                </a:solidFill>
                <a:latin typeface="Arial"/>
                <a:cs typeface="Arial"/>
              </a:rPr>
              <a:t> </a:t>
            </a:r>
            <a:r>
              <a:rPr dirty="0" sz="1000">
                <a:solidFill>
                  <a:srgbClr val="474C55"/>
                </a:solidFill>
                <a:latin typeface="Arial"/>
                <a:cs typeface="Arial"/>
              </a:rPr>
              <a:t>as</a:t>
            </a:r>
            <a:r>
              <a:rPr dirty="0" sz="1000" spc="-15">
                <a:solidFill>
                  <a:srgbClr val="474C55"/>
                </a:solidFill>
                <a:latin typeface="Arial"/>
                <a:cs typeface="Arial"/>
              </a:rPr>
              <a:t> </a:t>
            </a:r>
            <a:r>
              <a:rPr dirty="0" sz="1000">
                <a:solidFill>
                  <a:srgbClr val="474C55"/>
                </a:solidFill>
                <a:latin typeface="Arial"/>
                <a:cs typeface="Arial"/>
              </a:rPr>
              <a:t>you</a:t>
            </a:r>
            <a:r>
              <a:rPr dirty="0" sz="1000" spc="-15">
                <a:solidFill>
                  <a:srgbClr val="474C55"/>
                </a:solidFill>
                <a:latin typeface="Arial"/>
                <a:cs typeface="Arial"/>
              </a:rPr>
              <a:t> </a:t>
            </a:r>
            <a:r>
              <a:rPr dirty="0" sz="1000">
                <a:solidFill>
                  <a:srgbClr val="474C55"/>
                </a:solidFill>
                <a:latin typeface="Arial"/>
                <a:cs typeface="Arial"/>
              </a:rPr>
              <a:t>want.</a:t>
            </a:r>
            <a:r>
              <a:rPr dirty="0" sz="1000" spc="-15">
                <a:solidFill>
                  <a:srgbClr val="474C55"/>
                </a:solidFill>
                <a:latin typeface="Arial"/>
                <a:cs typeface="Arial"/>
              </a:rPr>
              <a:t> </a:t>
            </a:r>
            <a:r>
              <a:rPr dirty="0" sz="1000">
                <a:solidFill>
                  <a:srgbClr val="474C55"/>
                </a:solidFill>
                <a:latin typeface="Arial"/>
                <a:cs typeface="Arial"/>
              </a:rPr>
              <a:t>And</a:t>
            </a:r>
            <a:r>
              <a:rPr dirty="0" sz="1000" spc="-15">
                <a:solidFill>
                  <a:srgbClr val="474C55"/>
                </a:solidFill>
                <a:latin typeface="Arial"/>
                <a:cs typeface="Arial"/>
              </a:rPr>
              <a:t> </a:t>
            </a:r>
            <a:r>
              <a:rPr dirty="0" sz="1000">
                <a:solidFill>
                  <a:srgbClr val="474C55"/>
                </a:solidFill>
                <a:latin typeface="Arial"/>
                <a:cs typeface="Arial"/>
              </a:rPr>
              <a:t>with</a:t>
            </a:r>
            <a:r>
              <a:rPr dirty="0" sz="1000" spc="-10">
                <a:solidFill>
                  <a:srgbClr val="474C55"/>
                </a:solidFill>
                <a:latin typeface="Arial"/>
                <a:cs typeface="Arial"/>
              </a:rPr>
              <a:t> </a:t>
            </a:r>
            <a:r>
              <a:rPr dirty="0" sz="1000">
                <a:solidFill>
                  <a:srgbClr val="474C55"/>
                </a:solidFill>
                <a:latin typeface="Arial"/>
                <a:cs typeface="Arial"/>
              </a:rPr>
              <a:t>a</a:t>
            </a:r>
            <a:r>
              <a:rPr dirty="0" sz="1000" spc="-15">
                <a:solidFill>
                  <a:srgbClr val="474C55"/>
                </a:solidFill>
                <a:latin typeface="Arial"/>
                <a:cs typeface="Arial"/>
              </a:rPr>
              <a:t> </a:t>
            </a:r>
            <a:r>
              <a:rPr dirty="0" sz="1000" spc="-10">
                <a:solidFill>
                  <a:srgbClr val="474C55"/>
                </a:solidFill>
                <a:latin typeface="Arial"/>
                <a:cs typeface="Arial"/>
              </a:rPr>
              <a:t>battery </a:t>
            </a:r>
            <a:r>
              <a:rPr dirty="0" sz="1000">
                <a:solidFill>
                  <a:srgbClr val="474C55"/>
                </a:solidFill>
                <a:latin typeface="Arial"/>
                <a:cs typeface="Arial"/>
              </a:rPr>
              <a:t>that</a:t>
            </a:r>
            <a:r>
              <a:rPr dirty="0" sz="1000" spc="-25">
                <a:solidFill>
                  <a:srgbClr val="474C55"/>
                </a:solidFill>
                <a:latin typeface="Arial"/>
                <a:cs typeface="Arial"/>
              </a:rPr>
              <a:t> </a:t>
            </a:r>
            <a:r>
              <a:rPr dirty="0" sz="1000">
                <a:solidFill>
                  <a:srgbClr val="474C55"/>
                </a:solidFill>
                <a:latin typeface="Arial"/>
                <a:cs typeface="Arial"/>
              </a:rPr>
              <a:t>can</a:t>
            </a:r>
            <a:r>
              <a:rPr dirty="0" sz="1000" spc="-20">
                <a:solidFill>
                  <a:srgbClr val="474C55"/>
                </a:solidFill>
                <a:latin typeface="Arial"/>
                <a:cs typeface="Arial"/>
              </a:rPr>
              <a:t> </a:t>
            </a:r>
            <a:r>
              <a:rPr dirty="0" sz="1000">
                <a:solidFill>
                  <a:srgbClr val="474C55"/>
                </a:solidFill>
                <a:latin typeface="Arial"/>
                <a:cs typeface="Arial"/>
              </a:rPr>
              <a:t>go</a:t>
            </a:r>
            <a:r>
              <a:rPr dirty="0" sz="1000" spc="-20">
                <a:solidFill>
                  <a:srgbClr val="474C55"/>
                </a:solidFill>
                <a:latin typeface="Arial"/>
                <a:cs typeface="Arial"/>
              </a:rPr>
              <a:t> </a:t>
            </a:r>
            <a:r>
              <a:rPr dirty="0" sz="1000" spc="-10">
                <a:solidFill>
                  <a:srgbClr val="474C55"/>
                </a:solidFill>
                <a:latin typeface="Arial"/>
                <a:cs typeface="Arial"/>
              </a:rPr>
              <a:t>a</a:t>
            </a:r>
            <a:r>
              <a:rPr dirty="0" sz="1000" spc="-25">
                <a:solidFill>
                  <a:srgbClr val="474C55"/>
                </a:solidFill>
                <a:latin typeface="Arial"/>
                <a:cs typeface="Arial"/>
              </a:rPr>
              <a:t> </a:t>
            </a:r>
            <a:r>
              <a:rPr dirty="0" sz="1000">
                <a:solidFill>
                  <a:srgbClr val="474C55"/>
                </a:solidFill>
                <a:latin typeface="Arial"/>
                <a:cs typeface="Arial"/>
              </a:rPr>
              <a:t>full</a:t>
            </a:r>
            <a:r>
              <a:rPr dirty="0" sz="1000" spc="-20">
                <a:solidFill>
                  <a:srgbClr val="474C55"/>
                </a:solidFill>
                <a:latin typeface="Arial"/>
                <a:cs typeface="Arial"/>
              </a:rPr>
              <a:t> day </a:t>
            </a:r>
            <a:r>
              <a:rPr dirty="0" sz="1000">
                <a:solidFill>
                  <a:srgbClr val="474C55"/>
                </a:solidFill>
                <a:latin typeface="Arial"/>
                <a:cs typeface="Arial"/>
              </a:rPr>
              <a:t>of</a:t>
            </a:r>
            <a:r>
              <a:rPr dirty="0" sz="1000" spc="-25">
                <a:solidFill>
                  <a:srgbClr val="474C55"/>
                </a:solidFill>
                <a:latin typeface="Arial"/>
                <a:cs typeface="Arial"/>
              </a:rPr>
              <a:t> </a:t>
            </a:r>
            <a:r>
              <a:rPr dirty="0" sz="1000">
                <a:solidFill>
                  <a:srgbClr val="474C55"/>
                </a:solidFill>
                <a:latin typeface="Arial"/>
                <a:cs typeface="Arial"/>
              </a:rPr>
              <a:t>business</a:t>
            </a:r>
            <a:r>
              <a:rPr dirty="0" sz="1000" spc="-20">
                <a:solidFill>
                  <a:srgbClr val="474C55"/>
                </a:solidFill>
                <a:latin typeface="Arial"/>
                <a:cs typeface="Arial"/>
              </a:rPr>
              <a:t> </a:t>
            </a:r>
            <a:r>
              <a:rPr dirty="0" sz="1000">
                <a:solidFill>
                  <a:srgbClr val="474C55"/>
                </a:solidFill>
                <a:latin typeface="Arial"/>
                <a:cs typeface="Arial"/>
              </a:rPr>
              <a:t>without</a:t>
            </a:r>
            <a:r>
              <a:rPr dirty="0" sz="1000" spc="-20">
                <a:solidFill>
                  <a:srgbClr val="474C55"/>
                </a:solidFill>
                <a:latin typeface="Arial"/>
                <a:cs typeface="Arial"/>
              </a:rPr>
              <a:t> </a:t>
            </a:r>
            <a:r>
              <a:rPr dirty="0" sz="1000" spc="-10">
                <a:solidFill>
                  <a:srgbClr val="474C55"/>
                </a:solidFill>
                <a:latin typeface="Arial"/>
                <a:cs typeface="Arial"/>
              </a:rPr>
              <a:t>a</a:t>
            </a:r>
            <a:r>
              <a:rPr dirty="0" sz="1000" spc="-25">
                <a:solidFill>
                  <a:srgbClr val="474C55"/>
                </a:solidFill>
                <a:latin typeface="Arial"/>
                <a:cs typeface="Arial"/>
              </a:rPr>
              <a:t> charge*,</a:t>
            </a:r>
            <a:r>
              <a:rPr dirty="0" sz="1000" spc="-20">
                <a:solidFill>
                  <a:srgbClr val="474C55"/>
                </a:solidFill>
                <a:latin typeface="Arial"/>
                <a:cs typeface="Arial"/>
              </a:rPr>
              <a:t> </a:t>
            </a:r>
            <a:r>
              <a:rPr dirty="0" sz="1000" spc="-10">
                <a:solidFill>
                  <a:srgbClr val="474C55"/>
                </a:solidFill>
                <a:latin typeface="Arial"/>
                <a:cs typeface="Arial"/>
              </a:rPr>
              <a:t>there’s </a:t>
            </a:r>
            <a:r>
              <a:rPr dirty="0" sz="1000" spc="-25">
                <a:solidFill>
                  <a:srgbClr val="474C55"/>
                </a:solidFill>
                <a:latin typeface="Arial"/>
                <a:cs typeface="Arial"/>
              </a:rPr>
              <a:t>never</a:t>
            </a:r>
            <a:r>
              <a:rPr dirty="0" sz="1000" spc="-40">
                <a:solidFill>
                  <a:srgbClr val="474C55"/>
                </a:solidFill>
                <a:latin typeface="Arial"/>
                <a:cs typeface="Arial"/>
              </a:rPr>
              <a:t> </a:t>
            </a:r>
            <a:r>
              <a:rPr dirty="0" sz="1000" spc="-10">
                <a:solidFill>
                  <a:srgbClr val="474C55"/>
                </a:solidFill>
                <a:latin typeface="Arial"/>
                <a:cs typeface="Arial"/>
              </a:rPr>
              <a:t>a</a:t>
            </a:r>
            <a:r>
              <a:rPr dirty="0" sz="1000" spc="-40">
                <a:solidFill>
                  <a:srgbClr val="474C55"/>
                </a:solidFill>
                <a:latin typeface="Arial"/>
                <a:cs typeface="Arial"/>
              </a:rPr>
              <a:t> </a:t>
            </a:r>
            <a:r>
              <a:rPr dirty="0" sz="1000" spc="-10">
                <a:solidFill>
                  <a:srgbClr val="474C55"/>
                </a:solidFill>
                <a:latin typeface="Arial"/>
                <a:cs typeface="Arial"/>
              </a:rPr>
              <a:t>reason</a:t>
            </a:r>
            <a:r>
              <a:rPr dirty="0" sz="1000" spc="-40">
                <a:solidFill>
                  <a:srgbClr val="474C55"/>
                </a:solidFill>
                <a:latin typeface="Arial"/>
                <a:cs typeface="Arial"/>
              </a:rPr>
              <a:t> </a:t>
            </a:r>
            <a:r>
              <a:rPr dirty="0" sz="1000">
                <a:solidFill>
                  <a:srgbClr val="474C55"/>
                </a:solidFill>
                <a:latin typeface="Arial"/>
                <a:cs typeface="Arial"/>
              </a:rPr>
              <a:t>to</a:t>
            </a:r>
            <a:r>
              <a:rPr dirty="0" sz="1000" spc="-15">
                <a:solidFill>
                  <a:srgbClr val="474C55"/>
                </a:solidFill>
                <a:latin typeface="Arial"/>
                <a:cs typeface="Arial"/>
              </a:rPr>
              <a:t> </a:t>
            </a:r>
            <a:r>
              <a:rPr dirty="0" sz="1000">
                <a:solidFill>
                  <a:srgbClr val="474C55"/>
                </a:solidFill>
                <a:latin typeface="Arial"/>
                <a:cs typeface="Arial"/>
              </a:rPr>
              <a:t>slow</a:t>
            </a:r>
            <a:r>
              <a:rPr dirty="0" sz="1000" spc="-15">
                <a:solidFill>
                  <a:srgbClr val="474C55"/>
                </a:solidFill>
                <a:latin typeface="Arial"/>
                <a:cs typeface="Arial"/>
              </a:rPr>
              <a:t> </a:t>
            </a:r>
            <a:r>
              <a:rPr dirty="0" sz="1000" spc="-20">
                <a:solidFill>
                  <a:srgbClr val="474C55"/>
                </a:solidFill>
                <a:latin typeface="Arial"/>
                <a:cs typeface="Arial"/>
              </a:rPr>
              <a:t>down.</a:t>
            </a:r>
            <a:endParaRPr sz="1000">
              <a:latin typeface="Arial"/>
              <a:cs typeface="Arial"/>
            </a:endParaRPr>
          </a:p>
        </p:txBody>
      </p:sp>
      <p:sp>
        <p:nvSpPr>
          <p:cNvPr id="3" name="object 3" descr=""/>
          <p:cNvSpPr txBox="1"/>
          <p:nvPr/>
        </p:nvSpPr>
        <p:spPr>
          <a:xfrm>
            <a:off x="3644900" y="3166758"/>
            <a:ext cx="2822575" cy="4318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11100"/>
              </a:lnSpc>
              <a:spcBef>
                <a:spcPts val="100"/>
              </a:spcBef>
            </a:pPr>
            <a:r>
              <a:rPr dirty="0" sz="1200" spc="-10" b="1">
                <a:solidFill>
                  <a:srgbClr val="4CAD2E"/>
                </a:solidFill>
                <a:latin typeface="Palatino Linotype"/>
                <a:cs typeface="Palatino Linotype"/>
              </a:rPr>
              <a:t>Clover</a:t>
            </a:r>
            <a:r>
              <a:rPr dirty="0" sz="1200" spc="60" b="1">
                <a:solidFill>
                  <a:srgbClr val="4CAD2E"/>
                </a:solidFill>
                <a:latin typeface="Palatino Linotype"/>
                <a:cs typeface="Palatino Linotype"/>
              </a:rPr>
              <a:t> </a:t>
            </a:r>
            <a:r>
              <a:rPr dirty="0" sz="1200" b="1">
                <a:solidFill>
                  <a:srgbClr val="4CAD2E"/>
                </a:solidFill>
                <a:latin typeface="Palatino Linotype"/>
                <a:cs typeface="Palatino Linotype"/>
              </a:rPr>
              <a:t>Flex</a:t>
            </a:r>
            <a:r>
              <a:rPr dirty="0" sz="1200" spc="65" b="1">
                <a:solidFill>
                  <a:srgbClr val="4CAD2E"/>
                </a:solidFill>
                <a:latin typeface="Palatino Linotype"/>
                <a:cs typeface="Palatino Linotype"/>
              </a:rPr>
              <a:t> </a:t>
            </a:r>
            <a:r>
              <a:rPr dirty="0" sz="1200" b="1">
                <a:solidFill>
                  <a:srgbClr val="4CAD2E"/>
                </a:solidFill>
                <a:latin typeface="Palatino Linotype"/>
                <a:cs typeface="Palatino Linotype"/>
              </a:rPr>
              <a:t>makes</a:t>
            </a:r>
            <a:r>
              <a:rPr dirty="0" sz="1200" spc="60" b="1">
                <a:solidFill>
                  <a:srgbClr val="4CAD2E"/>
                </a:solidFill>
                <a:latin typeface="Palatino Linotype"/>
                <a:cs typeface="Palatino Linotype"/>
              </a:rPr>
              <a:t> </a:t>
            </a:r>
            <a:r>
              <a:rPr dirty="0" sz="1200" b="1">
                <a:solidFill>
                  <a:srgbClr val="4CAD2E"/>
                </a:solidFill>
                <a:latin typeface="Palatino Linotype"/>
                <a:cs typeface="Palatino Linotype"/>
              </a:rPr>
              <a:t>it</a:t>
            </a:r>
            <a:r>
              <a:rPr dirty="0" sz="1200" spc="65" b="1">
                <a:solidFill>
                  <a:srgbClr val="4CAD2E"/>
                </a:solidFill>
                <a:latin typeface="Palatino Linotype"/>
                <a:cs typeface="Palatino Linotype"/>
              </a:rPr>
              <a:t> </a:t>
            </a:r>
            <a:r>
              <a:rPr dirty="0" sz="1200" b="1">
                <a:solidFill>
                  <a:srgbClr val="4CAD2E"/>
                </a:solidFill>
                <a:latin typeface="Palatino Linotype"/>
                <a:cs typeface="Palatino Linotype"/>
              </a:rPr>
              <a:t>easy</a:t>
            </a:r>
            <a:r>
              <a:rPr dirty="0" sz="1200" spc="60" b="1">
                <a:solidFill>
                  <a:srgbClr val="4CAD2E"/>
                </a:solidFill>
                <a:latin typeface="Palatino Linotype"/>
                <a:cs typeface="Palatino Linotype"/>
              </a:rPr>
              <a:t> </a:t>
            </a:r>
            <a:r>
              <a:rPr dirty="0" sz="1200" b="1">
                <a:solidFill>
                  <a:srgbClr val="4CAD2E"/>
                </a:solidFill>
                <a:latin typeface="Palatino Linotype"/>
                <a:cs typeface="Palatino Linotype"/>
              </a:rPr>
              <a:t>to</a:t>
            </a:r>
            <a:r>
              <a:rPr dirty="0" sz="1200" spc="65" b="1">
                <a:solidFill>
                  <a:srgbClr val="4CAD2E"/>
                </a:solidFill>
                <a:latin typeface="Palatino Linotype"/>
                <a:cs typeface="Palatino Linotype"/>
              </a:rPr>
              <a:t> </a:t>
            </a:r>
            <a:r>
              <a:rPr dirty="0" sz="1200" b="1">
                <a:solidFill>
                  <a:srgbClr val="4CAD2E"/>
                </a:solidFill>
                <a:latin typeface="Palatino Linotype"/>
                <a:cs typeface="Palatino Linotype"/>
              </a:rPr>
              <a:t>get</a:t>
            </a:r>
            <a:r>
              <a:rPr dirty="0" sz="1200" spc="60" b="1">
                <a:solidFill>
                  <a:srgbClr val="4CAD2E"/>
                </a:solidFill>
                <a:latin typeface="Palatino Linotype"/>
                <a:cs typeface="Palatino Linotype"/>
              </a:rPr>
              <a:t> </a:t>
            </a:r>
            <a:r>
              <a:rPr dirty="0" sz="1200" b="1">
                <a:solidFill>
                  <a:srgbClr val="4CAD2E"/>
                </a:solidFill>
                <a:latin typeface="Palatino Linotype"/>
                <a:cs typeface="Palatino Linotype"/>
              </a:rPr>
              <a:t>up</a:t>
            </a:r>
            <a:r>
              <a:rPr dirty="0" sz="1200" spc="65" b="1">
                <a:solidFill>
                  <a:srgbClr val="4CAD2E"/>
                </a:solidFill>
                <a:latin typeface="Palatino Linotype"/>
                <a:cs typeface="Palatino Linotype"/>
              </a:rPr>
              <a:t> </a:t>
            </a:r>
            <a:r>
              <a:rPr dirty="0" sz="1200" spc="-25" b="1">
                <a:solidFill>
                  <a:srgbClr val="4CAD2E"/>
                </a:solidFill>
                <a:latin typeface="Palatino Linotype"/>
                <a:cs typeface="Palatino Linotype"/>
              </a:rPr>
              <a:t>and </a:t>
            </a:r>
            <a:r>
              <a:rPr dirty="0" sz="1200" spc="-30" b="1">
                <a:solidFill>
                  <a:srgbClr val="4CAD2E"/>
                </a:solidFill>
                <a:latin typeface="Palatino Linotype"/>
                <a:cs typeface="Palatino Linotype"/>
              </a:rPr>
              <a:t>running—</a:t>
            </a:r>
            <a:r>
              <a:rPr dirty="0" sz="1200" b="1">
                <a:solidFill>
                  <a:srgbClr val="4CAD2E"/>
                </a:solidFill>
                <a:latin typeface="Palatino Linotype"/>
                <a:cs typeface="Palatino Linotype"/>
              </a:rPr>
              <a:t>right</a:t>
            </a:r>
            <a:r>
              <a:rPr dirty="0" sz="1200" spc="35" b="1">
                <a:solidFill>
                  <a:srgbClr val="4CAD2E"/>
                </a:solidFill>
                <a:latin typeface="Palatino Linotype"/>
                <a:cs typeface="Palatino Linotype"/>
              </a:rPr>
              <a:t> </a:t>
            </a:r>
            <a:r>
              <a:rPr dirty="0" sz="1200" b="1">
                <a:solidFill>
                  <a:srgbClr val="4CAD2E"/>
                </a:solidFill>
                <a:latin typeface="Palatino Linotype"/>
                <a:cs typeface="Palatino Linotype"/>
              </a:rPr>
              <a:t>out</a:t>
            </a:r>
            <a:r>
              <a:rPr dirty="0" sz="1200" spc="40" b="1">
                <a:solidFill>
                  <a:srgbClr val="4CAD2E"/>
                </a:solidFill>
                <a:latin typeface="Palatino Linotype"/>
                <a:cs typeface="Palatino Linotype"/>
              </a:rPr>
              <a:t> </a:t>
            </a:r>
            <a:r>
              <a:rPr dirty="0" sz="1200" b="1">
                <a:solidFill>
                  <a:srgbClr val="4CAD2E"/>
                </a:solidFill>
                <a:latin typeface="Palatino Linotype"/>
                <a:cs typeface="Palatino Linotype"/>
              </a:rPr>
              <a:t>of</a:t>
            </a:r>
            <a:r>
              <a:rPr dirty="0" sz="1200" spc="40" b="1">
                <a:solidFill>
                  <a:srgbClr val="4CAD2E"/>
                </a:solidFill>
                <a:latin typeface="Palatino Linotype"/>
                <a:cs typeface="Palatino Linotype"/>
              </a:rPr>
              <a:t> </a:t>
            </a:r>
            <a:r>
              <a:rPr dirty="0" sz="1200" b="1">
                <a:solidFill>
                  <a:srgbClr val="4CAD2E"/>
                </a:solidFill>
                <a:latin typeface="Palatino Linotype"/>
                <a:cs typeface="Palatino Linotype"/>
              </a:rPr>
              <a:t>the</a:t>
            </a:r>
            <a:r>
              <a:rPr dirty="0" sz="1200" spc="40" b="1">
                <a:solidFill>
                  <a:srgbClr val="4CAD2E"/>
                </a:solidFill>
                <a:latin typeface="Palatino Linotype"/>
                <a:cs typeface="Palatino Linotype"/>
              </a:rPr>
              <a:t> </a:t>
            </a:r>
            <a:r>
              <a:rPr dirty="0" sz="1200" spc="-20" b="1">
                <a:solidFill>
                  <a:srgbClr val="4CAD2E"/>
                </a:solidFill>
                <a:latin typeface="Palatino Linotype"/>
                <a:cs typeface="Palatino Linotype"/>
              </a:rPr>
              <a:t>box.</a:t>
            </a:r>
            <a:endParaRPr sz="1200">
              <a:latin typeface="Palatino Linotype"/>
              <a:cs typeface="Palatino Linotype"/>
            </a:endParaRPr>
          </a:p>
        </p:txBody>
      </p:sp>
      <p:sp>
        <p:nvSpPr>
          <p:cNvPr id="4" name="object 4" descr=""/>
          <p:cNvSpPr txBox="1"/>
          <p:nvPr/>
        </p:nvSpPr>
        <p:spPr>
          <a:xfrm>
            <a:off x="3614420" y="3604604"/>
            <a:ext cx="3843020" cy="282638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16865" marR="442595" indent="-228600">
              <a:lnSpc>
                <a:spcPct val="122900"/>
              </a:lnSpc>
              <a:spcBef>
                <a:spcPts val="100"/>
              </a:spcBef>
              <a:buChar char="•"/>
              <a:tabLst>
                <a:tab pos="316865" algn="l"/>
              </a:tabLst>
            </a:pPr>
            <a:r>
              <a:rPr dirty="0" sz="1000">
                <a:solidFill>
                  <a:srgbClr val="474C55"/>
                </a:solidFill>
                <a:latin typeface="Arial"/>
                <a:cs typeface="Arial"/>
              </a:rPr>
              <a:t>Accept</a:t>
            </a:r>
            <a:r>
              <a:rPr dirty="0" sz="1000" spc="90">
                <a:solidFill>
                  <a:srgbClr val="474C55"/>
                </a:solidFill>
                <a:latin typeface="Arial"/>
                <a:cs typeface="Arial"/>
              </a:rPr>
              <a:t> </a:t>
            </a:r>
            <a:r>
              <a:rPr dirty="0" sz="1000">
                <a:solidFill>
                  <a:srgbClr val="474C55"/>
                </a:solidFill>
                <a:latin typeface="Arial"/>
                <a:cs typeface="Arial"/>
              </a:rPr>
              <a:t>more</a:t>
            </a:r>
            <a:r>
              <a:rPr dirty="0" sz="1000" spc="95">
                <a:solidFill>
                  <a:srgbClr val="474C55"/>
                </a:solidFill>
                <a:latin typeface="Arial"/>
                <a:cs typeface="Arial"/>
              </a:rPr>
              <a:t> </a:t>
            </a:r>
            <a:r>
              <a:rPr dirty="0" sz="1000">
                <a:solidFill>
                  <a:srgbClr val="474C55"/>
                </a:solidFill>
                <a:latin typeface="Arial"/>
                <a:cs typeface="Arial"/>
              </a:rPr>
              <a:t>types</a:t>
            </a:r>
            <a:r>
              <a:rPr dirty="0" sz="1000" spc="95">
                <a:solidFill>
                  <a:srgbClr val="474C55"/>
                </a:solidFill>
                <a:latin typeface="Arial"/>
                <a:cs typeface="Arial"/>
              </a:rPr>
              <a:t> </a:t>
            </a:r>
            <a:r>
              <a:rPr dirty="0" sz="1000">
                <a:solidFill>
                  <a:srgbClr val="474C55"/>
                </a:solidFill>
                <a:latin typeface="Arial"/>
                <a:cs typeface="Arial"/>
              </a:rPr>
              <a:t>of</a:t>
            </a:r>
            <a:r>
              <a:rPr dirty="0" sz="1000" spc="95">
                <a:solidFill>
                  <a:srgbClr val="474C55"/>
                </a:solidFill>
                <a:latin typeface="Arial"/>
                <a:cs typeface="Arial"/>
              </a:rPr>
              <a:t> </a:t>
            </a:r>
            <a:r>
              <a:rPr dirty="0" sz="1000">
                <a:solidFill>
                  <a:srgbClr val="474C55"/>
                </a:solidFill>
                <a:latin typeface="Arial"/>
                <a:cs typeface="Arial"/>
              </a:rPr>
              <a:t>payments</a:t>
            </a:r>
            <a:r>
              <a:rPr dirty="0" sz="1000" spc="95">
                <a:solidFill>
                  <a:srgbClr val="474C55"/>
                </a:solidFill>
                <a:latin typeface="Arial"/>
                <a:cs typeface="Arial"/>
              </a:rPr>
              <a:t> </a:t>
            </a:r>
            <a:r>
              <a:rPr dirty="0" sz="1000">
                <a:solidFill>
                  <a:srgbClr val="474C55"/>
                </a:solidFill>
                <a:latin typeface="Arial"/>
                <a:cs typeface="Arial"/>
              </a:rPr>
              <a:t>from</a:t>
            </a:r>
            <a:r>
              <a:rPr dirty="0" sz="1000" spc="95">
                <a:solidFill>
                  <a:srgbClr val="474C55"/>
                </a:solidFill>
                <a:latin typeface="Arial"/>
                <a:cs typeface="Arial"/>
              </a:rPr>
              <a:t> </a:t>
            </a:r>
            <a:r>
              <a:rPr dirty="0" sz="1000">
                <a:solidFill>
                  <a:srgbClr val="474C55"/>
                </a:solidFill>
                <a:latin typeface="Arial"/>
                <a:cs typeface="Arial"/>
              </a:rPr>
              <a:t>magnetic</a:t>
            </a:r>
            <a:r>
              <a:rPr dirty="0" sz="1000" spc="95">
                <a:solidFill>
                  <a:srgbClr val="474C55"/>
                </a:solidFill>
                <a:latin typeface="Arial"/>
                <a:cs typeface="Arial"/>
              </a:rPr>
              <a:t> </a:t>
            </a:r>
            <a:r>
              <a:rPr dirty="0" sz="1000" spc="-10">
                <a:solidFill>
                  <a:srgbClr val="474C55"/>
                </a:solidFill>
                <a:latin typeface="Arial"/>
                <a:cs typeface="Arial"/>
              </a:rPr>
              <a:t>stripe </a:t>
            </a:r>
            <a:r>
              <a:rPr dirty="0" sz="1000">
                <a:solidFill>
                  <a:srgbClr val="474C55"/>
                </a:solidFill>
                <a:latin typeface="Arial"/>
                <a:cs typeface="Arial"/>
              </a:rPr>
              <a:t>and EMV</a:t>
            </a:r>
            <a:r>
              <a:rPr dirty="0" baseline="45454" sz="825">
                <a:solidFill>
                  <a:srgbClr val="474C55"/>
                </a:solidFill>
                <a:latin typeface="Arial"/>
                <a:cs typeface="Arial"/>
              </a:rPr>
              <a:t>®</a:t>
            </a:r>
            <a:r>
              <a:rPr dirty="0" sz="1000">
                <a:solidFill>
                  <a:srgbClr val="474C55"/>
                </a:solidFill>
                <a:latin typeface="Arial Narrow"/>
                <a:cs typeface="Arial Narrow"/>
              </a:rPr>
              <a:t>-</a:t>
            </a:r>
            <a:r>
              <a:rPr dirty="0" sz="1000" spc="100">
                <a:solidFill>
                  <a:srgbClr val="474C55"/>
                </a:solidFill>
                <a:latin typeface="Arial Narrow"/>
                <a:cs typeface="Arial Narrow"/>
              </a:rPr>
              <a:t>enabled</a:t>
            </a:r>
            <a:r>
              <a:rPr dirty="0" sz="1000" spc="50">
                <a:solidFill>
                  <a:srgbClr val="474C55"/>
                </a:solidFill>
                <a:latin typeface="Arial Narrow"/>
                <a:cs typeface="Arial Narrow"/>
              </a:rPr>
              <a:t> </a:t>
            </a:r>
            <a:r>
              <a:rPr dirty="0" sz="1000" spc="95">
                <a:solidFill>
                  <a:srgbClr val="474C55"/>
                </a:solidFill>
                <a:latin typeface="Arial Narrow"/>
                <a:cs typeface="Arial Narrow"/>
              </a:rPr>
              <a:t>credit</a:t>
            </a:r>
            <a:r>
              <a:rPr dirty="0" sz="1000" spc="55">
                <a:solidFill>
                  <a:srgbClr val="474C55"/>
                </a:solidFill>
                <a:latin typeface="Arial Narrow"/>
                <a:cs typeface="Arial Narrow"/>
              </a:rPr>
              <a:t> </a:t>
            </a:r>
            <a:r>
              <a:rPr dirty="0" sz="1000" spc="110">
                <a:solidFill>
                  <a:srgbClr val="474C55"/>
                </a:solidFill>
                <a:latin typeface="Arial Narrow"/>
                <a:cs typeface="Arial Narrow"/>
              </a:rPr>
              <a:t>and</a:t>
            </a:r>
            <a:r>
              <a:rPr dirty="0" sz="1000" spc="50">
                <a:solidFill>
                  <a:srgbClr val="474C55"/>
                </a:solidFill>
                <a:latin typeface="Arial Narrow"/>
                <a:cs typeface="Arial Narrow"/>
              </a:rPr>
              <a:t> </a:t>
            </a:r>
            <a:r>
              <a:rPr dirty="0" sz="1000" spc="100">
                <a:solidFill>
                  <a:srgbClr val="474C55"/>
                </a:solidFill>
                <a:latin typeface="Arial Narrow"/>
                <a:cs typeface="Arial Narrow"/>
              </a:rPr>
              <a:t>debit</a:t>
            </a:r>
            <a:r>
              <a:rPr dirty="0" sz="1000" spc="55">
                <a:solidFill>
                  <a:srgbClr val="474C55"/>
                </a:solidFill>
                <a:latin typeface="Arial Narrow"/>
                <a:cs typeface="Arial Narrow"/>
              </a:rPr>
              <a:t> </a:t>
            </a:r>
            <a:r>
              <a:rPr dirty="0" sz="1000" spc="110">
                <a:solidFill>
                  <a:srgbClr val="474C55"/>
                </a:solidFill>
                <a:latin typeface="Arial Narrow"/>
                <a:cs typeface="Arial Narrow"/>
              </a:rPr>
              <a:t>smartcards</a:t>
            </a:r>
            <a:r>
              <a:rPr dirty="0" sz="1000" spc="50">
                <a:solidFill>
                  <a:srgbClr val="474C55"/>
                </a:solidFill>
                <a:latin typeface="Arial Narrow"/>
                <a:cs typeface="Arial Narrow"/>
              </a:rPr>
              <a:t> </a:t>
            </a:r>
            <a:r>
              <a:rPr dirty="0" sz="1000" spc="85">
                <a:solidFill>
                  <a:srgbClr val="474C55"/>
                </a:solidFill>
                <a:latin typeface="Arial Narrow"/>
                <a:cs typeface="Arial Narrow"/>
              </a:rPr>
              <a:t>to </a:t>
            </a:r>
            <a:r>
              <a:rPr dirty="0" sz="1000" spc="-20">
                <a:solidFill>
                  <a:srgbClr val="474C55"/>
                </a:solidFill>
                <a:latin typeface="Arial"/>
                <a:cs typeface="Arial"/>
              </a:rPr>
              <a:t>EMV</a:t>
            </a:r>
            <a:r>
              <a:rPr dirty="0" sz="1000" spc="105">
                <a:solidFill>
                  <a:srgbClr val="474C55"/>
                </a:solidFill>
                <a:latin typeface="Arial"/>
                <a:cs typeface="Arial"/>
              </a:rPr>
              <a:t> </a:t>
            </a:r>
            <a:r>
              <a:rPr dirty="0" sz="1000">
                <a:solidFill>
                  <a:srgbClr val="474C55"/>
                </a:solidFill>
                <a:latin typeface="Arial"/>
                <a:cs typeface="Arial"/>
              </a:rPr>
              <a:t>contactless</a:t>
            </a:r>
            <a:r>
              <a:rPr dirty="0" sz="1000" spc="105">
                <a:solidFill>
                  <a:srgbClr val="474C55"/>
                </a:solidFill>
                <a:latin typeface="Arial"/>
                <a:cs typeface="Arial"/>
              </a:rPr>
              <a:t> </a:t>
            </a:r>
            <a:r>
              <a:rPr dirty="0" sz="1000">
                <a:solidFill>
                  <a:srgbClr val="474C55"/>
                </a:solidFill>
                <a:latin typeface="Arial"/>
                <a:cs typeface="Arial"/>
              </a:rPr>
              <a:t>(including</a:t>
            </a:r>
            <a:r>
              <a:rPr dirty="0" sz="1000" spc="105">
                <a:solidFill>
                  <a:srgbClr val="474C55"/>
                </a:solidFill>
                <a:latin typeface="Arial"/>
                <a:cs typeface="Arial"/>
              </a:rPr>
              <a:t> </a:t>
            </a:r>
            <a:r>
              <a:rPr dirty="0" sz="1000">
                <a:solidFill>
                  <a:srgbClr val="474C55"/>
                </a:solidFill>
                <a:latin typeface="Arial"/>
                <a:cs typeface="Arial"/>
              </a:rPr>
              <a:t>Apple</a:t>
            </a:r>
            <a:r>
              <a:rPr dirty="0" sz="1000" spc="105">
                <a:solidFill>
                  <a:srgbClr val="474C55"/>
                </a:solidFill>
                <a:latin typeface="Arial"/>
                <a:cs typeface="Arial"/>
              </a:rPr>
              <a:t> </a:t>
            </a:r>
            <a:r>
              <a:rPr dirty="0" sz="1000" spc="-65">
                <a:solidFill>
                  <a:srgbClr val="474C55"/>
                </a:solidFill>
                <a:latin typeface="Arial"/>
                <a:cs typeface="Arial"/>
              </a:rPr>
              <a:t>Pay)—</a:t>
            </a:r>
            <a:r>
              <a:rPr dirty="0" sz="1000">
                <a:solidFill>
                  <a:srgbClr val="474C55"/>
                </a:solidFill>
                <a:latin typeface="Arial"/>
                <a:cs typeface="Arial"/>
              </a:rPr>
              <a:t>all</a:t>
            </a:r>
            <a:r>
              <a:rPr dirty="0" sz="1000" spc="105">
                <a:solidFill>
                  <a:srgbClr val="474C55"/>
                </a:solidFill>
                <a:latin typeface="Arial"/>
                <a:cs typeface="Arial"/>
              </a:rPr>
              <a:t> </a:t>
            </a:r>
            <a:r>
              <a:rPr dirty="0" sz="1000" spc="-10">
                <a:solidFill>
                  <a:srgbClr val="474C55"/>
                </a:solidFill>
                <a:latin typeface="Arial"/>
                <a:cs typeface="Arial"/>
              </a:rPr>
              <a:t>without </a:t>
            </a:r>
            <a:r>
              <a:rPr dirty="0" sz="1000">
                <a:solidFill>
                  <a:srgbClr val="474C55"/>
                </a:solidFill>
                <a:latin typeface="Arial"/>
                <a:cs typeface="Arial"/>
              </a:rPr>
              <a:t>additional</a:t>
            </a:r>
            <a:r>
              <a:rPr dirty="0" sz="1000" spc="204">
                <a:solidFill>
                  <a:srgbClr val="474C55"/>
                </a:solidFill>
                <a:latin typeface="Arial"/>
                <a:cs typeface="Arial"/>
              </a:rPr>
              <a:t> </a:t>
            </a:r>
            <a:r>
              <a:rPr dirty="0" sz="1000" spc="-10">
                <a:solidFill>
                  <a:srgbClr val="474C55"/>
                </a:solidFill>
                <a:latin typeface="Arial"/>
                <a:cs typeface="Arial"/>
              </a:rPr>
              <a:t>equipment</a:t>
            </a:r>
            <a:endParaRPr sz="1000">
              <a:latin typeface="Arial"/>
              <a:cs typeface="Arial"/>
            </a:endParaRPr>
          </a:p>
          <a:p>
            <a:pPr marL="317500" marR="416559" indent="-229235">
              <a:lnSpc>
                <a:spcPct val="122900"/>
              </a:lnSpc>
              <a:spcBef>
                <a:spcPts val="720"/>
              </a:spcBef>
              <a:buChar char="•"/>
              <a:tabLst>
                <a:tab pos="317500" algn="l"/>
              </a:tabLst>
            </a:pPr>
            <a:r>
              <a:rPr dirty="0" sz="1000">
                <a:solidFill>
                  <a:srgbClr val="474C55"/>
                </a:solidFill>
                <a:latin typeface="Arial"/>
                <a:cs typeface="Arial"/>
              </a:rPr>
              <a:t>Help</a:t>
            </a:r>
            <a:r>
              <a:rPr dirty="0" sz="1000" spc="65">
                <a:solidFill>
                  <a:srgbClr val="474C55"/>
                </a:solidFill>
                <a:latin typeface="Arial"/>
                <a:cs typeface="Arial"/>
              </a:rPr>
              <a:t> </a:t>
            </a:r>
            <a:r>
              <a:rPr dirty="0" sz="1000">
                <a:solidFill>
                  <a:srgbClr val="474C55"/>
                </a:solidFill>
                <a:latin typeface="Arial"/>
                <a:cs typeface="Arial"/>
              </a:rPr>
              <a:t>protect</a:t>
            </a:r>
            <a:r>
              <a:rPr dirty="0" sz="1000" spc="70">
                <a:solidFill>
                  <a:srgbClr val="474C55"/>
                </a:solidFill>
                <a:latin typeface="Arial"/>
                <a:cs typeface="Arial"/>
              </a:rPr>
              <a:t> </a:t>
            </a:r>
            <a:r>
              <a:rPr dirty="0" sz="1000">
                <a:solidFill>
                  <a:srgbClr val="474C55"/>
                </a:solidFill>
                <a:latin typeface="Arial"/>
                <a:cs typeface="Arial"/>
              </a:rPr>
              <a:t>your</a:t>
            </a:r>
            <a:r>
              <a:rPr dirty="0" sz="1000" spc="70">
                <a:solidFill>
                  <a:srgbClr val="474C55"/>
                </a:solidFill>
                <a:latin typeface="Arial"/>
                <a:cs typeface="Arial"/>
              </a:rPr>
              <a:t> </a:t>
            </a:r>
            <a:r>
              <a:rPr dirty="0" sz="1000">
                <a:solidFill>
                  <a:srgbClr val="474C55"/>
                </a:solidFill>
                <a:latin typeface="Arial"/>
                <a:cs typeface="Arial"/>
              </a:rPr>
              <a:t>customers,</a:t>
            </a:r>
            <a:r>
              <a:rPr dirty="0" sz="1000" spc="70">
                <a:solidFill>
                  <a:srgbClr val="474C55"/>
                </a:solidFill>
                <a:latin typeface="Arial"/>
                <a:cs typeface="Arial"/>
              </a:rPr>
              <a:t> </a:t>
            </a:r>
            <a:r>
              <a:rPr dirty="0" sz="1000">
                <a:solidFill>
                  <a:srgbClr val="474C55"/>
                </a:solidFill>
                <a:latin typeface="Arial"/>
                <a:cs typeface="Arial"/>
              </a:rPr>
              <a:t>business</a:t>
            </a:r>
            <a:r>
              <a:rPr dirty="0" sz="1000" spc="70">
                <a:solidFill>
                  <a:srgbClr val="474C55"/>
                </a:solidFill>
                <a:latin typeface="Arial"/>
                <a:cs typeface="Arial"/>
              </a:rPr>
              <a:t> </a:t>
            </a:r>
            <a:r>
              <a:rPr dirty="0" sz="1000">
                <a:solidFill>
                  <a:srgbClr val="474C55"/>
                </a:solidFill>
                <a:latin typeface="Arial"/>
                <a:cs typeface="Arial"/>
              </a:rPr>
              <a:t>and</a:t>
            </a:r>
            <a:r>
              <a:rPr dirty="0" sz="1000" spc="70">
                <a:solidFill>
                  <a:srgbClr val="474C55"/>
                </a:solidFill>
                <a:latin typeface="Arial"/>
                <a:cs typeface="Arial"/>
              </a:rPr>
              <a:t> </a:t>
            </a:r>
            <a:r>
              <a:rPr dirty="0" sz="1000" spc="-10">
                <a:solidFill>
                  <a:srgbClr val="474C55"/>
                </a:solidFill>
                <a:latin typeface="Arial"/>
                <a:cs typeface="Arial"/>
              </a:rPr>
              <a:t>reputation </a:t>
            </a:r>
            <a:r>
              <a:rPr dirty="0" sz="1000" spc="125">
                <a:solidFill>
                  <a:srgbClr val="474C55"/>
                </a:solidFill>
                <a:latin typeface="Arial Narrow"/>
                <a:cs typeface="Arial Narrow"/>
              </a:rPr>
              <a:t>from</a:t>
            </a:r>
            <a:r>
              <a:rPr dirty="0" sz="1000" spc="25">
                <a:solidFill>
                  <a:srgbClr val="474C55"/>
                </a:solidFill>
                <a:latin typeface="Arial Narrow"/>
                <a:cs typeface="Arial Narrow"/>
              </a:rPr>
              <a:t> </a:t>
            </a:r>
            <a:r>
              <a:rPr dirty="0" sz="1000" spc="105">
                <a:solidFill>
                  <a:srgbClr val="474C55"/>
                </a:solidFill>
                <a:latin typeface="Arial Narrow"/>
                <a:cs typeface="Arial Narrow"/>
              </a:rPr>
              <a:t>fraud</a:t>
            </a:r>
            <a:r>
              <a:rPr dirty="0" sz="1000" spc="30">
                <a:solidFill>
                  <a:srgbClr val="474C55"/>
                </a:solidFill>
                <a:latin typeface="Arial Narrow"/>
                <a:cs typeface="Arial Narrow"/>
              </a:rPr>
              <a:t> </a:t>
            </a:r>
            <a:r>
              <a:rPr dirty="0" sz="1000" spc="114">
                <a:solidFill>
                  <a:srgbClr val="474C55"/>
                </a:solidFill>
                <a:latin typeface="Arial Narrow"/>
                <a:cs typeface="Arial Narrow"/>
              </a:rPr>
              <a:t>with</a:t>
            </a:r>
            <a:r>
              <a:rPr dirty="0" sz="1000" spc="30">
                <a:solidFill>
                  <a:srgbClr val="474C55"/>
                </a:solidFill>
                <a:latin typeface="Arial Narrow"/>
                <a:cs typeface="Arial Narrow"/>
              </a:rPr>
              <a:t> </a:t>
            </a:r>
            <a:r>
              <a:rPr dirty="0" sz="1000" spc="85">
                <a:solidFill>
                  <a:srgbClr val="474C55"/>
                </a:solidFill>
                <a:latin typeface="Arial Narrow"/>
                <a:cs typeface="Arial Narrow"/>
              </a:rPr>
              <a:t>built-</a:t>
            </a:r>
            <a:r>
              <a:rPr dirty="0" sz="1000" spc="90">
                <a:solidFill>
                  <a:srgbClr val="474C55"/>
                </a:solidFill>
                <a:latin typeface="Arial Narrow"/>
                <a:cs typeface="Arial Narrow"/>
              </a:rPr>
              <a:t>in</a:t>
            </a:r>
            <a:r>
              <a:rPr dirty="0" sz="1000" spc="30">
                <a:solidFill>
                  <a:srgbClr val="474C55"/>
                </a:solidFill>
                <a:latin typeface="Arial Narrow"/>
                <a:cs typeface="Arial Narrow"/>
              </a:rPr>
              <a:t> </a:t>
            </a:r>
            <a:r>
              <a:rPr dirty="0" sz="1000" spc="75">
                <a:solidFill>
                  <a:srgbClr val="474C55"/>
                </a:solidFill>
                <a:latin typeface="Arial Narrow"/>
                <a:cs typeface="Arial Narrow"/>
              </a:rPr>
              <a:t>Clover</a:t>
            </a:r>
            <a:r>
              <a:rPr dirty="0" sz="1000" spc="30">
                <a:solidFill>
                  <a:srgbClr val="474C55"/>
                </a:solidFill>
                <a:latin typeface="Arial Narrow"/>
                <a:cs typeface="Arial Narrow"/>
              </a:rPr>
              <a:t> </a:t>
            </a:r>
            <a:r>
              <a:rPr dirty="0" sz="1000" spc="85">
                <a:solidFill>
                  <a:srgbClr val="474C55"/>
                </a:solidFill>
                <a:latin typeface="Arial Narrow"/>
                <a:cs typeface="Arial Narrow"/>
              </a:rPr>
              <a:t>Security</a:t>
            </a:r>
            <a:endParaRPr sz="1000">
              <a:latin typeface="Arial Narrow"/>
              <a:cs typeface="Arial Narrow"/>
            </a:endParaRPr>
          </a:p>
          <a:p>
            <a:pPr marL="317500" marR="576580" indent="-228600">
              <a:lnSpc>
                <a:spcPct val="122900"/>
              </a:lnSpc>
              <a:spcBef>
                <a:spcPts val="720"/>
              </a:spcBef>
              <a:buFont typeface="Arial"/>
              <a:buChar char="•"/>
              <a:tabLst>
                <a:tab pos="317500" algn="l"/>
              </a:tabLst>
            </a:pPr>
            <a:r>
              <a:rPr dirty="0" sz="1000" spc="110">
                <a:solidFill>
                  <a:srgbClr val="474C55"/>
                </a:solidFill>
                <a:latin typeface="Arial Narrow"/>
                <a:cs typeface="Arial Narrow"/>
              </a:rPr>
              <a:t>Monitor</a:t>
            </a:r>
            <a:r>
              <a:rPr dirty="0" sz="1000" spc="35">
                <a:solidFill>
                  <a:srgbClr val="474C55"/>
                </a:solidFill>
                <a:latin typeface="Arial Narrow"/>
                <a:cs typeface="Arial Narrow"/>
              </a:rPr>
              <a:t> </a:t>
            </a:r>
            <a:r>
              <a:rPr dirty="0" sz="1000" spc="90">
                <a:solidFill>
                  <a:srgbClr val="474C55"/>
                </a:solidFill>
                <a:latin typeface="Arial Narrow"/>
                <a:cs typeface="Arial Narrow"/>
              </a:rPr>
              <a:t>sales</a:t>
            </a:r>
            <a:r>
              <a:rPr dirty="0" sz="1000" spc="35">
                <a:solidFill>
                  <a:srgbClr val="474C55"/>
                </a:solidFill>
                <a:latin typeface="Arial Narrow"/>
                <a:cs typeface="Arial Narrow"/>
              </a:rPr>
              <a:t> </a:t>
            </a:r>
            <a:r>
              <a:rPr dirty="0" sz="1000" spc="110">
                <a:solidFill>
                  <a:srgbClr val="474C55"/>
                </a:solidFill>
                <a:latin typeface="Arial Narrow"/>
                <a:cs typeface="Arial Narrow"/>
              </a:rPr>
              <a:t>and</a:t>
            </a:r>
            <a:r>
              <a:rPr dirty="0" sz="1000" spc="35">
                <a:solidFill>
                  <a:srgbClr val="474C55"/>
                </a:solidFill>
                <a:latin typeface="Arial Narrow"/>
                <a:cs typeface="Arial Narrow"/>
              </a:rPr>
              <a:t> </a:t>
            </a:r>
            <a:r>
              <a:rPr dirty="0" sz="1000" spc="95">
                <a:solidFill>
                  <a:srgbClr val="474C55"/>
                </a:solidFill>
                <a:latin typeface="Arial Narrow"/>
                <a:cs typeface="Arial Narrow"/>
              </a:rPr>
              <a:t>profit</a:t>
            </a:r>
            <a:r>
              <a:rPr dirty="0" sz="1000" spc="35">
                <a:solidFill>
                  <a:srgbClr val="474C55"/>
                </a:solidFill>
                <a:latin typeface="Arial Narrow"/>
                <a:cs typeface="Arial Narrow"/>
              </a:rPr>
              <a:t> </a:t>
            </a:r>
            <a:r>
              <a:rPr dirty="0" sz="1000" spc="100">
                <a:solidFill>
                  <a:srgbClr val="474C55"/>
                </a:solidFill>
                <a:latin typeface="Arial Narrow"/>
                <a:cs typeface="Arial Narrow"/>
              </a:rPr>
              <a:t>trends</a:t>
            </a:r>
            <a:r>
              <a:rPr dirty="0" sz="1000" spc="35">
                <a:solidFill>
                  <a:srgbClr val="474C55"/>
                </a:solidFill>
                <a:latin typeface="Arial Narrow"/>
                <a:cs typeface="Arial Narrow"/>
              </a:rPr>
              <a:t> </a:t>
            </a:r>
            <a:r>
              <a:rPr dirty="0" sz="1000" spc="114">
                <a:solidFill>
                  <a:srgbClr val="474C55"/>
                </a:solidFill>
                <a:latin typeface="Arial Narrow"/>
                <a:cs typeface="Arial Narrow"/>
              </a:rPr>
              <a:t>with</a:t>
            </a:r>
            <a:r>
              <a:rPr dirty="0" sz="1000" spc="35">
                <a:solidFill>
                  <a:srgbClr val="474C55"/>
                </a:solidFill>
                <a:latin typeface="Arial Narrow"/>
                <a:cs typeface="Arial Narrow"/>
              </a:rPr>
              <a:t> </a:t>
            </a:r>
            <a:r>
              <a:rPr dirty="0" sz="1000" spc="75">
                <a:solidFill>
                  <a:srgbClr val="474C55"/>
                </a:solidFill>
                <a:latin typeface="Arial Narrow"/>
                <a:cs typeface="Arial Narrow"/>
              </a:rPr>
              <a:t>Clover</a:t>
            </a:r>
            <a:r>
              <a:rPr dirty="0" sz="1000" spc="35">
                <a:solidFill>
                  <a:srgbClr val="474C55"/>
                </a:solidFill>
                <a:latin typeface="Arial Narrow"/>
                <a:cs typeface="Arial Narrow"/>
              </a:rPr>
              <a:t> </a:t>
            </a:r>
            <a:r>
              <a:rPr dirty="0" sz="1000" spc="90">
                <a:solidFill>
                  <a:srgbClr val="474C55"/>
                </a:solidFill>
                <a:latin typeface="Arial Narrow"/>
                <a:cs typeface="Arial Narrow"/>
              </a:rPr>
              <a:t>Insights </a:t>
            </a:r>
            <a:r>
              <a:rPr dirty="0" sz="1000">
                <a:solidFill>
                  <a:srgbClr val="474C55"/>
                </a:solidFill>
                <a:latin typeface="Arial"/>
                <a:cs typeface="Arial"/>
              </a:rPr>
              <a:t>and</a:t>
            </a:r>
            <a:r>
              <a:rPr dirty="0" sz="1000" spc="45">
                <a:solidFill>
                  <a:srgbClr val="474C55"/>
                </a:solidFill>
                <a:latin typeface="Arial"/>
                <a:cs typeface="Arial"/>
              </a:rPr>
              <a:t> </a:t>
            </a:r>
            <a:r>
              <a:rPr dirty="0" sz="1000">
                <a:solidFill>
                  <a:srgbClr val="474C55"/>
                </a:solidFill>
                <a:latin typeface="Arial"/>
                <a:cs typeface="Arial"/>
              </a:rPr>
              <a:t>the</a:t>
            </a:r>
            <a:r>
              <a:rPr dirty="0" sz="1000" spc="50">
                <a:solidFill>
                  <a:srgbClr val="474C55"/>
                </a:solidFill>
                <a:latin typeface="Arial"/>
                <a:cs typeface="Arial"/>
              </a:rPr>
              <a:t> </a:t>
            </a:r>
            <a:r>
              <a:rPr dirty="0" sz="1000" spc="-10">
                <a:solidFill>
                  <a:srgbClr val="474C55"/>
                </a:solidFill>
                <a:latin typeface="Arial"/>
                <a:cs typeface="Arial"/>
              </a:rPr>
              <a:t>Clover</a:t>
            </a:r>
            <a:r>
              <a:rPr dirty="0" sz="1000" spc="45">
                <a:solidFill>
                  <a:srgbClr val="474C55"/>
                </a:solidFill>
                <a:latin typeface="Arial"/>
                <a:cs typeface="Arial"/>
              </a:rPr>
              <a:t> </a:t>
            </a:r>
            <a:r>
              <a:rPr dirty="0" sz="1000">
                <a:solidFill>
                  <a:srgbClr val="474C55"/>
                </a:solidFill>
                <a:latin typeface="Arial"/>
                <a:cs typeface="Arial"/>
              </a:rPr>
              <a:t>Dashboard</a:t>
            </a:r>
            <a:r>
              <a:rPr dirty="0" sz="1000" spc="50">
                <a:solidFill>
                  <a:srgbClr val="474C55"/>
                </a:solidFill>
                <a:latin typeface="Arial"/>
                <a:cs typeface="Arial"/>
              </a:rPr>
              <a:t> </a:t>
            </a:r>
            <a:r>
              <a:rPr dirty="0" sz="1000">
                <a:solidFill>
                  <a:srgbClr val="474C55"/>
                </a:solidFill>
                <a:latin typeface="Arial"/>
                <a:cs typeface="Arial"/>
              </a:rPr>
              <a:t>mobile</a:t>
            </a:r>
            <a:r>
              <a:rPr dirty="0" sz="1000" spc="50">
                <a:solidFill>
                  <a:srgbClr val="474C55"/>
                </a:solidFill>
                <a:latin typeface="Arial"/>
                <a:cs typeface="Arial"/>
              </a:rPr>
              <a:t> </a:t>
            </a:r>
            <a:r>
              <a:rPr dirty="0" sz="1000">
                <a:solidFill>
                  <a:srgbClr val="474C55"/>
                </a:solidFill>
                <a:latin typeface="Arial"/>
                <a:cs typeface="Arial"/>
              </a:rPr>
              <a:t>companion</a:t>
            </a:r>
            <a:r>
              <a:rPr dirty="0" sz="1000" spc="45">
                <a:solidFill>
                  <a:srgbClr val="474C55"/>
                </a:solidFill>
                <a:latin typeface="Arial"/>
                <a:cs typeface="Arial"/>
              </a:rPr>
              <a:t> </a:t>
            </a:r>
            <a:r>
              <a:rPr dirty="0" sz="1000" spc="-25">
                <a:solidFill>
                  <a:srgbClr val="474C55"/>
                </a:solidFill>
                <a:latin typeface="Arial"/>
                <a:cs typeface="Arial"/>
              </a:rPr>
              <a:t>app </a:t>
            </a:r>
            <a:r>
              <a:rPr dirty="0" sz="1000" spc="-20">
                <a:solidFill>
                  <a:srgbClr val="474C55"/>
                </a:solidFill>
                <a:latin typeface="Arial"/>
                <a:cs typeface="Arial"/>
              </a:rPr>
              <a:t>(iOS </a:t>
            </a:r>
            <a:r>
              <a:rPr dirty="0" sz="1000">
                <a:solidFill>
                  <a:srgbClr val="474C55"/>
                </a:solidFill>
                <a:latin typeface="Arial"/>
                <a:cs typeface="Arial"/>
              </a:rPr>
              <a:t>and</a:t>
            </a:r>
            <a:r>
              <a:rPr dirty="0" sz="1000" spc="-20">
                <a:solidFill>
                  <a:srgbClr val="474C55"/>
                </a:solidFill>
                <a:latin typeface="Arial"/>
                <a:cs typeface="Arial"/>
              </a:rPr>
              <a:t> </a:t>
            </a:r>
            <a:r>
              <a:rPr dirty="0" sz="1000" spc="-10">
                <a:solidFill>
                  <a:srgbClr val="474C55"/>
                </a:solidFill>
                <a:latin typeface="Arial"/>
                <a:cs typeface="Arial"/>
              </a:rPr>
              <a:t>Android)</a:t>
            </a:r>
            <a:endParaRPr sz="1000">
              <a:latin typeface="Arial"/>
              <a:cs typeface="Arial"/>
            </a:endParaRPr>
          </a:p>
          <a:p>
            <a:pPr marL="317500" marR="426720" indent="-228600">
              <a:lnSpc>
                <a:spcPct val="122900"/>
              </a:lnSpc>
              <a:spcBef>
                <a:spcPts val="720"/>
              </a:spcBef>
              <a:buChar char="•"/>
              <a:tabLst>
                <a:tab pos="317500" algn="l"/>
              </a:tabLst>
            </a:pPr>
            <a:r>
              <a:rPr dirty="0" sz="1000">
                <a:solidFill>
                  <a:srgbClr val="474C55"/>
                </a:solidFill>
                <a:latin typeface="Arial"/>
                <a:cs typeface="Arial"/>
              </a:rPr>
              <a:t>Control</a:t>
            </a:r>
            <a:r>
              <a:rPr dirty="0" sz="1000" spc="60">
                <a:solidFill>
                  <a:srgbClr val="474C55"/>
                </a:solidFill>
                <a:latin typeface="Arial"/>
                <a:cs typeface="Arial"/>
              </a:rPr>
              <a:t> </a:t>
            </a:r>
            <a:r>
              <a:rPr dirty="0" sz="1000">
                <a:solidFill>
                  <a:srgbClr val="474C55"/>
                </a:solidFill>
                <a:latin typeface="Arial"/>
                <a:cs typeface="Arial"/>
              </a:rPr>
              <a:t>employee</a:t>
            </a:r>
            <a:r>
              <a:rPr dirty="0" sz="1000" spc="65">
                <a:solidFill>
                  <a:srgbClr val="474C55"/>
                </a:solidFill>
                <a:latin typeface="Arial"/>
                <a:cs typeface="Arial"/>
              </a:rPr>
              <a:t> </a:t>
            </a:r>
            <a:r>
              <a:rPr dirty="0" sz="1000">
                <a:solidFill>
                  <a:srgbClr val="474C55"/>
                </a:solidFill>
                <a:latin typeface="Arial"/>
                <a:cs typeface="Arial"/>
              </a:rPr>
              <a:t>permissions</a:t>
            </a:r>
            <a:r>
              <a:rPr dirty="0" sz="1000" spc="60">
                <a:solidFill>
                  <a:srgbClr val="474C55"/>
                </a:solidFill>
                <a:latin typeface="Arial"/>
                <a:cs typeface="Arial"/>
              </a:rPr>
              <a:t> </a:t>
            </a:r>
            <a:r>
              <a:rPr dirty="0" sz="1000">
                <a:solidFill>
                  <a:srgbClr val="474C55"/>
                </a:solidFill>
                <a:latin typeface="Arial"/>
                <a:cs typeface="Arial"/>
              </a:rPr>
              <a:t>and</a:t>
            </a:r>
            <a:r>
              <a:rPr dirty="0" sz="1000" spc="65">
                <a:solidFill>
                  <a:srgbClr val="474C55"/>
                </a:solidFill>
                <a:latin typeface="Arial"/>
                <a:cs typeface="Arial"/>
              </a:rPr>
              <a:t> </a:t>
            </a:r>
            <a:r>
              <a:rPr dirty="0" sz="1000">
                <a:solidFill>
                  <a:srgbClr val="474C55"/>
                </a:solidFill>
                <a:latin typeface="Arial"/>
                <a:cs typeface="Arial"/>
              </a:rPr>
              <a:t>manage</a:t>
            </a:r>
            <a:r>
              <a:rPr dirty="0" sz="1000" spc="60">
                <a:solidFill>
                  <a:srgbClr val="474C55"/>
                </a:solidFill>
                <a:latin typeface="Arial"/>
                <a:cs typeface="Arial"/>
              </a:rPr>
              <a:t> </a:t>
            </a:r>
            <a:r>
              <a:rPr dirty="0" sz="1000" spc="-10">
                <a:solidFill>
                  <a:srgbClr val="474C55"/>
                </a:solidFill>
                <a:latin typeface="Arial"/>
                <a:cs typeface="Arial"/>
              </a:rPr>
              <a:t>employee </a:t>
            </a:r>
            <a:r>
              <a:rPr dirty="0" sz="1000" spc="10">
                <a:solidFill>
                  <a:srgbClr val="474C55"/>
                </a:solidFill>
                <a:latin typeface="Arial"/>
                <a:cs typeface="Arial"/>
              </a:rPr>
              <a:t>shifts</a:t>
            </a:r>
            <a:r>
              <a:rPr dirty="0" sz="1000" spc="160">
                <a:solidFill>
                  <a:srgbClr val="474C55"/>
                </a:solidFill>
                <a:latin typeface="Arial"/>
                <a:cs typeface="Arial"/>
              </a:rPr>
              <a:t> </a:t>
            </a:r>
            <a:r>
              <a:rPr dirty="0" sz="1000" spc="10">
                <a:solidFill>
                  <a:srgbClr val="474C55"/>
                </a:solidFill>
                <a:latin typeface="Arial"/>
                <a:cs typeface="Arial"/>
              </a:rPr>
              <a:t>without</a:t>
            </a:r>
            <a:r>
              <a:rPr dirty="0" sz="1000" spc="165">
                <a:solidFill>
                  <a:srgbClr val="474C55"/>
                </a:solidFill>
                <a:latin typeface="Arial"/>
                <a:cs typeface="Arial"/>
              </a:rPr>
              <a:t> </a:t>
            </a:r>
            <a:r>
              <a:rPr dirty="0" sz="1000" spc="-10">
                <a:solidFill>
                  <a:srgbClr val="474C55"/>
                </a:solidFill>
                <a:latin typeface="Arial"/>
                <a:cs typeface="Arial"/>
              </a:rPr>
              <a:t>hassle</a:t>
            </a:r>
            <a:endParaRPr sz="1000">
              <a:latin typeface="Arial"/>
              <a:cs typeface="Arial"/>
            </a:endParaRPr>
          </a:p>
          <a:p>
            <a:pPr marL="317500" marR="93980" indent="-228600">
              <a:lnSpc>
                <a:spcPct val="122900"/>
              </a:lnSpc>
              <a:spcBef>
                <a:spcPts val="720"/>
              </a:spcBef>
              <a:buChar char="•"/>
              <a:tabLst>
                <a:tab pos="317500" algn="l"/>
              </a:tabLst>
            </a:pPr>
            <a:r>
              <a:rPr dirty="0" sz="1000">
                <a:solidFill>
                  <a:srgbClr val="474C55"/>
                </a:solidFill>
                <a:latin typeface="Arial"/>
                <a:cs typeface="Arial"/>
              </a:rPr>
              <a:t>Build</a:t>
            </a:r>
            <a:r>
              <a:rPr dirty="0" sz="1000" spc="125">
                <a:solidFill>
                  <a:srgbClr val="474C55"/>
                </a:solidFill>
                <a:latin typeface="Arial"/>
                <a:cs typeface="Arial"/>
              </a:rPr>
              <a:t> </a:t>
            </a:r>
            <a:r>
              <a:rPr dirty="0" sz="1000">
                <a:solidFill>
                  <a:srgbClr val="474C55"/>
                </a:solidFill>
                <a:latin typeface="Arial"/>
                <a:cs typeface="Arial"/>
              </a:rPr>
              <a:t>effective</a:t>
            </a:r>
            <a:r>
              <a:rPr dirty="0" sz="1000" spc="125">
                <a:solidFill>
                  <a:srgbClr val="474C55"/>
                </a:solidFill>
                <a:latin typeface="Arial"/>
                <a:cs typeface="Arial"/>
              </a:rPr>
              <a:t> </a:t>
            </a:r>
            <a:r>
              <a:rPr dirty="0" sz="1000">
                <a:solidFill>
                  <a:srgbClr val="474C55"/>
                </a:solidFill>
                <a:latin typeface="Arial"/>
                <a:cs typeface="Arial"/>
              </a:rPr>
              <a:t>loyalty</a:t>
            </a:r>
            <a:r>
              <a:rPr dirty="0" sz="1000" spc="125">
                <a:solidFill>
                  <a:srgbClr val="474C55"/>
                </a:solidFill>
                <a:latin typeface="Arial"/>
                <a:cs typeface="Arial"/>
              </a:rPr>
              <a:t> </a:t>
            </a:r>
            <a:r>
              <a:rPr dirty="0" sz="1000">
                <a:solidFill>
                  <a:srgbClr val="474C55"/>
                </a:solidFill>
                <a:latin typeface="Arial"/>
                <a:cs typeface="Arial"/>
              </a:rPr>
              <a:t>programs,</a:t>
            </a:r>
            <a:r>
              <a:rPr dirty="0" sz="1000" spc="125">
                <a:solidFill>
                  <a:srgbClr val="474C55"/>
                </a:solidFill>
                <a:latin typeface="Arial"/>
                <a:cs typeface="Arial"/>
              </a:rPr>
              <a:t> </a:t>
            </a:r>
            <a:r>
              <a:rPr dirty="0" sz="1000">
                <a:solidFill>
                  <a:srgbClr val="474C55"/>
                </a:solidFill>
                <a:latin typeface="Arial"/>
                <a:cs typeface="Arial"/>
              </a:rPr>
              <a:t>collect</a:t>
            </a:r>
            <a:r>
              <a:rPr dirty="0" sz="1000" spc="125">
                <a:solidFill>
                  <a:srgbClr val="474C55"/>
                </a:solidFill>
                <a:latin typeface="Arial"/>
                <a:cs typeface="Arial"/>
              </a:rPr>
              <a:t> </a:t>
            </a:r>
            <a:r>
              <a:rPr dirty="0" sz="1000">
                <a:solidFill>
                  <a:srgbClr val="474C55"/>
                </a:solidFill>
                <a:latin typeface="Arial"/>
                <a:cs typeface="Arial"/>
              </a:rPr>
              <a:t>customer</a:t>
            </a:r>
            <a:r>
              <a:rPr dirty="0" sz="1000" spc="125">
                <a:solidFill>
                  <a:srgbClr val="474C55"/>
                </a:solidFill>
                <a:latin typeface="Arial"/>
                <a:cs typeface="Arial"/>
              </a:rPr>
              <a:t> </a:t>
            </a:r>
            <a:r>
              <a:rPr dirty="0" sz="1000" spc="-10">
                <a:solidFill>
                  <a:srgbClr val="474C55"/>
                </a:solidFill>
                <a:latin typeface="Arial"/>
                <a:cs typeface="Arial"/>
              </a:rPr>
              <a:t>feedback </a:t>
            </a:r>
            <a:r>
              <a:rPr dirty="0" sz="1000">
                <a:solidFill>
                  <a:srgbClr val="474C55"/>
                </a:solidFill>
                <a:latin typeface="Arial"/>
                <a:cs typeface="Arial"/>
              </a:rPr>
              <a:t>and</a:t>
            </a:r>
            <a:r>
              <a:rPr dirty="0" sz="1000" spc="60">
                <a:solidFill>
                  <a:srgbClr val="474C55"/>
                </a:solidFill>
                <a:latin typeface="Arial"/>
                <a:cs typeface="Arial"/>
              </a:rPr>
              <a:t> </a:t>
            </a:r>
            <a:r>
              <a:rPr dirty="0" sz="1000">
                <a:solidFill>
                  <a:srgbClr val="474C55"/>
                </a:solidFill>
                <a:latin typeface="Arial"/>
                <a:cs typeface="Arial"/>
              </a:rPr>
              <a:t>send</a:t>
            </a:r>
            <a:r>
              <a:rPr dirty="0" sz="1000" spc="65">
                <a:solidFill>
                  <a:srgbClr val="474C55"/>
                </a:solidFill>
                <a:latin typeface="Arial"/>
                <a:cs typeface="Arial"/>
              </a:rPr>
              <a:t> </a:t>
            </a:r>
            <a:r>
              <a:rPr dirty="0" sz="1000">
                <a:solidFill>
                  <a:srgbClr val="474C55"/>
                </a:solidFill>
                <a:latin typeface="Arial"/>
                <a:cs typeface="Arial"/>
              </a:rPr>
              <a:t>customer</a:t>
            </a:r>
            <a:r>
              <a:rPr dirty="0" sz="1000" spc="65">
                <a:solidFill>
                  <a:srgbClr val="474C55"/>
                </a:solidFill>
                <a:latin typeface="Arial"/>
                <a:cs typeface="Arial"/>
              </a:rPr>
              <a:t> </a:t>
            </a:r>
            <a:r>
              <a:rPr dirty="0" sz="1000">
                <a:solidFill>
                  <a:srgbClr val="474C55"/>
                </a:solidFill>
                <a:latin typeface="Arial"/>
                <a:cs typeface="Arial"/>
              </a:rPr>
              <a:t>promos</a:t>
            </a:r>
            <a:r>
              <a:rPr dirty="0" sz="1000" spc="60">
                <a:solidFill>
                  <a:srgbClr val="474C55"/>
                </a:solidFill>
                <a:latin typeface="Arial"/>
                <a:cs typeface="Arial"/>
              </a:rPr>
              <a:t> </a:t>
            </a:r>
            <a:r>
              <a:rPr dirty="0" sz="1000">
                <a:solidFill>
                  <a:srgbClr val="474C55"/>
                </a:solidFill>
                <a:latin typeface="Arial"/>
                <a:cs typeface="Arial"/>
              </a:rPr>
              <a:t>in</a:t>
            </a:r>
            <a:r>
              <a:rPr dirty="0" sz="1000" spc="65">
                <a:solidFill>
                  <a:srgbClr val="474C55"/>
                </a:solidFill>
                <a:latin typeface="Arial"/>
                <a:cs typeface="Arial"/>
              </a:rPr>
              <a:t> </a:t>
            </a:r>
            <a:r>
              <a:rPr dirty="0" sz="1000" spc="-10">
                <a:solidFill>
                  <a:srgbClr val="474C55"/>
                </a:solidFill>
                <a:latin typeface="Arial"/>
                <a:cs typeface="Arial"/>
              </a:rPr>
              <a:t>minutes</a:t>
            </a:r>
            <a:endParaRPr sz="1000">
              <a:latin typeface="Arial"/>
              <a:cs typeface="Arial"/>
            </a:endParaRPr>
          </a:p>
        </p:txBody>
      </p:sp>
      <p:sp>
        <p:nvSpPr>
          <p:cNvPr id="5" name="object 5" descr=""/>
          <p:cNvSpPr txBox="1"/>
          <p:nvPr/>
        </p:nvSpPr>
        <p:spPr>
          <a:xfrm>
            <a:off x="799838" y="3617149"/>
            <a:ext cx="2226310" cy="3567429"/>
          </a:xfrm>
          <a:prstGeom prst="rect">
            <a:avLst/>
          </a:prstGeom>
        </p:spPr>
        <p:txBody>
          <a:bodyPr wrap="square" lIns="0" tIns="7366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580"/>
              </a:spcBef>
            </a:pPr>
            <a:r>
              <a:rPr dirty="0" sz="1000" spc="-10" b="1">
                <a:solidFill>
                  <a:srgbClr val="4CAD2E"/>
                </a:solidFill>
                <a:latin typeface="Palatino Linotype"/>
                <a:cs typeface="Palatino Linotype"/>
              </a:rPr>
              <a:t>Specifications</a:t>
            </a:r>
            <a:endParaRPr sz="1000">
              <a:latin typeface="Palatino Linotype"/>
              <a:cs typeface="Palatino Linotype"/>
            </a:endParaRPr>
          </a:p>
          <a:p>
            <a:pPr marL="38100" marR="300990">
              <a:lnSpc>
                <a:spcPct val="107800"/>
              </a:lnSpc>
              <a:spcBef>
                <a:spcPts val="330"/>
              </a:spcBef>
            </a:pPr>
            <a:r>
              <a:rPr dirty="0" sz="850" spc="-30" b="1">
                <a:solidFill>
                  <a:srgbClr val="474C55"/>
                </a:solidFill>
                <a:latin typeface="Arial"/>
                <a:cs typeface="Arial"/>
              </a:rPr>
              <a:t>Payments</a:t>
            </a:r>
            <a:r>
              <a:rPr dirty="0" sz="850" spc="5" b="1">
                <a:solidFill>
                  <a:srgbClr val="474C55"/>
                </a:solidFill>
                <a:latin typeface="Arial"/>
                <a:cs typeface="Arial"/>
              </a:rPr>
              <a:t> </a:t>
            </a:r>
            <a:r>
              <a:rPr dirty="0" sz="850" spc="-40" b="1">
                <a:solidFill>
                  <a:srgbClr val="474C55"/>
                </a:solidFill>
                <a:latin typeface="Arial"/>
                <a:cs typeface="Arial"/>
              </a:rPr>
              <a:t>accepted:</a:t>
            </a:r>
            <a:r>
              <a:rPr dirty="0" sz="850" spc="5" b="1">
                <a:solidFill>
                  <a:srgbClr val="474C55"/>
                </a:solidFill>
                <a:latin typeface="Arial"/>
                <a:cs typeface="Arial"/>
              </a:rPr>
              <a:t> </a:t>
            </a:r>
            <a:r>
              <a:rPr dirty="0" sz="850" spc="-25" b="1">
                <a:solidFill>
                  <a:srgbClr val="474C55"/>
                </a:solidFill>
                <a:latin typeface="Arial"/>
                <a:cs typeface="Arial"/>
              </a:rPr>
              <a:t>Magstripe,</a:t>
            </a:r>
            <a:r>
              <a:rPr dirty="0" sz="850" spc="5" b="1">
                <a:solidFill>
                  <a:srgbClr val="474C55"/>
                </a:solidFill>
                <a:latin typeface="Arial"/>
                <a:cs typeface="Arial"/>
              </a:rPr>
              <a:t> </a:t>
            </a:r>
            <a:r>
              <a:rPr dirty="0" sz="850" spc="-25" b="1">
                <a:solidFill>
                  <a:srgbClr val="474C55"/>
                </a:solidFill>
                <a:latin typeface="Arial"/>
                <a:cs typeface="Arial"/>
              </a:rPr>
              <a:t>EMV </a:t>
            </a:r>
            <a:r>
              <a:rPr dirty="0" sz="850" spc="-30" b="1">
                <a:solidFill>
                  <a:srgbClr val="474C55"/>
                </a:solidFill>
                <a:latin typeface="Arial"/>
                <a:cs typeface="Arial"/>
              </a:rPr>
              <a:t>smartcard,</a:t>
            </a:r>
            <a:r>
              <a:rPr dirty="0" sz="850" spc="5" b="1">
                <a:solidFill>
                  <a:srgbClr val="474C55"/>
                </a:solidFill>
                <a:latin typeface="Arial"/>
                <a:cs typeface="Arial"/>
              </a:rPr>
              <a:t> </a:t>
            </a:r>
            <a:r>
              <a:rPr dirty="0" sz="850" spc="-25" b="1">
                <a:solidFill>
                  <a:srgbClr val="474C55"/>
                </a:solidFill>
                <a:latin typeface="Arial"/>
                <a:cs typeface="Arial"/>
              </a:rPr>
              <a:t>EMV</a:t>
            </a:r>
            <a:r>
              <a:rPr dirty="0" sz="850" spc="5" b="1">
                <a:solidFill>
                  <a:srgbClr val="474C55"/>
                </a:solidFill>
                <a:latin typeface="Arial"/>
                <a:cs typeface="Arial"/>
              </a:rPr>
              <a:t> </a:t>
            </a:r>
            <a:r>
              <a:rPr dirty="0" sz="850" spc="-30" b="1">
                <a:solidFill>
                  <a:srgbClr val="474C55"/>
                </a:solidFill>
                <a:latin typeface="Arial"/>
                <a:cs typeface="Arial"/>
              </a:rPr>
              <a:t>contactless</a:t>
            </a:r>
            <a:r>
              <a:rPr dirty="0" sz="850" spc="5" b="1">
                <a:solidFill>
                  <a:srgbClr val="474C55"/>
                </a:solidFill>
                <a:latin typeface="Arial"/>
                <a:cs typeface="Arial"/>
              </a:rPr>
              <a:t> </a:t>
            </a:r>
            <a:r>
              <a:rPr dirty="0" sz="850" spc="-35" b="1">
                <a:solidFill>
                  <a:srgbClr val="474C55"/>
                </a:solidFill>
                <a:latin typeface="Arial"/>
                <a:cs typeface="Arial"/>
              </a:rPr>
              <a:t>(including </a:t>
            </a:r>
            <a:r>
              <a:rPr dirty="0" sz="850" spc="-55" b="1">
                <a:solidFill>
                  <a:srgbClr val="474C55"/>
                </a:solidFill>
                <a:latin typeface="Arial"/>
                <a:cs typeface="Arial"/>
              </a:rPr>
              <a:t>Apple</a:t>
            </a:r>
            <a:r>
              <a:rPr dirty="0" sz="850" spc="15" b="1">
                <a:solidFill>
                  <a:srgbClr val="474C55"/>
                </a:solidFill>
                <a:latin typeface="Arial"/>
                <a:cs typeface="Arial"/>
              </a:rPr>
              <a:t> </a:t>
            </a:r>
            <a:r>
              <a:rPr dirty="0" sz="850" spc="-10" b="1">
                <a:solidFill>
                  <a:srgbClr val="474C55"/>
                </a:solidFill>
                <a:latin typeface="Arial"/>
                <a:cs typeface="Arial"/>
              </a:rPr>
              <a:t>Pay</a:t>
            </a:r>
            <a:r>
              <a:rPr dirty="0" baseline="33333" sz="750" spc="-15" b="1">
                <a:solidFill>
                  <a:srgbClr val="474C55"/>
                </a:solidFill>
                <a:latin typeface="Arial"/>
                <a:cs typeface="Arial"/>
              </a:rPr>
              <a:t>®</a:t>
            </a:r>
            <a:r>
              <a:rPr dirty="0" sz="850" spc="-10" b="1">
                <a:solidFill>
                  <a:srgbClr val="474C55"/>
                </a:solidFill>
                <a:latin typeface="Arial"/>
                <a:cs typeface="Arial"/>
              </a:rPr>
              <a:t>)</a:t>
            </a:r>
            <a:endParaRPr sz="85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850">
              <a:latin typeface="Arial"/>
              <a:cs typeface="Arial"/>
            </a:endParaRPr>
          </a:p>
          <a:p>
            <a:pPr marL="38100">
              <a:lnSpc>
                <a:spcPct val="100000"/>
              </a:lnSpc>
            </a:pPr>
            <a:r>
              <a:rPr dirty="0" sz="850" spc="-20" b="1">
                <a:solidFill>
                  <a:srgbClr val="474C55"/>
                </a:solidFill>
                <a:latin typeface="Trebuchet MS"/>
                <a:cs typeface="Trebuchet MS"/>
              </a:rPr>
              <a:t>Security</a:t>
            </a:r>
            <a:r>
              <a:rPr dirty="0" sz="850" spc="15" b="1">
                <a:solidFill>
                  <a:srgbClr val="474C55"/>
                </a:solidFill>
                <a:latin typeface="Trebuchet MS"/>
                <a:cs typeface="Trebuchet MS"/>
              </a:rPr>
              <a:t> </a:t>
            </a:r>
            <a:r>
              <a:rPr dirty="0" sz="850" spc="-35" b="1">
                <a:solidFill>
                  <a:srgbClr val="474C55"/>
                </a:solidFill>
                <a:latin typeface="Trebuchet MS"/>
                <a:cs typeface="Trebuchet MS"/>
              </a:rPr>
              <a:t>certification:</a:t>
            </a:r>
            <a:r>
              <a:rPr dirty="0" sz="850" spc="20" b="1">
                <a:solidFill>
                  <a:srgbClr val="474C55"/>
                </a:solidFill>
                <a:latin typeface="Trebuchet MS"/>
                <a:cs typeface="Trebuchet MS"/>
              </a:rPr>
              <a:t> </a:t>
            </a:r>
            <a:r>
              <a:rPr dirty="0" sz="850" b="1">
                <a:solidFill>
                  <a:srgbClr val="474C55"/>
                </a:solidFill>
                <a:latin typeface="Trebuchet MS"/>
                <a:cs typeface="Trebuchet MS"/>
              </a:rPr>
              <a:t>PCI</a:t>
            </a:r>
            <a:r>
              <a:rPr dirty="0" sz="850" spc="20" b="1">
                <a:solidFill>
                  <a:srgbClr val="474C55"/>
                </a:solidFill>
                <a:latin typeface="Trebuchet MS"/>
                <a:cs typeface="Trebuchet MS"/>
              </a:rPr>
              <a:t> </a:t>
            </a:r>
            <a:r>
              <a:rPr dirty="0" sz="850" b="1">
                <a:solidFill>
                  <a:srgbClr val="474C55"/>
                </a:solidFill>
                <a:latin typeface="Trebuchet MS"/>
                <a:cs typeface="Trebuchet MS"/>
              </a:rPr>
              <a:t>PTS</a:t>
            </a:r>
            <a:r>
              <a:rPr dirty="0" sz="850" spc="20" b="1">
                <a:solidFill>
                  <a:srgbClr val="474C55"/>
                </a:solidFill>
                <a:latin typeface="Trebuchet MS"/>
                <a:cs typeface="Trebuchet MS"/>
              </a:rPr>
              <a:t> </a:t>
            </a:r>
            <a:r>
              <a:rPr dirty="0" sz="850" spc="-25" b="1">
                <a:solidFill>
                  <a:srgbClr val="474C55"/>
                </a:solidFill>
                <a:latin typeface="Trebuchet MS"/>
                <a:cs typeface="Trebuchet MS"/>
              </a:rPr>
              <a:t>5.0</a:t>
            </a:r>
            <a:endParaRPr sz="85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850">
              <a:latin typeface="Trebuchet MS"/>
              <a:cs typeface="Trebuchet MS"/>
            </a:endParaRPr>
          </a:p>
          <a:p>
            <a:pPr marL="38100">
              <a:lnSpc>
                <a:spcPct val="100000"/>
              </a:lnSpc>
            </a:pPr>
            <a:r>
              <a:rPr dirty="0" sz="850" spc="-10" b="1">
                <a:solidFill>
                  <a:srgbClr val="474C55"/>
                </a:solidFill>
                <a:latin typeface="Trebuchet MS"/>
                <a:cs typeface="Trebuchet MS"/>
              </a:rPr>
              <a:t>5-</a:t>
            </a:r>
            <a:r>
              <a:rPr dirty="0" sz="850" spc="-25" b="1">
                <a:solidFill>
                  <a:srgbClr val="474C55"/>
                </a:solidFill>
                <a:latin typeface="Trebuchet MS"/>
                <a:cs typeface="Trebuchet MS"/>
              </a:rPr>
              <a:t>inch </a:t>
            </a:r>
            <a:r>
              <a:rPr dirty="0" sz="850" b="1">
                <a:solidFill>
                  <a:srgbClr val="474C55"/>
                </a:solidFill>
                <a:latin typeface="Trebuchet MS"/>
                <a:cs typeface="Trebuchet MS"/>
              </a:rPr>
              <a:t>HD</a:t>
            </a:r>
            <a:r>
              <a:rPr dirty="0" sz="850" spc="-25" b="1">
                <a:solidFill>
                  <a:srgbClr val="474C55"/>
                </a:solidFill>
                <a:latin typeface="Trebuchet MS"/>
                <a:cs typeface="Trebuchet MS"/>
              </a:rPr>
              <a:t> screen </a:t>
            </a:r>
            <a:r>
              <a:rPr dirty="0" sz="850" spc="-20" b="1">
                <a:solidFill>
                  <a:srgbClr val="474C55"/>
                </a:solidFill>
                <a:latin typeface="Trebuchet MS"/>
                <a:cs typeface="Trebuchet MS"/>
              </a:rPr>
              <a:t>(1280 </a:t>
            </a:r>
            <a:r>
              <a:rPr dirty="0" sz="850" spc="-50" b="1">
                <a:solidFill>
                  <a:srgbClr val="474C55"/>
                </a:solidFill>
                <a:latin typeface="Trebuchet MS"/>
                <a:cs typeface="Trebuchet MS"/>
              </a:rPr>
              <a:t>x</a:t>
            </a:r>
            <a:r>
              <a:rPr dirty="0" sz="850" spc="-25" b="1">
                <a:solidFill>
                  <a:srgbClr val="474C55"/>
                </a:solidFill>
                <a:latin typeface="Trebuchet MS"/>
                <a:cs typeface="Trebuchet MS"/>
              </a:rPr>
              <a:t> </a:t>
            </a:r>
            <a:r>
              <a:rPr dirty="0" sz="850" spc="-20" b="1">
                <a:solidFill>
                  <a:srgbClr val="474C55"/>
                </a:solidFill>
                <a:latin typeface="Trebuchet MS"/>
                <a:cs typeface="Trebuchet MS"/>
              </a:rPr>
              <a:t>720</a:t>
            </a:r>
            <a:r>
              <a:rPr dirty="0" sz="850" spc="-25" b="1">
                <a:solidFill>
                  <a:srgbClr val="474C55"/>
                </a:solidFill>
                <a:latin typeface="Trebuchet MS"/>
                <a:cs typeface="Trebuchet MS"/>
              </a:rPr>
              <a:t> </a:t>
            </a:r>
            <a:r>
              <a:rPr dirty="0" sz="850" spc="-10" b="1">
                <a:solidFill>
                  <a:srgbClr val="474C55"/>
                </a:solidFill>
                <a:latin typeface="Trebuchet MS"/>
                <a:cs typeface="Trebuchet MS"/>
              </a:rPr>
              <a:t>pixels)</a:t>
            </a:r>
            <a:endParaRPr sz="850">
              <a:latin typeface="Trebuchet MS"/>
              <a:cs typeface="Trebuchet MS"/>
            </a:endParaRPr>
          </a:p>
          <a:p>
            <a:pPr marL="38100" marR="440055">
              <a:lnSpc>
                <a:spcPct val="107800"/>
              </a:lnSpc>
              <a:spcBef>
                <a:spcPts val="919"/>
              </a:spcBef>
            </a:pPr>
            <a:r>
              <a:rPr dirty="0" sz="850" b="1">
                <a:solidFill>
                  <a:srgbClr val="474C55"/>
                </a:solidFill>
                <a:latin typeface="Trebuchet MS"/>
                <a:cs typeface="Trebuchet MS"/>
              </a:rPr>
              <a:t>Responsive</a:t>
            </a:r>
            <a:r>
              <a:rPr dirty="0" sz="850" spc="-30" b="1">
                <a:solidFill>
                  <a:srgbClr val="474C55"/>
                </a:solidFill>
                <a:latin typeface="Trebuchet MS"/>
                <a:cs typeface="Trebuchet MS"/>
              </a:rPr>
              <a:t> </a:t>
            </a:r>
            <a:r>
              <a:rPr dirty="0" sz="850" spc="-20" b="1">
                <a:solidFill>
                  <a:srgbClr val="474C55"/>
                </a:solidFill>
                <a:latin typeface="Trebuchet MS"/>
                <a:cs typeface="Trebuchet MS"/>
              </a:rPr>
              <a:t>capacitive</a:t>
            </a:r>
            <a:r>
              <a:rPr dirty="0" sz="850" spc="-30" b="1">
                <a:solidFill>
                  <a:srgbClr val="474C55"/>
                </a:solidFill>
                <a:latin typeface="Trebuchet MS"/>
                <a:cs typeface="Trebuchet MS"/>
              </a:rPr>
              <a:t> </a:t>
            </a:r>
            <a:r>
              <a:rPr dirty="0" sz="850" spc="-25" b="1">
                <a:solidFill>
                  <a:srgbClr val="474C55"/>
                </a:solidFill>
                <a:latin typeface="Trebuchet MS"/>
                <a:cs typeface="Trebuchet MS"/>
              </a:rPr>
              <a:t>touch</a:t>
            </a:r>
            <a:r>
              <a:rPr dirty="0" sz="850" spc="-30" b="1">
                <a:solidFill>
                  <a:srgbClr val="474C55"/>
                </a:solidFill>
                <a:latin typeface="Trebuchet MS"/>
                <a:cs typeface="Trebuchet MS"/>
              </a:rPr>
              <a:t> </a:t>
            </a:r>
            <a:r>
              <a:rPr dirty="0" sz="850" spc="-10" b="1">
                <a:solidFill>
                  <a:srgbClr val="474C55"/>
                </a:solidFill>
                <a:latin typeface="Trebuchet MS"/>
                <a:cs typeface="Trebuchet MS"/>
              </a:rPr>
              <a:t>screen </a:t>
            </a:r>
            <a:r>
              <a:rPr dirty="0" sz="850" spc="-30" b="1">
                <a:solidFill>
                  <a:srgbClr val="474C55"/>
                </a:solidFill>
                <a:latin typeface="Trebuchet MS"/>
                <a:cs typeface="Trebuchet MS"/>
              </a:rPr>
              <a:t>for</a:t>
            </a:r>
            <a:r>
              <a:rPr dirty="0" sz="850" spc="5" b="1">
                <a:solidFill>
                  <a:srgbClr val="474C55"/>
                </a:solidFill>
                <a:latin typeface="Trebuchet MS"/>
                <a:cs typeface="Trebuchet MS"/>
              </a:rPr>
              <a:t> </a:t>
            </a:r>
            <a:r>
              <a:rPr dirty="0" sz="850" spc="-20" b="1">
                <a:solidFill>
                  <a:srgbClr val="474C55"/>
                </a:solidFill>
                <a:latin typeface="Trebuchet MS"/>
                <a:cs typeface="Trebuchet MS"/>
              </a:rPr>
              <a:t>e-signature</a:t>
            </a:r>
            <a:r>
              <a:rPr dirty="0" sz="850" spc="10" b="1">
                <a:solidFill>
                  <a:srgbClr val="474C55"/>
                </a:solidFill>
                <a:latin typeface="Trebuchet MS"/>
                <a:cs typeface="Trebuchet MS"/>
              </a:rPr>
              <a:t> </a:t>
            </a:r>
            <a:r>
              <a:rPr dirty="0" sz="850" spc="-20" b="1">
                <a:solidFill>
                  <a:srgbClr val="474C55"/>
                </a:solidFill>
                <a:latin typeface="Trebuchet MS"/>
                <a:cs typeface="Trebuchet MS"/>
              </a:rPr>
              <a:t>and</a:t>
            </a:r>
            <a:r>
              <a:rPr dirty="0" sz="850" spc="10" b="1">
                <a:solidFill>
                  <a:srgbClr val="474C55"/>
                </a:solidFill>
                <a:latin typeface="Trebuchet MS"/>
                <a:cs typeface="Trebuchet MS"/>
              </a:rPr>
              <a:t> </a:t>
            </a:r>
            <a:r>
              <a:rPr dirty="0" sz="850" b="1">
                <a:solidFill>
                  <a:srgbClr val="474C55"/>
                </a:solidFill>
                <a:latin typeface="Trebuchet MS"/>
                <a:cs typeface="Trebuchet MS"/>
              </a:rPr>
              <a:t>PIN</a:t>
            </a:r>
            <a:r>
              <a:rPr dirty="0" sz="850" spc="10" b="1">
                <a:solidFill>
                  <a:srgbClr val="474C55"/>
                </a:solidFill>
                <a:latin typeface="Trebuchet MS"/>
                <a:cs typeface="Trebuchet MS"/>
              </a:rPr>
              <a:t> </a:t>
            </a:r>
            <a:r>
              <a:rPr dirty="0" sz="850" spc="-20" b="1">
                <a:solidFill>
                  <a:srgbClr val="474C55"/>
                </a:solidFill>
                <a:latin typeface="Trebuchet MS"/>
                <a:cs typeface="Trebuchet MS"/>
              </a:rPr>
              <a:t>entry</a:t>
            </a:r>
            <a:endParaRPr sz="850">
              <a:latin typeface="Trebuchet MS"/>
              <a:cs typeface="Trebuchet MS"/>
            </a:endParaRPr>
          </a:p>
          <a:p>
            <a:pPr marL="38100" marR="459105">
              <a:lnSpc>
                <a:spcPct val="107800"/>
              </a:lnSpc>
              <a:spcBef>
                <a:spcPts val="919"/>
              </a:spcBef>
            </a:pPr>
            <a:r>
              <a:rPr dirty="0" sz="850" b="1">
                <a:solidFill>
                  <a:srgbClr val="474C55"/>
                </a:solidFill>
                <a:latin typeface="Trebuchet MS"/>
                <a:cs typeface="Trebuchet MS"/>
              </a:rPr>
              <a:t>2</a:t>
            </a:r>
            <a:r>
              <a:rPr dirty="0" sz="850" spc="-15" b="1">
                <a:solidFill>
                  <a:srgbClr val="474C55"/>
                </a:solidFill>
                <a:latin typeface="Trebuchet MS"/>
                <a:cs typeface="Trebuchet MS"/>
              </a:rPr>
              <a:t> </a:t>
            </a:r>
            <a:r>
              <a:rPr dirty="0" sz="850" spc="-20" b="1">
                <a:solidFill>
                  <a:srgbClr val="474C55"/>
                </a:solidFill>
                <a:latin typeface="Trebuchet MS"/>
                <a:cs typeface="Trebuchet MS"/>
              </a:rPr>
              <a:t>1/4-inch</a:t>
            </a:r>
            <a:r>
              <a:rPr dirty="0" sz="850" spc="-10" b="1">
                <a:solidFill>
                  <a:srgbClr val="474C55"/>
                </a:solidFill>
                <a:latin typeface="Trebuchet MS"/>
                <a:cs typeface="Trebuchet MS"/>
              </a:rPr>
              <a:t> </a:t>
            </a:r>
            <a:r>
              <a:rPr dirty="0" sz="850" spc="-50" b="1">
                <a:solidFill>
                  <a:srgbClr val="474C55"/>
                </a:solidFill>
                <a:latin typeface="Trebuchet MS"/>
                <a:cs typeface="Trebuchet MS"/>
              </a:rPr>
              <a:t>printer</a:t>
            </a:r>
            <a:r>
              <a:rPr dirty="0" sz="850" spc="-15" b="1">
                <a:solidFill>
                  <a:srgbClr val="474C55"/>
                </a:solidFill>
                <a:latin typeface="Trebuchet MS"/>
                <a:cs typeface="Trebuchet MS"/>
              </a:rPr>
              <a:t> </a:t>
            </a:r>
            <a:r>
              <a:rPr dirty="0" sz="850" spc="-20" b="1">
                <a:solidFill>
                  <a:srgbClr val="474C55"/>
                </a:solidFill>
                <a:latin typeface="Trebuchet MS"/>
                <a:cs typeface="Trebuchet MS"/>
              </a:rPr>
              <a:t>accepting</a:t>
            </a:r>
            <a:r>
              <a:rPr dirty="0" sz="850" spc="-10" b="1">
                <a:solidFill>
                  <a:srgbClr val="474C55"/>
                </a:solidFill>
                <a:latin typeface="Trebuchet MS"/>
                <a:cs typeface="Trebuchet MS"/>
              </a:rPr>
              <a:t> rolls</a:t>
            </a:r>
            <a:r>
              <a:rPr dirty="0" sz="850" spc="-15" b="1">
                <a:solidFill>
                  <a:srgbClr val="474C55"/>
                </a:solidFill>
                <a:latin typeface="Trebuchet MS"/>
                <a:cs typeface="Trebuchet MS"/>
              </a:rPr>
              <a:t> </a:t>
            </a:r>
            <a:r>
              <a:rPr dirty="0" sz="850" spc="-35" b="1">
                <a:solidFill>
                  <a:srgbClr val="474C55"/>
                </a:solidFill>
                <a:latin typeface="Trebuchet MS"/>
                <a:cs typeface="Trebuchet MS"/>
              </a:rPr>
              <a:t>of </a:t>
            </a:r>
            <a:r>
              <a:rPr dirty="0" sz="850" spc="-40" b="1">
                <a:solidFill>
                  <a:srgbClr val="474C55"/>
                </a:solidFill>
                <a:latin typeface="Trebuchet MS"/>
                <a:cs typeface="Trebuchet MS"/>
              </a:rPr>
              <a:t>receipt</a:t>
            </a:r>
            <a:r>
              <a:rPr dirty="0" sz="850" spc="-30" b="1">
                <a:solidFill>
                  <a:srgbClr val="474C55"/>
                </a:solidFill>
                <a:latin typeface="Trebuchet MS"/>
                <a:cs typeface="Trebuchet MS"/>
              </a:rPr>
              <a:t> </a:t>
            </a:r>
            <a:r>
              <a:rPr dirty="0" sz="850" spc="-35" b="1">
                <a:solidFill>
                  <a:srgbClr val="474C55"/>
                </a:solidFill>
                <a:latin typeface="Trebuchet MS"/>
                <a:cs typeface="Trebuchet MS"/>
              </a:rPr>
              <a:t>paper</a:t>
            </a:r>
            <a:r>
              <a:rPr dirty="0" sz="850" spc="-30" b="1">
                <a:solidFill>
                  <a:srgbClr val="474C55"/>
                </a:solidFill>
                <a:latin typeface="Trebuchet MS"/>
                <a:cs typeface="Trebuchet MS"/>
              </a:rPr>
              <a:t> </a:t>
            </a:r>
            <a:r>
              <a:rPr dirty="0" sz="850" spc="-35" b="1">
                <a:solidFill>
                  <a:srgbClr val="474C55"/>
                </a:solidFill>
                <a:latin typeface="Trebuchet MS"/>
                <a:cs typeface="Trebuchet MS"/>
              </a:rPr>
              <a:t>up</a:t>
            </a:r>
            <a:r>
              <a:rPr dirty="0" sz="850" spc="-30" b="1">
                <a:solidFill>
                  <a:srgbClr val="474C55"/>
                </a:solidFill>
                <a:latin typeface="Trebuchet MS"/>
                <a:cs typeface="Trebuchet MS"/>
              </a:rPr>
              <a:t> to </a:t>
            </a:r>
            <a:r>
              <a:rPr dirty="0" sz="850" spc="-20" b="1">
                <a:solidFill>
                  <a:srgbClr val="474C55"/>
                </a:solidFill>
                <a:latin typeface="Trebuchet MS"/>
                <a:cs typeface="Trebuchet MS"/>
              </a:rPr>
              <a:t>50</a:t>
            </a:r>
            <a:r>
              <a:rPr dirty="0" sz="850" spc="-30" b="1">
                <a:solidFill>
                  <a:srgbClr val="474C55"/>
                </a:solidFill>
                <a:latin typeface="Trebuchet MS"/>
                <a:cs typeface="Trebuchet MS"/>
              </a:rPr>
              <a:t> </a:t>
            </a:r>
            <a:r>
              <a:rPr dirty="0" sz="850" spc="-40" b="1">
                <a:solidFill>
                  <a:srgbClr val="474C55"/>
                </a:solidFill>
                <a:latin typeface="Trebuchet MS"/>
                <a:cs typeface="Trebuchet MS"/>
              </a:rPr>
              <a:t>feet</a:t>
            </a:r>
            <a:r>
              <a:rPr dirty="0" sz="850" spc="-30" b="1">
                <a:solidFill>
                  <a:srgbClr val="474C55"/>
                </a:solidFill>
                <a:latin typeface="Trebuchet MS"/>
                <a:cs typeface="Trebuchet MS"/>
              </a:rPr>
              <a:t> </a:t>
            </a:r>
            <a:r>
              <a:rPr dirty="0" sz="850" spc="-20" b="1">
                <a:solidFill>
                  <a:srgbClr val="474C55"/>
                </a:solidFill>
                <a:latin typeface="Trebuchet MS"/>
                <a:cs typeface="Trebuchet MS"/>
              </a:rPr>
              <a:t>long</a:t>
            </a:r>
            <a:endParaRPr sz="850">
              <a:latin typeface="Trebuchet MS"/>
              <a:cs typeface="Trebuchet MS"/>
            </a:endParaRPr>
          </a:p>
          <a:p>
            <a:pPr marL="38100" marR="695960">
              <a:lnSpc>
                <a:spcPct val="107800"/>
              </a:lnSpc>
              <a:spcBef>
                <a:spcPts val="919"/>
              </a:spcBef>
            </a:pPr>
            <a:r>
              <a:rPr dirty="0" sz="850" spc="-20" b="1">
                <a:solidFill>
                  <a:srgbClr val="474C55"/>
                </a:solidFill>
                <a:latin typeface="Trebuchet MS"/>
                <a:cs typeface="Trebuchet MS"/>
              </a:rPr>
              <a:t>1D/2D</a:t>
            </a:r>
            <a:r>
              <a:rPr dirty="0" sz="850" spc="-25" b="1">
                <a:solidFill>
                  <a:srgbClr val="474C55"/>
                </a:solidFill>
                <a:latin typeface="Trebuchet MS"/>
                <a:cs typeface="Trebuchet MS"/>
              </a:rPr>
              <a:t> </a:t>
            </a:r>
            <a:r>
              <a:rPr dirty="0" sz="850" spc="-35" b="1">
                <a:solidFill>
                  <a:srgbClr val="474C55"/>
                </a:solidFill>
                <a:latin typeface="Trebuchet MS"/>
                <a:cs typeface="Trebuchet MS"/>
              </a:rPr>
              <a:t>barcode</a:t>
            </a:r>
            <a:r>
              <a:rPr dirty="0" sz="850" spc="-20" b="1">
                <a:solidFill>
                  <a:srgbClr val="474C55"/>
                </a:solidFill>
                <a:latin typeface="Trebuchet MS"/>
                <a:cs typeface="Trebuchet MS"/>
              </a:rPr>
              <a:t> </a:t>
            </a:r>
            <a:r>
              <a:rPr dirty="0" sz="850" spc="-10" b="1">
                <a:solidFill>
                  <a:srgbClr val="474C55"/>
                </a:solidFill>
                <a:latin typeface="Trebuchet MS"/>
                <a:cs typeface="Trebuchet MS"/>
              </a:rPr>
              <a:t>scanning</a:t>
            </a:r>
            <a:r>
              <a:rPr dirty="0" sz="850" spc="-20" b="1">
                <a:solidFill>
                  <a:srgbClr val="474C55"/>
                </a:solidFill>
                <a:latin typeface="Trebuchet MS"/>
                <a:cs typeface="Trebuchet MS"/>
              </a:rPr>
              <a:t> </a:t>
            </a:r>
            <a:r>
              <a:rPr dirty="0" sz="850" spc="-45" b="1">
                <a:solidFill>
                  <a:srgbClr val="474C55"/>
                </a:solidFill>
                <a:latin typeface="Trebuchet MS"/>
                <a:cs typeface="Trebuchet MS"/>
              </a:rPr>
              <a:t>with</a:t>
            </a:r>
            <a:r>
              <a:rPr dirty="0" sz="850" spc="-20" b="1">
                <a:solidFill>
                  <a:srgbClr val="474C55"/>
                </a:solidFill>
                <a:latin typeface="Trebuchet MS"/>
                <a:cs typeface="Trebuchet MS"/>
              </a:rPr>
              <a:t> </a:t>
            </a:r>
            <a:r>
              <a:rPr dirty="0" sz="850" spc="-50" b="1">
                <a:solidFill>
                  <a:srgbClr val="474C55"/>
                </a:solidFill>
                <a:latin typeface="Trebuchet MS"/>
                <a:cs typeface="Trebuchet MS"/>
              </a:rPr>
              <a:t>a</a:t>
            </a:r>
            <a:r>
              <a:rPr dirty="0" sz="850" spc="-35" b="1">
                <a:solidFill>
                  <a:srgbClr val="474C55"/>
                </a:solidFill>
                <a:latin typeface="Trebuchet MS"/>
                <a:cs typeface="Trebuchet MS"/>
              </a:rPr>
              <a:t> dedicated</a:t>
            </a:r>
            <a:r>
              <a:rPr dirty="0" sz="850" spc="-5" b="1">
                <a:solidFill>
                  <a:srgbClr val="474C55"/>
                </a:solidFill>
                <a:latin typeface="Trebuchet MS"/>
                <a:cs typeface="Trebuchet MS"/>
              </a:rPr>
              <a:t> </a:t>
            </a:r>
            <a:r>
              <a:rPr dirty="0" sz="850" spc="-10" b="1">
                <a:solidFill>
                  <a:srgbClr val="474C55"/>
                </a:solidFill>
                <a:latin typeface="Trebuchet MS"/>
                <a:cs typeface="Trebuchet MS"/>
              </a:rPr>
              <a:t>button</a:t>
            </a:r>
            <a:endParaRPr sz="85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850">
              <a:latin typeface="Trebuchet MS"/>
              <a:cs typeface="Trebuchet MS"/>
            </a:endParaRPr>
          </a:p>
          <a:p>
            <a:pPr marL="38100">
              <a:lnSpc>
                <a:spcPct val="100000"/>
              </a:lnSpc>
            </a:pPr>
            <a:r>
              <a:rPr dirty="0" sz="850" spc="-10" b="1">
                <a:solidFill>
                  <a:srgbClr val="474C55"/>
                </a:solidFill>
                <a:latin typeface="Trebuchet MS"/>
                <a:cs typeface="Trebuchet MS"/>
              </a:rPr>
              <a:t>Camera</a:t>
            </a:r>
            <a:endParaRPr sz="85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850">
              <a:latin typeface="Trebuchet MS"/>
              <a:cs typeface="Trebuchet MS"/>
            </a:endParaRPr>
          </a:p>
          <a:p>
            <a:pPr marL="38100">
              <a:lnSpc>
                <a:spcPct val="100000"/>
              </a:lnSpc>
            </a:pPr>
            <a:r>
              <a:rPr dirty="0" sz="850" spc="-35" b="1">
                <a:solidFill>
                  <a:srgbClr val="474C55"/>
                </a:solidFill>
                <a:latin typeface="Trebuchet MS"/>
                <a:cs typeface="Trebuchet MS"/>
              </a:rPr>
              <a:t>Connectivity:</a:t>
            </a:r>
            <a:r>
              <a:rPr dirty="0" sz="850" spc="-15" b="1">
                <a:solidFill>
                  <a:srgbClr val="474C55"/>
                </a:solidFill>
                <a:latin typeface="Trebuchet MS"/>
                <a:cs typeface="Trebuchet MS"/>
              </a:rPr>
              <a:t> </a:t>
            </a:r>
            <a:r>
              <a:rPr dirty="0" sz="850" spc="-35" b="1">
                <a:solidFill>
                  <a:srgbClr val="474C55"/>
                </a:solidFill>
                <a:latin typeface="Trebuchet MS"/>
                <a:cs typeface="Trebuchet MS"/>
              </a:rPr>
              <a:t>Wi-</a:t>
            </a:r>
            <a:r>
              <a:rPr dirty="0" sz="850" spc="-25" b="1">
                <a:solidFill>
                  <a:srgbClr val="474C55"/>
                </a:solidFill>
                <a:latin typeface="Trebuchet MS"/>
                <a:cs typeface="Trebuchet MS"/>
              </a:rPr>
              <a:t>Fi,</a:t>
            </a:r>
            <a:r>
              <a:rPr dirty="0" sz="850" spc="-10" b="1">
                <a:solidFill>
                  <a:srgbClr val="474C55"/>
                </a:solidFill>
                <a:latin typeface="Trebuchet MS"/>
                <a:cs typeface="Trebuchet MS"/>
              </a:rPr>
              <a:t> </a:t>
            </a:r>
            <a:r>
              <a:rPr dirty="0" sz="850" spc="-25" b="1">
                <a:solidFill>
                  <a:srgbClr val="474C55"/>
                </a:solidFill>
                <a:latin typeface="Trebuchet MS"/>
                <a:cs typeface="Trebuchet MS"/>
              </a:rPr>
              <a:t>optional</a:t>
            </a:r>
            <a:r>
              <a:rPr dirty="0" sz="850" spc="-10" b="1">
                <a:solidFill>
                  <a:srgbClr val="474C55"/>
                </a:solidFill>
                <a:latin typeface="Trebuchet MS"/>
                <a:cs typeface="Trebuchet MS"/>
              </a:rPr>
              <a:t> 3G </a:t>
            </a:r>
            <a:r>
              <a:rPr dirty="0" sz="850" spc="-20" b="1">
                <a:solidFill>
                  <a:srgbClr val="474C55"/>
                </a:solidFill>
                <a:latin typeface="Trebuchet MS"/>
                <a:cs typeface="Trebuchet MS"/>
              </a:rPr>
              <a:t>plan</a:t>
            </a:r>
            <a:endParaRPr sz="850">
              <a:latin typeface="Trebuchet MS"/>
              <a:cs typeface="Trebuchet MS"/>
            </a:endParaRPr>
          </a:p>
          <a:p>
            <a:pPr marL="38100" marR="30480">
              <a:lnSpc>
                <a:spcPct val="107800"/>
              </a:lnSpc>
              <a:spcBef>
                <a:spcPts val="919"/>
              </a:spcBef>
            </a:pPr>
            <a:r>
              <a:rPr dirty="0" sz="850" spc="-30" b="1">
                <a:solidFill>
                  <a:srgbClr val="474C55"/>
                </a:solidFill>
                <a:latin typeface="Trebuchet MS"/>
                <a:cs typeface="Trebuchet MS"/>
              </a:rPr>
              <a:t>Lithium-</a:t>
            </a:r>
            <a:r>
              <a:rPr dirty="0" sz="850" spc="-20" b="1">
                <a:solidFill>
                  <a:srgbClr val="474C55"/>
                </a:solidFill>
                <a:latin typeface="Trebuchet MS"/>
                <a:cs typeface="Trebuchet MS"/>
              </a:rPr>
              <a:t>ion</a:t>
            </a:r>
            <a:r>
              <a:rPr dirty="0" sz="850" spc="-5" b="1">
                <a:solidFill>
                  <a:srgbClr val="474C55"/>
                </a:solidFill>
                <a:latin typeface="Trebuchet MS"/>
                <a:cs typeface="Trebuchet MS"/>
              </a:rPr>
              <a:t> </a:t>
            </a:r>
            <a:r>
              <a:rPr dirty="0" sz="850" spc="-25" b="1">
                <a:solidFill>
                  <a:srgbClr val="474C55"/>
                </a:solidFill>
                <a:latin typeface="Trebuchet MS"/>
                <a:cs typeface="Trebuchet MS"/>
              </a:rPr>
              <a:t>7.6V/2100mAh</a:t>
            </a:r>
            <a:r>
              <a:rPr dirty="0" sz="850" b="1">
                <a:solidFill>
                  <a:srgbClr val="474C55"/>
                </a:solidFill>
                <a:latin typeface="Trebuchet MS"/>
                <a:cs typeface="Trebuchet MS"/>
              </a:rPr>
              <a:t> </a:t>
            </a:r>
            <a:r>
              <a:rPr dirty="0" sz="850" spc="-40" b="1">
                <a:solidFill>
                  <a:srgbClr val="474C55"/>
                </a:solidFill>
                <a:latin typeface="Trebuchet MS"/>
                <a:cs typeface="Trebuchet MS"/>
              </a:rPr>
              <a:t>with</a:t>
            </a:r>
            <a:r>
              <a:rPr dirty="0" sz="850" spc="-5" b="1">
                <a:solidFill>
                  <a:srgbClr val="474C55"/>
                </a:solidFill>
                <a:latin typeface="Trebuchet MS"/>
                <a:cs typeface="Trebuchet MS"/>
              </a:rPr>
              <a:t> </a:t>
            </a:r>
            <a:r>
              <a:rPr dirty="0" sz="850" b="1">
                <a:solidFill>
                  <a:srgbClr val="474C55"/>
                </a:solidFill>
                <a:latin typeface="Trebuchet MS"/>
                <a:cs typeface="Trebuchet MS"/>
              </a:rPr>
              <a:t>fast </a:t>
            </a:r>
            <a:r>
              <a:rPr dirty="0" sz="850" spc="-10" b="1">
                <a:solidFill>
                  <a:srgbClr val="474C55"/>
                </a:solidFill>
                <a:latin typeface="Trebuchet MS"/>
                <a:cs typeface="Trebuchet MS"/>
              </a:rPr>
              <a:t>battery charging</a:t>
            </a:r>
            <a:r>
              <a:rPr dirty="0" sz="850" spc="-30" b="1">
                <a:solidFill>
                  <a:srgbClr val="474C55"/>
                </a:solidFill>
                <a:latin typeface="Trebuchet MS"/>
                <a:cs typeface="Trebuchet MS"/>
              </a:rPr>
              <a:t> </a:t>
            </a:r>
            <a:r>
              <a:rPr dirty="0" sz="850" spc="-10" b="1">
                <a:solidFill>
                  <a:srgbClr val="474C55"/>
                </a:solidFill>
                <a:latin typeface="Trebuchet MS"/>
                <a:cs typeface="Trebuchet MS"/>
              </a:rPr>
              <a:t>on</a:t>
            </a:r>
            <a:r>
              <a:rPr dirty="0" sz="850" spc="-30" b="1">
                <a:solidFill>
                  <a:srgbClr val="474C55"/>
                </a:solidFill>
                <a:latin typeface="Trebuchet MS"/>
                <a:cs typeface="Trebuchet MS"/>
              </a:rPr>
              <a:t> Clover</a:t>
            </a:r>
            <a:r>
              <a:rPr dirty="0" sz="850" spc="-25" b="1">
                <a:solidFill>
                  <a:srgbClr val="474C55"/>
                </a:solidFill>
                <a:latin typeface="Trebuchet MS"/>
                <a:cs typeface="Trebuchet MS"/>
              </a:rPr>
              <a:t> </a:t>
            </a:r>
            <a:r>
              <a:rPr dirty="0" sz="850" spc="-35" b="1">
                <a:solidFill>
                  <a:srgbClr val="474C55"/>
                </a:solidFill>
                <a:latin typeface="Trebuchet MS"/>
                <a:cs typeface="Trebuchet MS"/>
              </a:rPr>
              <a:t>Flex</a:t>
            </a:r>
            <a:r>
              <a:rPr dirty="0" sz="850" spc="-30" b="1">
                <a:solidFill>
                  <a:srgbClr val="474C55"/>
                </a:solidFill>
                <a:latin typeface="Trebuchet MS"/>
                <a:cs typeface="Trebuchet MS"/>
              </a:rPr>
              <a:t> </a:t>
            </a:r>
            <a:r>
              <a:rPr dirty="0" sz="850" spc="-35" b="1">
                <a:solidFill>
                  <a:srgbClr val="474C55"/>
                </a:solidFill>
                <a:latin typeface="Trebuchet MS"/>
                <a:cs typeface="Trebuchet MS"/>
              </a:rPr>
              <a:t>cradle</a:t>
            </a:r>
            <a:r>
              <a:rPr dirty="0" sz="850" spc="-25" b="1">
                <a:solidFill>
                  <a:srgbClr val="474C55"/>
                </a:solidFill>
                <a:latin typeface="Trebuchet MS"/>
                <a:cs typeface="Trebuchet MS"/>
              </a:rPr>
              <a:t> </a:t>
            </a:r>
            <a:r>
              <a:rPr dirty="0" sz="850" spc="-10" b="1">
                <a:solidFill>
                  <a:srgbClr val="474C55"/>
                </a:solidFill>
                <a:latin typeface="Trebuchet MS"/>
                <a:cs typeface="Trebuchet MS"/>
              </a:rPr>
              <a:t>(included)</a:t>
            </a:r>
            <a:endParaRPr sz="85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850">
              <a:latin typeface="Trebuchet MS"/>
              <a:cs typeface="Trebuchet MS"/>
            </a:endParaRPr>
          </a:p>
          <a:p>
            <a:pPr marL="38100">
              <a:lnSpc>
                <a:spcPct val="100000"/>
              </a:lnSpc>
            </a:pPr>
            <a:r>
              <a:rPr dirty="0" sz="850" spc="-25" b="1">
                <a:solidFill>
                  <a:srgbClr val="474C55"/>
                </a:solidFill>
                <a:latin typeface="Trebuchet MS"/>
                <a:cs typeface="Trebuchet MS"/>
              </a:rPr>
              <a:t>Lightweight </a:t>
            </a:r>
            <a:r>
              <a:rPr dirty="0" sz="850" spc="-20" b="1">
                <a:solidFill>
                  <a:srgbClr val="474C55"/>
                </a:solidFill>
                <a:latin typeface="Trebuchet MS"/>
                <a:cs typeface="Trebuchet MS"/>
              </a:rPr>
              <a:t>(1 </a:t>
            </a:r>
            <a:r>
              <a:rPr dirty="0" sz="850" spc="-25" b="1">
                <a:solidFill>
                  <a:srgbClr val="474C55"/>
                </a:solidFill>
                <a:latin typeface="Trebuchet MS"/>
                <a:cs typeface="Trebuchet MS"/>
              </a:rPr>
              <a:t>lb)</a:t>
            </a:r>
            <a:endParaRPr sz="850">
              <a:latin typeface="Trebuchet MS"/>
              <a:cs typeface="Trebuchet MS"/>
            </a:endParaRPr>
          </a:p>
        </p:txBody>
      </p:sp>
      <p:sp>
        <p:nvSpPr>
          <p:cNvPr id="6" name="object 6" descr=""/>
          <p:cNvSpPr txBox="1"/>
          <p:nvPr/>
        </p:nvSpPr>
        <p:spPr>
          <a:xfrm>
            <a:off x="799871" y="7457630"/>
            <a:ext cx="1699260" cy="1000125"/>
          </a:xfrm>
          <a:prstGeom prst="rect">
            <a:avLst/>
          </a:prstGeom>
        </p:spPr>
        <p:txBody>
          <a:bodyPr wrap="square" lIns="0" tIns="7366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580"/>
              </a:spcBef>
            </a:pPr>
            <a:r>
              <a:rPr dirty="0" sz="1000" spc="-10" b="1">
                <a:solidFill>
                  <a:srgbClr val="4CAD2E"/>
                </a:solidFill>
                <a:latin typeface="Palatino Linotype"/>
                <a:cs typeface="Palatino Linotype"/>
              </a:rPr>
              <a:t>Accessories</a:t>
            </a:r>
            <a:endParaRPr sz="1000">
              <a:latin typeface="Palatino Linotype"/>
              <a:cs typeface="Palatino Linotype"/>
            </a:endParaRPr>
          </a:p>
          <a:p>
            <a:pPr marL="38100">
              <a:lnSpc>
                <a:spcPct val="100000"/>
              </a:lnSpc>
              <a:spcBef>
                <a:spcPts val="409"/>
              </a:spcBef>
            </a:pPr>
            <a:r>
              <a:rPr dirty="0" sz="850" spc="-20" b="1">
                <a:solidFill>
                  <a:srgbClr val="474C55"/>
                </a:solidFill>
                <a:latin typeface="Arial"/>
                <a:cs typeface="Arial"/>
              </a:rPr>
              <a:t>Starter</a:t>
            </a:r>
            <a:r>
              <a:rPr dirty="0" sz="850" spc="-15" b="1">
                <a:solidFill>
                  <a:srgbClr val="474C55"/>
                </a:solidFill>
                <a:latin typeface="Arial"/>
                <a:cs typeface="Arial"/>
              </a:rPr>
              <a:t> </a:t>
            </a:r>
            <a:r>
              <a:rPr dirty="0" sz="850" spc="-30" b="1">
                <a:solidFill>
                  <a:srgbClr val="474C55"/>
                </a:solidFill>
                <a:latin typeface="Arial"/>
                <a:cs typeface="Arial"/>
              </a:rPr>
              <a:t>Kit</a:t>
            </a:r>
            <a:r>
              <a:rPr dirty="0" sz="850" spc="-10" b="1">
                <a:solidFill>
                  <a:srgbClr val="474C55"/>
                </a:solidFill>
                <a:latin typeface="Arial"/>
                <a:cs typeface="Arial"/>
              </a:rPr>
              <a:t> (included)</a:t>
            </a:r>
            <a:endParaRPr sz="850">
              <a:latin typeface="Arial"/>
              <a:cs typeface="Arial"/>
            </a:endParaRPr>
          </a:p>
          <a:p>
            <a:pPr marL="209550" marR="30480" indent="-83185">
              <a:lnSpc>
                <a:spcPct val="107800"/>
              </a:lnSpc>
              <a:spcBef>
                <a:spcPts val="360"/>
              </a:spcBef>
            </a:pPr>
            <a:r>
              <a:rPr dirty="0" baseline="11111" sz="750" spc="195">
                <a:solidFill>
                  <a:srgbClr val="474C55"/>
                </a:solidFill>
                <a:latin typeface="Lucida Sans"/>
                <a:cs typeface="Lucida Sans"/>
              </a:rPr>
              <a:t>0</a:t>
            </a:r>
            <a:r>
              <a:rPr dirty="0" baseline="11111" sz="750" spc="67">
                <a:solidFill>
                  <a:srgbClr val="474C55"/>
                </a:solidFill>
                <a:latin typeface="Lucida Sans"/>
                <a:cs typeface="Lucida Sans"/>
              </a:rPr>
              <a:t> </a:t>
            </a:r>
            <a:r>
              <a:rPr dirty="0" sz="850">
                <a:solidFill>
                  <a:srgbClr val="474C55"/>
                </a:solidFill>
                <a:latin typeface="Arial"/>
                <a:cs typeface="Arial"/>
              </a:rPr>
              <a:t>Charging</a:t>
            </a:r>
            <a:r>
              <a:rPr dirty="0" sz="850" spc="-30">
                <a:solidFill>
                  <a:srgbClr val="474C55"/>
                </a:solidFill>
                <a:latin typeface="Arial"/>
                <a:cs typeface="Arial"/>
              </a:rPr>
              <a:t> </a:t>
            </a:r>
            <a:r>
              <a:rPr dirty="0" sz="850">
                <a:solidFill>
                  <a:srgbClr val="474C55"/>
                </a:solidFill>
                <a:latin typeface="Arial"/>
                <a:cs typeface="Arial"/>
              </a:rPr>
              <a:t>cradle,</a:t>
            </a:r>
            <a:r>
              <a:rPr dirty="0" sz="850" spc="-30">
                <a:solidFill>
                  <a:srgbClr val="474C55"/>
                </a:solidFill>
                <a:latin typeface="Arial"/>
                <a:cs typeface="Arial"/>
              </a:rPr>
              <a:t> </a:t>
            </a:r>
            <a:r>
              <a:rPr dirty="0" sz="850">
                <a:solidFill>
                  <a:srgbClr val="474C55"/>
                </a:solidFill>
                <a:latin typeface="Arial"/>
                <a:cs typeface="Arial"/>
              </a:rPr>
              <a:t>power</a:t>
            </a:r>
            <a:r>
              <a:rPr dirty="0" sz="850" spc="-30">
                <a:solidFill>
                  <a:srgbClr val="474C55"/>
                </a:solidFill>
                <a:latin typeface="Arial"/>
                <a:cs typeface="Arial"/>
              </a:rPr>
              <a:t> </a:t>
            </a:r>
            <a:r>
              <a:rPr dirty="0" sz="850" spc="-10">
                <a:solidFill>
                  <a:srgbClr val="474C55"/>
                </a:solidFill>
                <a:latin typeface="Arial"/>
                <a:cs typeface="Arial"/>
              </a:rPr>
              <a:t>cords, </a:t>
            </a:r>
            <a:r>
              <a:rPr dirty="0" sz="850">
                <a:solidFill>
                  <a:srgbClr val="474C55"/>
                </a:solidFill>
                <a:latin typeface="Arial"/>
                <a:cs typeface="Arial"/>
              </a:rPr>
              <a:t>and</a:t>
            </a:r>
            <a:r>
              <a:rPr dirty="0" sz="850" spc="40">
                <a:solidFill>
                  <a:srgbClr val="474C55"/>
                </a:solidFill>
                <a:latin typeface="Arial"/>
                <a:cs typeface="Arial"/>
              </a:rPr>
              <a:t> </a:t>
            </a:r>
            <a:r>
              <a:rPr dirty="0" sz="850">
                <a:solidFill>
                  <a:srgbClr val="474C55"/>
                </a:solidFill>
                <a:latin typeface="Arial"/>
                <a:cs typeface="Arial"/>
              </a:rPr>
              <a:t>thermal</a:t>
            </a:r>
            <a:r>
              <a:rPr dirty="0" sz="850" spc="40">
                <a:solidFill>
                  <a:srgbClr val="474C55"/>
                </a:solidFill>
                <a:latin typeface="Arial"/>
                <a:cs typeface="Arial"/>
              </a:rPr>
              <a:t> </a:t>
            </a:r>
            <a:r>
              <a:rPr dirty="0" sz="850">
                <a:solidFill>
                  <a:srgbClr val="474C55"/>
                </a:solidFill>
                <a:latin typeface="Arial"/>
                <a:cs typeface="Arial"/>
              </a:rPr>
              <a:t>receipt</a:t>
            </a:r>
            <a:r>
              <a:rPr dirty="0" sz="850" spc="45">
                <a:solidFill>
                  <a:srgbClr val="474C55"/>
                </a:solidFill>
                <a:latin typeface="Arial"/>
                <a:cs typeface="Arial"/>
              </a:rPr>
              <a:t> </a:t>
            </a:r>
            <a:r>
              <a:rPr dirty="0" sz="850" spc="-20">
                <a:solidFill>
                  <a:srgbClr val="474C55"/>
                </a:solidFill>
                <a:latin typeface="Arial"/>
                <a:cs typeface="Arial"/>
              </a:rPr>
              <a:t>paper</a:t>
            </a:r>
            <a:endParaRPr sz="85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850">
              <a:latin typeface="Arial"/>
              <a:cs typeface="Arial"/>
            </a:endParaRPr>
          </a:p>
          <a:p>
            <a:pPr marL="38100">
              <a:lnSpc>
                <a:spcPct val="100000"/>
              </a:lnSpc>
            </a:pPr>
            <a:r>
              <a:rPr dirty="0" sz="850" b="1">
                <a:solidFill>
                  <a:srgbClr val="474C55"/>
                </a:solidFill>
                <a:latin typeface="Trebuchet MS"/>
                <a:cs typeface="Trebuchet MS"/>
              </a:rPr>
              <a:t>ADA</a:t>
            </a:r>
            <a:r>
              <a:rPr dirty="0" sz="850" spc="-10" b="1">
                <a:solidFill>
                  <a:srgbClr val="474C55"/>
                </a:solidFill>
                <a:latin typeface="Trebuchet MS"/>
                <a:cs typeface="Trebuchet MS"/>
              </a:rPr>
              <a:t> </a:t>
            </a:r>
            <a:r>
              <a:rPr dirty="0" sz="850" b="1">
                <a:solidFill>
                  <a:srgbClr val="474C55"/>
                </a:solidFill>
                <a:latin typeface="Trebuchet MS"/>
                <a:cs typeface="Trebuchet MS"/>
              </a:rPr>
              <a:t>PIN</a:t>
            </a:r>
            <a:r>
              <a:rPr dirty="0" sz="850" spc="-10" b="1">
                <a:solidFill>
                  <a:srgbClr val="474C55"/>
                </a:solidFill>
                <a:latin typeface="Trebuchet MS"/>
                <a:cs typeface="Trebuchet MS"/>
              </a:rPr>
              <a:t> </a:t>
            </a:r>
            <a:r>
              <a:rPr dirty="0" sz="850" spc="-20" b="1">
                <a:solidFill>
                  <a:srgbClr val="474C55"/>
                </a:solidFill>
                <a:latin typeface="Trebuchet MS"/>
                <a:cs typeface="Trebuchet MS"/>
              </a:rPr>
              <a:t>pad</a:t>
            </a:r>
            <a:r>
              <a:rPr dirty="0" sz="850" spc="-5" b="1">
                <a:solidFill>
                  <a:srgbClr val="474C55"/>
                </a:solidFill>
                <a:latin typeface="Trebuchet MS"/>
                <a:cs typeface="Trebuchet MS"/>
              </a:rPr>
              <a:t> </a:t>
            </a:r>
            <a:r>
              <a:rPr dirty="0" sz="850" spc="-40" b="1">
                <a:solidFill>
                  <a:srgbClr val="474C55"/>
                </a:solidFill>
                <a:latin typeface="Trebuchet MS"/>
                <a:cs typeface="Trebuchet MS"/>
              </a:rPr>
              <a:t>with</a:t>
            </a:r>
            <a:r>
              <a:rPr dirty="0" sz="850" spc="-10" b="1">
                <a:solidFill>
                  <a:srgbClr val="474C55"/>
                </a:solidFill>
                <a:latin typeface="Trebuchet MS"/>
                <a:cs typeface="Trebuchet MS"/>
              </a:rPr>
              <a:t> shield</a:t>
            </a:r>
            <a:endParaRPr sz="850">
              <a:latin typeface="Trebuchet MS"/>
              <a:cs typeface="Trebuchet MS"/>
            </a:endParaRPr>
          </a:p>
        </p:txBody>
      </p:sp>
      <p:grpSp>
        <p:nvGrpSpPr>
          <p:cNvPr id="7" name="object 7" descr=""/>
          <p:cNvGrpSpPr/>
          <p:nvPr/>
        </p:nvGrpSpPr>
        <p:grpSpPr>
          <a:xfrm>
            <a:off x="0" y="3759762"/>
            <a:ext cx="685800" cy="25400"/>
            <a:chOff x="0" y="3759762"/>
            <a:chExt cx="685800" cy="25400"/>
          </a:xfrm>
        </p:grpSpPr>
        <p:sp>
          <p:nvSpPr>
            <p:cNvPr id="8" name="object 8" descr=""/>
            <p:cNvSpPr/>
            <p:nvPr/>
          </p:nvSpPr>
          <p:spPr>
            <a:xfrm>
              <a:off x="0" y="3769287"/>
              <a:ext cx="673100" cy="6350"/>
            </a:xfrm>
            <a:custGeom>
              <a:avLst/>
              <a:gdLst/>
              <a:ahLst/>
              <a:cxnLst/>
              <a:rect l="l" t="t" r="r" b="b"/>
              <a:pathLst>
                <a:path w="673100" h="6350">
                  <a:moveTo>
                    <a:pt x="672858" y="0"/>
                  </a:moveTo>
                  <a:lnTo>
                    <a:pt x="0" y="0"/>
                  </a:lnTo>
                  <a:lnTo>
                    <a:pt x="0" y="6350"/>
                  </a:lnTo>
                  <a:lnTo>
                    <a:pt x="672858" y="6350"/>
                  </a:lnTo>
                  <a:lnTo>
                    <a:pt x="672858" y="0"/>
                  </a:lnTo>
                  <a:close/>
                </a:path>
              </a:pathLst>
            </a:custGeom>
            <a:solidFill>
              <a:srgbClr val="474C5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 descr=""/>
            <p:cNvSpPr/>
            <p:nvPr/>
          </p:nvSpPr>
          <p:spPr>
            <a:xfrm>
              <a:off x="660158" y="3759762"/>
              <a:ext cx="25400" cy="25400"/>
            </a:xfrm>
            <a:custGeom>
              <a:avLst/>
              <a:gdLst/>
              <a:ahLst/>
              <a:cxnLst/>
              <a:rect l="l" t="t" r="r" b="b"/>
              <a:pathLst>
                <a:path w="25400" h="25400">
                  <a:moveTo>
                    <a:pt x="19710" y="0"/>
                  </a:moveTo>
                  <a:lnTo>
                    <a:pt x="5689" y="0"/>
                  </a:lnTo>
                  <a:lnTo>
                    <a:pt x="0" y="5689"/>
                  </a:lnTo>
                  <a:lnTo>
                    <a:pt x="0" y="19710"/>
                  </a:lnTo>
                  <a:lnTo>
                    <a:pt x="5689" y="25400"/>
                  </a:lnTo>
                  <a:lnTo>
                    <a:pt x="19710" y="25400"/>
                  </a:lnTo>
                  <a:lnTo>
                    <a:pt x="25400" y="19710"/>
                  </a:lnTo>
                  <a:lnTo>
                    <a:pt x="25400" y="12700"/>
                  </a:lnTo>
                  <a:lnTo>
                    <a:pt x="25400" y="5689"/>
                  </a:lnTo>
                  <a:lnTo>
                    <a:pt x="19710" y="0"/>
                  </a:lnTo>
                  <a:close/>
                </a:path>
              </a:pathLst>
            </a:custGeom>
            <a:solidFill>
              <a:srgbClr val="474C55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0" name="object 10" descr=""/>
          <p:cNvGrpSpPr/>
          <p:nvPr/>
        </p:nvGrpSpPr>
        <p:grpSpPr>
          <a:xfrm>
            <a:off x="0" y="7596247"/>
            <a:ext cx="685800" cy="25400"/>
            <a:chOff x="0" y="7596247"/>
            <a:chExt cx="685800" cy="25400"/>
          </a:xfrm>
        </p:grpSpPr>
        <p:sp>
          <p:nvSpPr>
            <p:cNvPr id="11" name="object 11" descr=""/>
            <p:cNvSpPr/>
            <p:nvPr/>
          </p:nvSpPr>
          <p:spPr>
            <a:xfrm>
              <a:off x="0" y="7605772"/>
              <a:ext cx="673100" cy="6350"/>
            </a:xfrm>
            <a:custGeom>
              <a:avLst/>
              <a:gdLst/>
              <a:ahLst/>
              <a:cxnLst/>
              <a:rect l="l" t="t" r="r" b="b"/>
              <a:pathLst>
                <a:path w="673100" h="6350">
                  <a:moveTo>
                    <a:pt x="672858" y="0"/>
                  </a:moveTo>
                  <a:lnTo>
                    <a:pt x="0" y="0"/>
                  </a:lnTo>
                  <a:lnTo>
                    <a:pt x="0" y="6350"/>
                  </a:lnTo>
                  <a:lnTo>
                    <a:pt x="672858" y="6350"/>
                  </a:lnTo>
                  <a:lnTo>
                    <a:pt x="672858" y="0"/>
                  </a:lnTo>
                  <a:close/>
                </a:path>
              </a:pathLst>
            </a:custGeom>
            <a:solidFill>
              <a:srgbClr val="474C5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" name="object 12" descr=""/>
            <p:cNvSpPr/>
            <p:nvPr/>
          </p:nvSpPr>
          <p:spPr>
            <a:xfrm>
              <a:off x="660158" y="7596247"/>
              <a:ext cx="25400" cy="25400"/>
            </a:xfrm>
            <a:custGeom>
              <a:avLst/>
              <a:gdLst/>
              <a:ahLst/>
              <a:cxnLst/>
              <a:rect l="l" t="t" r="r" b="b"/>
              <a:pathLst>
                <a:path w="25400" h="25400">
                  <a:moveTo>
                    <a:pt x="19710" y="0"/>
                  </a:moveTo>
                  <a:lnTo>
                    <a:pt x="5689" y="0"/>
                  </a:lnTo>
                  <a:lnTo>
                    <a:pt x="0" y="5689"/>
                  </a:lnTo>
                  <a:lnTo>
                    <a:pt x="0" y="19710"/>
                  </a:lnTo>
                  <a:lnTo>
                    <a:pt x="5689" y="25400"/>
                  </a:lnTo>
                  <a:lnTo>
                    <a:pt x="19710" y="25400"/>
                  </a:lnTo>
                  <a:lnTo>
                    <a:pt x="25400" y="19710"/>
                  </a:lnTo>
                  <a:lnTo>
                    <a:pt x="25400" y="12700"/>
                  </a:lnTo>
                  <a:lnTo>
                    <a:pt x="25400" y="5689"/>
                  </a:lnTo>
                  <a:lnTo>
                    <a:pt x="19710" y="0"/>
                  </a:lnTo>
                  <a:close/>
                </a:path>
              </a:pathLst>
            </a:custGeom>
            <a:solidFill>
              <a:srgbClr val="474C55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3" name="object 13" descr=""/>
          <p:cNvSpPr txBox="1"/>
          <p:nvPr/>
        </p:nvSpPr>
        <p:spPr>
          <a:xfrm>
            <a:off x="640130" y="375509"/>
            <a:ext cx="810260" cy="3048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 indent="-635">
              <a:lnSpc>
                <a:spcPct val="107800"/>
              </a:lnSpc>
              <a:spcBef>
                <a:spcPts val="100"/>
              </a:spcBef>
            </a:pPr>
            <a:r>
              <a:rPr dirty="0" sz="850" spc="-25">
                <a:solidFill>
                  <a:srgbClr val="474C55"/>
                </a:solidFill>
                <a:latin typeface="Arial"/>
                <a:cs typeface="Arial"/>
              </a:rPr>
              <a:t>Printer,</a:t>
            </a:r>
            <a:r>
              <a:rPr dirty="0" sz="850" spc="-10">
                <a:solidFill>
                  <a:srgbClr val="474C55"/>
                </a:solidFill>
                <a:latin typeface="Arial"/>
                <a:cs typeface="Arial"/>
              </a:rPr>
              <a:t> barcode scanner/camera</a:t>
            </a:r>
            <a:endParaRPr sz="850">
              <a:latin typeface="Arial"/>
              <a:cs typeface="Arial"/>
            </a:endParaRPr>
          </a:p>
        </p:txBody>
      </p:sp>
      <p:sp>
        <p:nvSpPr>
          <p:cNvPr id="14" name="object 14" descr=""/>
          <p:cNvSpPr txBox="1"/>
          <p:nvPr/>
        </p:nvSpPr>
        <p:spPr>
          <a:xfrm>
            <a:off x="2451563" y="823934"/>
            <a:ext cx="558165" cy="1549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50" spc="-50">
                <a:solidFill>
                  <a:srgbClr val="474C55"/>
                </a:solidFill>
                <a:latin typeface="Arial"/>
                <a:cs typeface="Arial"/>
              </a:rPr>
              <a:t>NFC</a:t>
            </a:r>
            <a:r>
              <a:rPr dirty="0" sz="850" spc="-45">
                <a:solidFill>
                  <a:srgbClr val="474C55"/>
                </a:solidFill>
                <a:latin typeface="Arial"/>
                <a:cs typeface="Arial"/>
              </a:rPr>
              <a:t> </a:t>
            </a:r>
            <a:r>
              <a:rPr dirty="0" sz="850" spc="-10">
                <a:solidFill>
                  <a:srgbClr val="474C55"/>
                </a:solidFill>
                <a:latin typeface="Arial"/>
                <a:cs typeface="Arial"/>
              </a:rPr>
              <a:t>reader</a:t>
            </a:r>
            <a:endParaRPr sz="850">
              <a:latin typeface="Arial"/>
              <a:cs typeface="Arial"/>
            </a:endParaRPr>
          </a:p>
        </p:txBody>
      </p:sp>
      <p:sp>
        <p:nvSpPr>
          <p:cNvPr id="15" name="object 15" descr=""/>
          <p:cNvSpPr txBox="1"/>
          <p:nvPr/>
        </p:nvSpPr>
        <p:spPr>
          <a:xfrm>
            <a:off x="1908435" y="2887432"/>
            <a:ext cx="1448435" cy="304800"/>
          </a:xfrm>
          <a:prstGeom prst="rect">
            <a:avLst/>
          </a:prstGeom>
        </p:spPr>
        <p:txBody>
          <a:bodyPr wrap="square" lIns="0" tIns="2286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80"/>
              </a:spcBef>
            </a:pPr>
            <a:r>
              <a:rPr dirty="0" sz="850" spc="-10">
                <a:solidFill>
                  <a:srgbClr val="474C55"/>
                </a:solidFill>
                <a:latin typeface="Arial"/>
                <a:cs typeface="Arial"/>
              </a:rPr>
              <a:t>EMV</a:t>
            </a:r>
            <a:r>
              <a:rPr dirty="0" baseline="33333" sz="750" spc="-15">
                <a:solidFill>
                  <a:srgbClr val="474C55"/>
                </a:solidFill>
                <a:latin typeface="Arial"/>
                <a:cs typeface="Arial"/>
              </a:rPr>
              <a:t>®</a:t>
            </a:r>
            <a:r>
              <a:rPr dirty="0" sz="850" spc="-10">
                <a:solidFill>
                  <a:srgbClr val="474C55"/>
                </a:solidFill>
                <a:latin typeface="Arial Narrow"/>
                <a:cs typeface="Arial Narrow"/>
              </a:rPr>
              <a:t>-</a:t>
            </a:r>
            <a:r>
              <a:rPr dirty="0" sz="850" spc="60">
                <a:solidFill>
                  <a:srgbClr val="474C55"/>
                </a:solidFill>
                <a:latin typeface="Arial Narrow"/>
                <a:cs typeface="Arial Narrow"/>
              </a:rPr>
              <a:t>enabled</a:t>
            </a:r>
            <a:r>
              <a:rPr dirty="0" sz="850" spc="15">
                <a:solidFill>
                  <a:srgbClr val="474C55"/>
                </a:solidFill>
                <a:latin typeface="Arial Narrow"/>
                <a:cs typeface="Arial Narrow"/>
              </a:rPr>
              <a:t> </a:t>
            </a:r>
            <a:r>
              <a:rPr dirty="0" sz="850" spc="60">
                <a:solidFill>
                  <a:srgbClr val="474C55"/>
                </a:solidFill>
                <a:latin typeface="Arial Narrow"/>
                <a:cs typeface="Arial Narrow"/>
              </a:rPr>
              <a:t>cards</a:t>
            </a:r>
            <a:endParaRPr sz="850">
              <a:latin typeface="Arial Narrow"/>
              <a:cs typeface="Arial Narrow"/>
            </a:endParaRPr>
          </a:p>
          <a:p>
            <a:pPr marL="38100">
              <a:lnSpc>
                <a:spcPct val="100000"/>
              </a:lnSpc>
              <a:spcBef>
                <a:spcPts val="80"/>
              </a:spcBef>
            </a:pPr>
            <a:r>
              <a:rPr dirty="0" sz="850">
                <a:solidFill>
                  <a:srgbClr val="474C55"/>
                </a:solidFill>
                <a:latin typeface="Arial"/>
                <a:cs typeface="Arial"/>
              </a:rPr>
              <a:t>(chip</a:t>
            </a:r>
            <a:r>
              <a:rPr dirty="0" sz="850" spc="-35">
                <a:solidFill>
                  <a:srgbClr val="474C55"/>
                </a:solidFill>
                <a:latin typeface="Arial"/>
                <a:cs typeface="Arial"/>
              </a:rPr>
              <a:t> </a:t>
            </a:r>
            <a:r>
              <a:rPr dirty="0" sz="850" spc="-20">
                <a:solidFill>
                  <a:srgbClr val="474C55"/>
                </a:solidFill>
                <a:latin typeface="Arial"/>
                <a:cs typeface="Arial"/>
              </a:rPr>
              <a:t>+</a:t>
            </a:r>
            <a:r>
              <a:rPr dirty="0" sz="850" spc="-30">
                <a:solidFill>
                  <a:srgbClr val="474C55"/>
                </a:solidFill>
                <a:latin typeface="Arial"/>
                <a:cs typeface="Arial"/>
              </a:rPr>
              <a:t> </a:t>
            </a:r>
            <a:r>
              <a:rPr dirty="0" sz="850" spc="-25">
                <a:solidFill>
                  <a:srgbClr val="474C55"/>
                </a:solidFill>
                <a:latin typeface="Arial"/>
                <a:cs typeface="Arial"/>
              </a:rPr>
              <a:t>PIN;</a:t>
            </a:r>
            <a:r>
              <a:rPr dirty="0" sz="850" spc="-30">
                <a:solidFill>
                  <a:srgbClr val="474C55"/>
                </a:solidFill>
                <a:latin typeface="Arial"/>
                <a:cs typeface="Arial"/>
              </a:rPr>
              <a:t> </a:t>
            </a:r>
            <a:r>
              <a:rPr dirty="0" sz="850">
                <a:solidFill>
                  <a:srgbClr val="474C55"/>
                </a:solidFill>
                <a:latin typeface="Arial"/>
                <a:cs typeface="Arial"/>
              </a:rPr>
              <a:t>chip</a:t>
            </a:r>
            <a:r>
              <a:rPr dirty="0" sz="850" spc="-30">
                <a:solidFill>
                  <a:srgbClr val="474C55"/>
                </a:solidFill>
                <a:latin typeface="Arial"/>
                <a:cs typeface="Arial"/>
              </a:rPr>
              <a:t> </a:t>
            </a:r>
            <a:r>
              <a:rPr dirty="0" sz="850" spc="-20">
                <a:solidFill>
                  <a:srgbClr val="474C55"/>
                </a:solidFill>
                <a:latin typeface="Arial"/>
                <a:cs typeface="Arial"/>
              </a:rPr>
              <a:t>+</a:t>
            </a:r>
            <a:r>
              <a:rPr dirty="0" sz="850" spc="-35">
                <a:solidFill>
                  <a:srgbClr val="474C55"/>
                </a:solidFill>
                <a:latin typeface="Arial"/>
                <a:cs typeface="Arial"/>
              </a:rPr>
              <a:t> </a:t>
            </a:r>
            <a:r>
              <a:rPr dirty="0" sz="850" spc="-10">
                <a:solidFill>
                  <a:srgbClr val="474C55"/>
                </a:solidFill>
                <a:latin typeface="Arial"/>
                <a:cs typeface="Arial"/>
              </a:rPr>
              <a:t>signature)</a:t>
            </a:r>
            <a:endParaRPr sz="850">
              <a:latin typeface="Arial"/>
              <a:cs typeface="Arial"/>
            </a:endParaRPr>
          </a:p>
        </p:txBody>
      </p:sp>
      <p:sp>
        <p:nvSpPr>
          <p:cNvPr id="16" name="object 16" descr=""/>
          <p:cNvSpPr txBox="1"/>
          <p:nvPr/>
        </p:nvSpPr>
        <p:spPr>
          <a:xfrm>
            <a:off x="590937" y="2857462"/>
            <a:ext cx="771525" cy="3048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7800"/>
              </a:lnSpc>
              <a:spcBef>
                <a:spcPts val="100"/>
              </a:spcBef>
            </a:pPr>
            <a:r>
              <a:rPr dirty="0" sz="850" spc="75">
                <a:solidFill>
                  <a:srgbClr val="474C55"/>
                </a:solidFill>
                <a:latin typeface="Arial Narrow"/>
                <a:cs typeface="Arial Narrow"/>
              </a:rPr>
              <a:t>Magnetic-</a:t>
            </a:r>
            <a:r>
              <a:rPr dirty="0" sz="850" spc="50">
                <a:solidFill>
                  <a:srgbClr val="474C55"/>
                </a:solidFill>
                <a:latin typeface="Arial Narrow"/>
                <a:cs typeface="Arial Narrow"/>
              </a:rPr>
              <a:t>stripe </a:t>
            </a:r>
            <a:r>
              <a:rPr dirty="0" sz="850" spc="-10">
                <a:solidFill>
                  <a:srgbClr val="474C55"/>
                </a:solidFill>
                <a:latin typeface="Arial"/>
                <a:cs typeface="Arial"/>
              </a:rPr>
              <a:t>reader</a:t>
            </a:r>
            <a:endParaRPr sz="850">
              <a:latin typeface="Arial"/>
              <a:cs typeface="Arial"/>
            </a:endParaRPr>
          </a:p>
        </p:txBody>
      </p:sp>
      <p:grpSp>
        <p:nvGrpSpPr>
          <p:cNvPr id="17" name="object 17" descr=""/>
          <p:cNvGrpSpPr/>
          <p:nvPr/>
        </p:nvGrpSpPr>
        <p:grpSpPr>
          <a:xfrm>
            <a:off x="1494078" y="2389026"/>
            <a:ext cx="574675" cy="519430"/>
            <a:chOff x="1494078" y="2389026"/>
            <a:chExt cx="574675" cy="519430"/>
          </a:xfrm>
        </p:grpSpPr>
        <p:sp>
          <p:nvSpPr>
            <p:cNvPr id="18" name="object 18" descr=""/>
            <p:cNvSpPr/>
            <p:nvPr/>
          </p:nvSpPr>
          <p:spPr>
            <a:xfrm>
              <a:off x="1506773" y="2401731"/>
              <a:ext cx="558800" cy="503555"/>
            </a:xfrm>
            <a:custGeom>
              <a:avLst/>
              <a:gdLst/>
              <a:ahLst/>
              <a:cxnLst/>
              <a:rect l="l" t="t" r="r" b="b"/>
              <a:pathLst>
                <a:path w="558800" h="503555">
                  <a:moveTo>
                    <a:pt x="558584" y="503313"/>
                  </a:moveTo>
                  <a:lnTo>
                    <a:pt x="558584" y="0"/>
                  </a:lnTo>
                  <a:lnTo>
                    <a:pt x="0" y="0"/>
                  </a:lnTo>
                </a:path>
              </a:pathLst>
            </a:custGeom>
            <a:ln w="6350">
              <a:solidFill>
                <a:srgbClr val="474C55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9" name="object 19" descr=""/>
            <p:cNvSpPr/>
            <p:nvPr/>
          </p:nvSpPr>
          <p:spPr>
            <a:xfrm>
              <a:off x="1494078" y="2389026"/>
              <a:ext cx="25400" cy="25400"/>
            </a:xfrm>
            <a:custGeom>
              <a:avLst/>
              <a:gdLst/>
              <a:ahLst/>
              <a:cxnLst/>
              <a:rect l="l" t="t" r="r" b="b"/>
              <a:pathLst>
                <a:path w="25400" h="25400">
                  <a:moveTo>
                    <a:pt x="19710" y="0"/>
                  </a:moveTo>
                  <a:lnTo>
                    <a:pt x="12700" y="0"/>
                  </a:lnTo>
                  <a:lnTo>
                    <a:pt x="5689" y="0"/>
                  </a:lnTo>
                  <a:lnTo>
                    <a:pt x="0" y="5689"/>
                  </a:lnTo>
                  <a:lnTo>
                    <a:pt x="0" y="19710"/>
                  </a:lnTo>
                  <a:lnTo>
                    <a:pt x="5689" y="25400"/>
                  </a:lnTo>
                  <a:lnTo>
                    <a:pt x="19710" y="25400"/>
                  </a:lnTo>
                  <a:lnTo>
                    <a:pt x="25400" y="19710"/>
                  </a:lnTo>
                  <a:lnTo>
                    <a:pt x="25400" y="5689"/>
                  </a:lnTo>
                  <a:lnTo>
                    <a:pt x="19710" y="0"/>
                  </a:lnTo>
                  <a:close/>
                </a:path>
              </a:pathLst>
            </a:custGeom>
            <a:solidFill>
              <a:srgbClr val="474C55"/>
            </a:solidFill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20" name="object 20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027058" y="385203"/>
            <a:ext cx="1303981" cy="40065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2024-03-24T17:43:04Z</dcterms:created>
  <dcterms:modified xsi:type="dcterms:W3CDTF">2024-03-24T17:43:04Z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2017-03-24T00:00:00Z</vt:filetime>
  </property>
  <property fmtid="{D5CDD505-2E9C-101B-9397-08002B2CF9AE}" pid="3" name="Creator">
    <vt:lpwstr>Adobe InDesign CC 2015 (Macintosh)</vt:lpwstr>
  </property>
  <property fmtid="{D5CDD505-2E9C-101B-9397-08002B2CF9AE}" pid="4" name="LastSaved">
    <vt:filetime>2024-03-24T00:00:00Z</vt:filetime>
  </property>
  <property fmtid="{D5CDD505-2E9C-101B-9397-08002B2CF9AE}" pid="5" name="Producer">
    <vt:lpwstr>Adobe PDF Library 15.0</vt:lpwstr>
  </property>
</Properties>
</file>