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jpg" ContentType="image/jpg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3962400" cy="4864100"/>
  <p:notesSz cx="3962400" cy="48641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7180" y="1507871"/>
            <a:ext cx="3368040" cy="1021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57545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94360" y="2723896"/>
            <a:ext cx="2773680" cy="121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57545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57545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198120" y="1118743"/>
            <a:ext cx="1723644" cy="32103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2040636" y="1118743"/>
            <a:ext cx="1723644" cy="32103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57545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22122" y="1232641"/>
            <a:ext cx="71628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57545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120" y="1118743"/>
            <a:ext cx="3566160" cy="32103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347216" y="4523613"/>
            <a:ext cx="1267968" cy="243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198120" y="4523613"/>
            <a:ext cx="911352" cy="243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2852928" y="4523613"/>
            <a:ext cx="911352" cy="243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clover.com/help/flex-3" TargetMode="Externa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Relationship Id="rId11" Type="http://schemas.openxmlformats.org/officeDocument/2006/relationships/image" Target="../media/image9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clover.com/patents" TargetMode="External"/><Relationship Id="rId3" Type="http://schemas.openxmlformats.org/officeDocument/2006/relationships/image" Target="../media/image49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Relationship Id="rId11" Type="http://schemas.openxmlformats.org/officeDocument/2006/relationships/image" Target="../media/image19.png"/><Relationship Id="rId12" Type="http://schemas.openxmlformats.org/officeDocument/2006/relationships/image" Target="../media/image4.png"/><Relationship Id="rId13" Type="http://schemas.openxmlformats.org/officeDocument/2006/relationships/image" Target="../media/image20.png"/><Relationship Id="rId14" Type="http://schemas.openxmlformats.org/officeDocument/2006/relationships/image" Target="../media/image6.png"/><Relationship Id="rId15" Type="http://schemas.openxmlformats.org/officeDocument/2006/relationships/image" Target="../media/image21.png"/><Relationship Id="rId16" Type="http://schemas.openxmlformats.org/officeDocument/2006/relationships/image" Target="../media/image22.png"/><Relationship Id="rId17" Type="http://schemas.openxmlformats.org/officeDocument/2006/relationships/image" Target="../media/image23.png"/><Relationship Id="rId18" Type="http://schemas.openxmlformats.org/officeDocument/2006/relationships/image" Target="../media/image24.png"/><Relationship Id="rId19" Type="http://schemas.openxmlformats.org/officeDocument/2006/relationships/image" Target="../media/image25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9" Type="http://schemas.openxmlformats.org/officeDocument/2006/relationships/image" Target="../media/image33.png"/><Relationship Id="rId10" Type="http://schemas.openxmlformats.org/officeDocument/2006/relationships/image" Target="../media/image34.png"/><Relationship Id="rId11" Type="http://schemas.openxmlformats.org/officeDocument/2006/relationships/image" Target="../media/image35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image" Target="../media/image4.png"/><Relationship Id="rId5" Type="http://schemas.openxmlformats.org/officeDocument/2006/relationships/image" Target="../media/image38.png"/><Relationship Id="rId6" Type="http://schemas.openxmlformats.org/officeDocument/2006/relationships/image" Target="../media/image6.png"/><Relationship Id="rId7" Type="http://schemas.openxmlformats.org/officeDocument/2006/relationships/image" Target="../media/image39.png"/><Relationship Id="rId8" Type="http://schemas.openxmlformats.org/officeDocument/2006/relationships/image" Target="../media/image40.png"/><Relationship Id="rId9" Type="http://schemas.openxmlformats.org/officeDocument/2006/relationships/image" Target="../media/image41.png"/><Relationship Id="rId10" Type="http://schemas.openxmlformats.org/officeDocument/2006/relationships/image" Target="../media/image42.png"/><Relationship Id="rId11" Type="http://schemas.openxmlformats.org/officeDocument/2006/relationships/image" Target="../media/image43.png"/><Relationship Id="rId12" Type="http://schemas.openxmlformats.org/officeDocument/2006/relationships/image" Target="../media/image30.png"/><Relationship Id="rId13" Type="http://schemas.openxmlformats.org/officeDocument/2006/relationships/image" Target="../media/image44.png"/><Relationship Id="rId14" Type="http://schemas.openxmlformats.org/officeDocument/2006/relationships/image" Target="../media/image45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Relationship Id="rId4" Type="http://schemas.openxmlformats.org/officeDocument/2006/relationships/image" Target="../media/image48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eu.clover.com/eu-compliance" TargetMode="Externa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65"/>
              <a:t>Flex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303479" y="1867641"/>
            <a:ext cx="3353435" cy="965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21005" marR="413384" indent="724535">
              <a:lnSpc>
                <a:spcPct val="116700"/>
              </a:lnSpc>
              <a:spcBef>
                <a:spcPts val="100"/>
              </a:spcBef>
            </a:pPr>
            <a:r>
              <a:rPr dirty="0" sz="1000" spc="-10">
                <a:solidFill>
                  <a:srgbClr val="575451"/>
                </a:solidFill>
                <a:latin typeface="Lucida Sans"/>
                <a:cs typeface="Lucida Sans"/>
              </a:rPr>
              <a:t>Quick</a:t>
            </a:r>
            <a:r>
              <a:rPr dirty="0" sz="1000" spc="-60">
                <a:solidFill>
                  <a:srgbClr val="575451"/>
                </a:solidFill>
                <a:latin typeface="Lucida Sans"/>
                <a:cs typeface="Lucida Sans"/>
              </a:rPr>
              <a:t> </a:t>
            </a:r>
            <a:r>
              <a:rPr dirty="0" sz="1000">
                <a:solidFill>
                  <a:srgbClr val="575451"/>
                </a:solidFill>
                <a:latin typeface="Lucida Sans"/>
                <a:cs typeface="Lucida Sans"/>
              </a:rPr>
              <a:t>Start</a:t>
            </a:r>
            <a:r>
              <a:rPr dirty="0" sz="1000" spc="-60">
                <a:solidFill>
                  <a:srgbClr val="575451"/>
                </a:solidFill>
                <a:latin typeface="Lucida Sans"/>
                <a:cs typeface="Lucida Sans"/>
              </a:rPr>
              <a:t> </a:t>
            </a:r>
            <a:r>
              <a:rPr dirty="0" sz="1000" spc="-10">
                <a:solidFill>
                  <a:srgbClr val="575451"/>
                </a:solidFill>
                <a:latin typeface="Lucida Sans"/>
                <a:cs typeface="Lucida Sans"/>
              </a:rPr>
              <a:t>Guide </a:t>
            </a:r>
            <a:r>
              <a:rPr dirty="0" sz="1000" spc="-35">
                <a:solidFill>
                  <a:srgbClr val="575451"/>
                </a:solidFill>
                <a:latin typeface="Lucida Sans"/>
                <a:cs typeface="Lucida Sans"/>
              </a:rPr>
              <a:t>Kurzanleitung</a:t>
            </a:r>
            <a:r>
              <a:rPr dirty="0" sz="1000" spc="-25">
                <a:solidFill>
                  <a:srgbClr val="575451"/>
                </a:solidFill>
                <a:latin typeface="Lucida Sans"/>
                <a:cs typeface="Lucida Sans"/>
              </a:rPr>
              <a:t> </a:t>
            </a:r>
            <a:r>
              <a:rPr dirty="0" sz="1000" spc="-100">
                <a:solidFill>
                  <a:srgbClr val="575451"/>
                </a:solidFill>
                <a:latin typeface="Lucida Sans"/>
                <a:cs typeface="Lucida Sans"/>
              </a:rPr>
              <a:t>/</a:t>
            </a:r>
            <a:r>
              <a:rPr dirty="0" sz="1000" spc="-25">
                <a:solidFill>
                  <a:srgbClr val="575451"/>
                </a:solidFill>
                <a:latin typeface="Lucida Sans"/>
                <a:cs typeface="Lucida Sans"/>
              </a:rPr>
              <a:t> Instructions </a:t>
            </a:r>
            <a:r>
              <a:rPr dirty="0" sz="1000">
                <a:solidFill>
                  <a:srgbClr val="575451"/>
                </a:solidFill>
                <a:latin typeface="Lucida Sans"/>
                <a:cs typeface="Lucida Sans"/>
              </a:rPr>
              <a:t>de</a:t>
            </a:r>
            <a:r>
              <a:rPr dirty="0" sz="1000" spc="-25">
                <a:solidFill>
                  <a:srgbClr val="575451"/>
                </a:solidFill>
                <a:latin typeface="Lucida Sans"/>
                <a:cs typeface="Lucida Sans"/>
              </a:rPr>
              <a:t> </a:t>
            </a:r>
            <a:r>
              <a:rPr dirty="0" sz="1000" spc="-10">
                <a:solidFill>
                  <a:srgbClr val="575451"/>
                </a:solidFill>
                <a:latin typeface="Lucida Sans"/>
                <a:cs typeface="Lucida Sans"/>
              </a:rPr>
              <a:t>démarrage</a:t>
            </a:r>
            <a:endParaRPr sz="10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 sz="1000" spc="-10">
                <a:solidFill>
                  <a:srgbClr val="575451"/>
                </a:solidFill>
                <a:latin typeface="Lucida Sans"/>
                <a:cs typeface="Lucida Sans"/>
              </a:rPr>
              <a:t>Guía</a:t>
            </a:r>
            <a:r>
              <a:rPr dirty="0" sz="1000" spc="-45">
                <a:solidFill>
                  <a:srgbClr val="575451"/>
                </a:solidFill>
                <a:latin typeface="Lucida Sans"/>
                <a:cs typeface="Lucida Sans"/>
              </a:rPr>
              <a:t> </a:t>
            </a:r>
            <a:r>
              <a:rPr dirty="0" sz="1000">
                <a:solidFill>
                  <a:srgbClr val="575451"/>
                </a:solidFill>
                <a:latin typeface="Lucida Sans"/>
                <a:cs typeface="Lucida Sans"/>
              </a:rPr>
              <a:t>de</a:t>
            </a:r>
            <a:r>
              <a:rPr dirty="0" sz="1000" spc="-45">
                <a:solidFill>
                  <a:srgbClr val="575451"/>
                </a:solidFill>
                <a:latin typeface="Lucida Sans"/>
                <a:cs typeface="Lucida Sans"/>
              </a:rPr>
              <a:t> </a:t>
            </a:r>
            <a:r>
              <a:rPr dirty="0" sz="1000" spc="-20">
                <a:solidFill>
                  <a:srgbClr val="575451"/>
                </a:solidFill>
                <a:latin typeface="Lucida Sans"/>
                <a:cs typeface="Lucida Sans"/>
              </a:rPr>
              <a:t>inicio</a:t>
            </a:r>
            <a:r>
              <a:rPr dirty="0" sz="1000" spc="-45">
                <a:solidFill>
                  <a:srgbClr val="575451"/>
                </a:solidFill>
                <a:latin typeface="Lucida Sans"/>
                <a:cs typeface="Lucida Sans"/>
              </a:rPr>
              <a:t> </a:t>
            </a:r>
            <a:r>
              <a:rPr dirty="0" sz="1000" spc="-20">
                <a:solidFill>
                  <a:srgbClr val="575451"/>
                </a:solidFill>
                <a:latin typeface="Lucida Sans"/>
                <a:cs typeface="Lucida Sans"/>
              </a:rPr>
              <a:t>rápido</a:t>
            </a:r>
            <a:r>
              <a:rPr dirty="0" sz="1000" spc="-40">
                <a:solidFill>
                  <a:srgbClr val="575451"/>
                </a:solidFill>
                <a:latin typeface="Lucida Sans"/>
                <a:cs typeface="Lucida Sans"/>
              </a:rPr>
              <a:t> </a:t>
            </a:r>
            <a:r>
              <a:rPr dirty="0" sz="1000" spc="-100">
                <a:solidFill>
                  <a:srgbClr val="575451"/>
                </a:solidFill>
                <a:latin typeface="Lucida Sans"/>
                <a:cs typeface="Lucida Sans"/>
              </a:rPr>
              <a:t>/</a:t>
            </a:r>
            <a:r>
              <a:rPr dirty="0" sz="1000" spc="-45">
                <a:solidFill>
                  <a:srgbClr val="575451"/>
                </a:solidFill>
                <a:latin typeface="Lucida Sans"/>
                <a:cs typeface="Lucida Sans"/>
              </a:rPr>
              <a:t> </a:t>
            </a:r>
            <a:r>
              <a:rPr dirty="0" sz="1000" spc="-10">
                <a:solidFill>
                  <a:srgbClr val="575451"/>
                </a:solidFill>
                <a:latin typeface="Lucida Sans"/>
                <a:cs typeface="Lucida Sans"/>
              </a:rPr>
              <a:t>Guida</a:t>
            </a:r>
            <a:r>
              <a:rPr dirty="0" sz="1000" spc="-45">
                <a:solidFill>
                  <a:srgbClr val="575451"/>
                </a:solidFill>
                <a:latin typeface="Lucida Sans"/>
                <a:cs typeface="Lucida Sans"/>
              </a:rPr>
              <a:t> </a:t>
            </a:r>
            <a:r>
              <a:rPr dirty="0" sz="1000" spc="-25">
                <a:solidFill>
                  <a:srgbClr val="575451"/>
                </a:solidFill>
                <a:latin typeface="Lucida Sans"/>
                <a:cs typeface="Lucida Sans"/>
              </a:rPr>
              <a:t>introduttiva</a:t>
            </a:r>
            <a:r>
              <a:rPr dirty="0" sz="1000" spc="-40">
                <a:solidFill>
                  <a:srgbClr val="575451"/>
                </a:solidFill>
                <a:latin typeface="Lucida Sans"/>
                <a:cs typeface="Lucida Sans"/>
              </a:rPr>
              <a:t> </a:t>
            </a:r>
            <a:r>
              <a:rPr dirty="0" sz="1000" spc="-100">
                <a:solidFill>
                  <a:srgbClr val="575451"/>
                </a:solidFill>
                <a:latin typeface="Lucida Sans"/>
                <a:cs typeface="Lucida Sans"/>
              </a:rPr>
              <a:t>/</a:t>
            </a:r>
            <a:r>
              <a:rPr dirty="0" sz="1000" spc="-45">
                <a:solidFill>
                  <a:srgbClr val="575451"/>
                </a:solidFill>
                <a:latin typeface="Lucida Sans"/>
                <a:cs typeface="Lucida Sans"/>
              </a:rPr>
              <a:t> </a:t>
            </a:r>
            <a:r>
              <a:rPr dirty="0" sz="1000" spc="-10">
                <a:solidFill>
                  <a:srgbClr val="575451"/>
                </a:solidFill>
                <a:latin typeface="Lucida Sans"/>
                <a:cs typeface="Lucida Sans"/>
              </a:rPr>
              <a:t>Snelstartgids</a:t>
            </a:r>
            <a:endParaRPr sz="10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819"/>
              </a:spcBef>
            </a:pPr>
            <a:endParaRPr sz="1000">
              <a:latin typeface="Lucida Sans"/>
              <a:cs typeface="Lucida Sans"/>
            </a:endParaRPr>
          </a:p>
          <a:p>
            <a:pPr marL="979169">
              <a:lnSpc>
                <a:spcPct val="100000"/>
              </a:lnSpc>
            </a:pPr>
            <a:r>
              <a:rPr dirty="0" sz="1000" spc="-60">
                <a:solidFill>
                  <a:srgbClr val="64BE56"/>
                </a:solidFill>
                <a:latin typeface="Arial Black"/>
                <a:cs typeface="Arial Black"/>
                <a:hlinkClick r:id="rId2"/>
              </a:rPr>
              <a:t>clover.com/help</a:t>
            </a:r>
            <a:r>
              <a:rPr dirty="0" sz="1000" spc="-60">
                <a:solidFill>
                  <a:srgbClr val="64BE56"/>
                </a:solidFill>
                <a:latin typeface="Arial Black"/>
                <a:cs typeface="Arial Black"/>
              </a:rPr>
              <a:t>/flex-</a:t>
            </a:r>
            <a:r>
              <a:rPr dirty="0" sz="1000" spc="-50">
                <a:solidFill>
                  <a:srgbClr val="64BE56"/>
                </a:solidFill>
                <a:latin typeface="Arial Black"/>
                <a:cs typeface="Arial Black"/>
              </a:rPr>
              <a:t>3</a:t>
            </a:r>
            <a:endParaRPr sz="1000">
              <a:latin typeface="Arial Black"/>
              <a:cs typeface="Arial Black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1521052" y="692645"/>
            <a:ext cx="909955" cy="224154"/>
            <a:chOff x="1521052" y="692645"/>
            <a:chExt cx="909955" cy="224154"/>
          </a:xfrm>
        </p:grpSpPr>
        <p:sp>
          <p:nvSpPr>
            <p:cNvPr id="5" name="object 5" descr=""/>
            <p:cNvSpPr/>
            <p:nvPr/>
          </p:nvSpPr>
          <p:spPr>
            <a:xfrm>
              <a:off x="1768030" y="692645"/>
              <a:ext cx="662940" cy="186690"/>
            </a:xfrm>
            <a:custGeom>
              <a:avLst/>
              <a:gdLst/>
              <a:ahLst/>
              <a:cxnLst/>
              <a:rect l="l" t="t" r="r" b="b"/>
              <a:pathLst>
                <a:path w="662939" h="186690">
                  <a:moveTo>
                    <a:pt x="128016" y="152120"/>
                  </a:moveTo>
                  <a:lnTo>
                    <a:pt x="102692" y="134772"/>
                  </a:lnTo>
                  <a:lnTo>
                    <a:pt x="95250" y="142684"/>
                  </a:lnTo>
                  <a:lnTo>
                    <a:pt x="87287" y="148170"/>
                  </a:lnTo>
                  <a:lnTo>
                    <a:pt x="78790" y="151371"/>
                  </a:lnTo>
                  <a:lnTo>
                    <a:pt x="69773" y="152400"/>
                  </a:lnTo>
                  <a:lnTo>
                    <a:pt x="55448" y="149593"/>
                  </a:lnTo>
                  <a:lnTo>
                    <a:pt x="43434" y="141884"/>
                  </a:lnTo>
                  <a:lnTo>
                    <a:pt x="35153" y="130327"/>
                  </a:lnTo>
                  <a:lnTo>
                    <a:pt x="32080" y="116001"/>
                  </a:lnTo>
                  <a:lnTo>
                    <a:pt x="34937" y="101803"/>
                  </a:lnTo>
                  <a:lnTo>
                    <a:pt x="42735" y="90233"/>
                  </a:lnTo>
                  <a:lnTo>
                    <a:pt x="54267" y="82448"/>
                  </a:lnTo>
                  <a:lnTo>
                    <a:pt x="68364" y="79603"/>
                  </a:lnTo>
                  <a:lnTo>
                    <a:pt x="77330" y="80657"/>
                  </a:lnTo>
                  <a:lnTo>
                    <a:pt x="85699" y="83985"/>
                  </a:lnTo>
                  <a:lnTo>
                    <a:pt x="93484" y="89801"/>
                  </a:lnTo>
                  <a:lnTo>
                    <a:pt x="100723" y="98374"/>
                  </a:lnTo>
                  <a:lnTo>
                    <a:pt x="126619" y="79895"/>
                  </a:lnTo>
                  <a:lnTo>
                    <a:pt x="113042" y="66611"/>
                  </a:lnTo>
                  <a:lnTo>
                    <a:pt x="98640" y="57607"/>
                  </a:lnTo>
                  <a:lnTo>
                    <a:pt x="83667" y="52501"/>
                  </a:lnTo>
                  <a:lnTo>
                    <a:pt x="68364" y="50888"/>
                  </a:lnTo>
                  <a:lnTo>
                    <a:pt x="41300" y="55905"/>
                  </a:lnTo>
                  <a:lnTo>
                    <a:pt x="19621" y="69697"/>
                  </a:lnTo>
                  <a:lnTo>
                    <a:pt x="5219" y="90360"/>
                  </a:lnTo>
                  <a:lnTo>
                    <a:pt x="0" y="116001"/>
                  </a:lnTo>
                  <a:lnTo>
                    <a:pt x="5435" y="141770"/>
                  </a:lnTo>
                  <a:lnTo>
                    <a:pt x="20320" y="162420"/>
                  </a:lnTo>
                  <a:lnTo>
                    <a:pt x="42494" y="176136"/>
                  </a:lnTo>
                  <a:lnTo>
                    <a:pt x="69773" y="181114"/>
                  </a:lnTo>
                  <a:lnTo>
                    <a:pt x="85077" y="179501"/>
                  </a:lnTo>
                  <a:lnTo>
                    <a:pt x="100050" y="174396"/>
                  </a:lnTo>
                  <a:lnTo>
                    <a:pt x="114439" y="165404"/>
                  </a:lnTo>
                  <a:lnTo>
                    <a:pt x="128016" y="152120"/>
                  </a:lnTo>
                  <a:close/>
                </a:path>
                <a:path w="662939" h="186690">
                  <a:moveTo>
                    <a:pt x="174713" y="0"/>
                  </a:moveTo>
                  <a:lnTo>
                    <a:pt x="142354" y="0"/>
                  </a:lnTo>
                  <a:lnTo>
                    <a:pt x="142354" y="178562"/>
                  </a:lnTo>
                  <a:lnTo>
                    <a:pt x="174713" y="178562"/>
                  </a:lnTo>
                  <a:lnTo>
                    <a:pt x="174713" y="0"/>
                  </a:lnTo>
                  <a:close/>
                </a:path>
                <a:path w="662939" h="186690">
                  <a:moveTo>
                    <a:pt x="330009" y="116001"/>
                  </a:moveTo>
                  <a:lnTo>
                    <a:pt x="324561" y="90360"/>
                  </a:lnTo>
                  <a:lnTo>
                    <a:pt x="316001" y="78473"/>
                  </a:lnTo>
                  <a:lnTo>
                    <a:pt x="309676" y="69697"/>
                  </a:lnTo>
                  <a:lnTo>
                    <a:pt x="299059" y="63093"/>
                  </a:lnTo>
                  <a:lnTo>
                    <a:pt x="299059" y="116001"/>
                  </a:lnTo>
                  <a:lnTo>
                    <a:pt x="295833" y="130746"/>
                  </a:lnTo>
                  <a:lnTo>
                    <a:pt x="287235" y="142659"/>
                  </a:lnTo>
                  <a:lnTo>
                    <a:pt x="274840" y="150634"/>
                  </a:lnTo>
                  <a:lnTo>
                    <a:pt x="260235" y="153530"/>
                  </a:lnTo>
                  <a:lnTo>
                    <a:pt x="245503" y="150634"/>
                  </a:lnTo>
                  <a:lnTo>
                    <a:pt x="233121" y="142659"/>
                  </a:lnTo>
                  <a:lnTo>
                    <a:pt x="224586" y="130746"/>
                  </a:lnTo>
                  <a:lnTo>
                    <a:pt x="221411" y="116001"/>
                  </a:lnTo>
                  <a:lnTo>
                    <a:pt x="224586" y="101269"/>
                  </a:lnTo>
                  <a:lnTo>
                    <a:pt x="233121" y="89344"/>
                  </a:lnTo>
                  <a:lnTo>
                    <a:pt x="245503" y="81381"/>
                  </a:lnTo>
                  <a:lnTo>
                    <a:pt x="260235" y="78473"/>
                  </a:lnTo>
                  <a:lnTo>
                    <a:pt x="274840" y="81381"/>
                  </a:lnTo>
                  <a:lnTo>
                    <a:pt x="287235" y="89344"/>
                  </a:lnTo>
                  <a:lnTo>
                    <a:pt x="295833" y="101269"/>
                  </a:lnTo>
                  <a:lnTo>
                    <a:pt x="299059" y="116001"/>
                  </a:lnTo>
                  <a:lnTo>
                    <a:pt x="299059" y="63093"/>
                  </a:lnTo>
                  <a:lnTo>
                    <a:pt x="287515" y="55905"/>
                  </a:lnTo>
                  <a:lnTo>
                    <a:pt x="260235" y="50888"/>
                  </a:lnTo>
                  <a:lnTo>
                    <a:pt x="232905" y="55905"/>
                  </a:lnTo>
                  <a:lnTo>
                    <a:pt x="210642" y="69697"/>
                  </a:lnTo>
                  <a:lnTo>
                    <a:pt x="195668" y="90360"/>
                  </a:lnTo>
                  <a:lnTo>
                    <a:pt x="190182" y="116001"/>
                  </a:lnTo>
                  <a:lnTo>
                    <a:pt x="195668" y="141655"/>
                  </a:lnTo>
                  <a:lnTo>
                    <a:pt x="210642" y="162318"/>
                  </a:lnTo>
                  <a:lnTo>
                    <a:pt x="232905" y="176098"/>
                  </a:lnTo>
                  <a:lnTo>
                    <a:pt x="260235" y="181114"/>
                  </a:lnTo>
                  <a:lnTo>
                    <a:pt x="287515" y="176098"/>
                  </a:lnTo>
                  <a:lnTo>
                    <a:pt x="309676" y="162318"/>
                  </a:lnTo>
                  <a:lnTo>
                    <a:pt x="316001" y="153530"/>
                  </a:lnTo>
                  <a:lnTo>
                    <a:pt x="324561" y="141655"/>
                  </a:lnTo>
                  <a:lnTo>
                    <a:pt x="330009" y="116001"/>
                  </a:lnTo>
                  <a:close/>
                </a:path>
                <a:path w="662939" h="186690">
                  <a:moveTo>
                    <a:pt x="461899" y="53454"/>
                  </a:moveTo>
                  <a:lnTo>
                    <a:pt x="426732" y="53454"/>
                  </a:lnTo>
                  <a:lnTo>
                    <a:pt x="393522" y="120281"/>
                  </a:lnTo>
                  <a:lnTo>
                    <a:pt x="362864" y="53454"/>
                  </a:lnTo>
                  <a:lnTo>
                    <a:pt x="324878" y="53454"/>
                  </a:lnTo>
                  <a:lnTo>
                    <a:pt x="393522" y="186245"/>
                  </a:lnTo>
                  <a:lnTo>
                    <a:pt x="461899" y="53454"/>
                  </a:lnTo>
                  <a:close/>
                </a:path>
                <a:path w="662939" h="186690">
                  <a:moveTo>
                    <a:pt x="587895" y="116014"/>
                  </a:moveTo>
                  <a:lnTo>
                    <a:pt x="584809" y="98666"/>
                  </a:lnTo>
                  <a:lnTo>
                    <a:pt x="583323" y="90347"/>
                  </a:lnTo>
                  <a:lnTo>
                    <a:pt x="575881" y="78473"/>
                  </a:lnTo>
                  <a:lnTo>
                    <a:pt x="570382" y="69697"/>
                  </a:lnTo>
                  <a:lnTo>
                    <a:pt x="553847" y="58432"/>
                  </a:lnTo>
                  <a:lnTo>
                    <a:pt x="553847" y="98666"/>
                  </a:lnTo>
                  <a:lnTo>
                    <a:pt x="491667" y="98666"/>
                  </a:lnTo>
                  <a:lnTo>
                    <a:pt x="497166" y="90347"/>
                  </a:lnTo>
                  <a:lnTo>
                    <a:pt x="504545" y="83972"/>
                  </a:lnTo>
                  <a:lnTo>
                    <a:pt x="513511" y="79908"/>
                  </a:lnTo>
                  <a:lnTo>
                    <a:pt x="523748" y="78473"/>
                  </a:lnTo>
                  <a:lnTo>
                    <a:pt x="533946" y="80022"/>
                  </a:lnTo>
                  <a:lnTo>
                    <a:pt x="542493" y="84302"/>
                  </a:lnTo>
                  <a:lnTo>
                    <a:pt x="549186" y="90716"/>
                  </a:lnTo>
                  <a:lnTo>
                    <a:pt x="553847" y="98666"/>
                  </a:lnTo>
                  <a:lnTo>
                    <a:pt x="553847" y="58432"/>
                  </a:lnTo>
                  <a:lnTo>
                    <a:pt x="550151" y="55905"/>
                  </a:lnTo>
                  <a:lnTo>
                    <a:pt x="523748" y="50888"/>
                  </a:lnTo>
                  <a:lnTo>
                    <a:pt x="496862" y="55905"/>
                  </a:lnTo>
                  <a:lnTo>
                    <a:pt x="475564" y="69697"/>
                  </a:lnTo>
                  <a:lnTo>
                    <a:pt x="461556" y="90347"/>
                  </a:lnTo>
                  <a:lnTo>
                    <a:pt x="456501" y="116014"/>
                  </a:lnTo>
                  <a:lnTo>
                    <a:pt x="461987" y="141655"/>
                  </a:lnTo>
                  <a:lnTo>
                    <a:pt x="476973" y="162318"/>
                  </a:lnTo>
                  <a:lnTo>
                    <a:pt x="499237" y="176110"/>
                  </a:lnTo>
                  <a:lnTo>
                    <a:pt x="526554" y="181127"/>
                  </a:lnTo>
                  <a:lnTo>
                    <a:pt x="539838" y="179984"/>
                  </a:lnTo>
                  <a:lnTo>
                    <a:pt x="552437" y="176682"/>
                  </a:lnTo>
                  <a:lnTo>
                    <a:pt x="563981" y="171399"/>
                  </a:lnTo>
                  <a:lnTo>
                    <a:pt x="574103" y="164350"/>
                  </a:lnTo>
                  <a:lnTo>
                    <a:pt x="565137" y="153543"/>
                  </a:lnTo>
                  <a:lnTo>
                    <a:pt x="554977" y="141312"/>
                  </a:lnTo>
                  <a:lnTo>
                    <a:pt x="548474" y="146939"/>
                  </a:lnTo>
                  <a:lnTo>
                    <a:pt x="541616" y="150723"/>
                  </a:lnTo>
                  <a:lnTo>
                    <a:pt x="534327" y="152869"/>
                  </a:lnTo>
                  <a:lnTo>
                    <a:pt x="526554" y="153543"/>
                  </a:lnTo>
                  <a:lnTo>
                    <a:pt x="513943" y="151460"/>
                  </a:lnTo>
                  <a:lnTo>
                    <a:pt x="502856" y="145643"/>
                  </a:lnTo>
                  <a:lnTo>
                    <a:pt x="494195" y="136740"/>
                  </a:lnTo>
                  <a:lnTo>
                    <a:pt x="488861" y="125387"/>
                  </a:lnTo>
                  <a:lnTo>
                    <a:pt x="587895" y="125387"/>
                  </a:lnTo>
                  <a:lnTo>
                    <a:pt x="587895" y="116014"/>
                  </a:lnTo>
                  <a:close/>
                </a:path>
                <a:path w="662939" h="186690">
                  <a:moveTo>
                    <a:pt x="662838" y="53454"/>
                  </a:moveTo>
                  <a:lnTo>
                    <a:pt x="638175" y="57823"/>
                  </a:lnTo>
                  <a:lnTo>
                    <a:pt x="619582" y="69697"/>
                  </a:lnTo>
                  <a:lnTo>
                    <a:pt x="607847" y="87160"/>
                  </a:lnTo>
                  <a:lnTo>
                    <a:pt x="603758" y="108331"/>
                  </a:lnTo>
                  <a:lnTo>
                    <a:pt x="603758" y="178562"/>
                  </a:lnTo>
                  <a:lnTo>
                    <a:pt x="635838" y="178562"/>
                  </a:lnTo>
                  <a:lnTo>
                    <a:pt x="635838" y="112318"/>
                  </a:lnTo>
                  <a:lnTo>
                    <a:pt x="637844" y="99288"/>
                  </a:lnTo>
                  <a:lnTo>
                    <a:pt x="643432" y="90068"/>
                  </a:lnTo>
                  <a:lnTo>
                    <a:pt x="651979" y="84569"/>
                  </a:lnTo>
                  <a:lnTo>
                    <a:pt x="662838" y="82753"/>
                  </a:lnTo>
                  <a:lnTo>
                    <a:pt x="662838" y="53454"/>
                  </a:lnTo>
                  <a:close/>
                </a:path>
              </a:pathLst>
            </a:custGeom>
            <a:solidFill>
              <a:srgbClr val="817F7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1052" y="698920"/>
              <a:ext cx="215033" cy="217831"/>
            </a:xfrm>
            <a:prstGeom prst="rect">
              <a:avLst/>
            </a:prstGeom>
          </p:spPr>
        </p:pic>
      </p:grpSp>
      <p:grpSp>
        <p:nvGrpSpPr>
          <p:cNvPr id="7" name="object 7" descr=""/>
          <p:cNvGrpSpPr/>
          <p:nvPr/>
        </p:nvGrpSpPr>
        <p:grpSpPr>
          <a:xfrm>
            <a:off x="1154144" y="3134093"/>
            <a:ext cx="1804670" cy="1446530"/>
            <a:chOff x="1154144" y="3134093"/>
            <a:chExt cx="1804670" cy="1446530"/>
          </a:xfrm>
        </p:grpSpPr>
        <p:sp>
          <p:nvSpPr>
            <p:cNvPr id="8" name="object 8" descr=""/>
            <p:cNvSpPr/>
            <p:nvPr/>
          </p:nvSpPr>
          <p:spPr>
            <a:xfrm>
              <a:off x="2318343" y="4025510"/>
              <a:ext cx="346710" cy="183515"/>
            </a:xfrm>
            <a:custGeom>
              <a:avLst/>
              <a:gdLst/>
              <a:ahLst/>
              <a:cxnLst/>
              <a:rect l="l" t="t" r="r" b="b"/>
              <a:pathLst>
                <a:path w="346710" h="183514">
                  <a:moveTo>
                    <a:pt x="344157" y="182892"/>
                  </a:moveTo>
                  <a:lnTo>
                    <a:pt x="345389" y="182638"/>
                  </a:lnTo>
                  <a:lnTo>
                    <a:pt x="346608" y="182333"/>
                  </a:lnTo>
                </a:path>
                <a:path w="346710" h="183514">
                  <a:moveTo>
                    <a:pt x="10185" y="6324"/>
                  </a:moveTo>
                  <a:lnTo>
                    <a:pt x="25222" y="0"/>
                  </a:lnTo>
                  <a:lnTo>
                    <a:pt x="24587" y="406"/>
                  </a:lnTo>
                  <a:lnTo>
                    <a:pt x="10185" y="6324"/>
                  </a:lnTo>
                  <a:lnTo>
                    <a:pt x="9715" y="6438"/>
                  </a:lnTo>
                  <a:lnTo>
                    <a:pt x="4889" y="7378"/>
                  </a:lnTo>
                  <a:lnTo>
                    <a:pt x="0" y="8026"/>
                  </a:lnTo>
                </a:path>
              </a:pathLst>
            </a:custGeom>
            <a:ln w="35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81428" y="3887914"/>
              <a:ext cx="615442" cy="320497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44966" y="3855189"/>
              <a:ext cx="1313430" cy="725183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2176" y="3318129"/>
              <a:ext cx="5181" cy="3771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54144" y="3345235"/>
              <a:ext cx="1344380" cy="688083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2130003" y="3171360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863" y="355"/>
                  </a:moveTo>
                  <a:lnTo>
                    <a:pt x="571" y="228"/>
                  </a:lnTo>
                  <a:lnTo>
                    <a:pt x="292" y="114"/>
                  </a:lnTo>
                  <a:lnTo>
                    <a:pt x="0" y="0"/>
                  </a:lnTo>
                </a:path>
                <a:path w="3175" h="1905">
                  <a:moveTo>
                    <a:pt x="2997" y="1333"/>
                  </a:moveTo>
                  <a:lnTo>
                    <a:pt x="2298" y="990"/>
                  </a:lnTo>
                  <a:lnTo>
                    <a:pt x="1587" y="660"/>
                  </a:lnTo>
                  <a:lnTo>
                    <a:pt x="863" y="355"/>
                  </a:lnTo>
                </a:path>
              </a:pathLst>
            </a:custGeom>
            <a:ln w="35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64727" y="3763606"/>
              <a:ext cx="1676" cy="190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54543" y="3134093"/>
              <a:ext cx="1343851" cy="949071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72603" y="3185401"/>
              <a:ext cx="1036332" cy="625729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2483401" y="3317683"/>
              <a:ext cx="8255" cy="36195"/>
            </a:xfrm>
            <a:custGeom>
              <a:avLst/>
              <a:gdLst/>
              <a:ahLst/>
              <a:cxnLst/>
              <a:rect l="l" t="t" r="r" b="b"/>
              <a:pathLst>
                <a:path w="8255" h="36195">
                  <a:moveTo>
                    <a:pt x="0" y="0"/>
                  </a:moveTo>
                  <a:lnTo>
                    <a:pt x="1955" y="1117"/>
                  </a:lnTo>
                  <a:lnTo>
                    <a:pt x="4584" y="3517"/>
                  </a:lnTo>
                  <a:lnTo>
                    <a:pt x="6121" y="6286"/>
                  </a:lnTo>
                  <a:lnTo>
                    <a:pt x="6553" y="8610"/>
                  </a:lnTo>
                  <a:lnTo>
                    <a:pt x="6553" y="7823"/>
                  </a:lnTo>
                  <a:lnTo>
                    <a:pt x="7823" y="35598"/>
                  </a:lnTo>
                </a:path>
              </a:pathLst>
            </a:custGeom>
            <a:ln w="35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67865" y="3165412"/>
              <a:ext cx="1266555" cy="9145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03300" y="182677"/>
            <a:ext cx="958850" cy="3378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-55">
                <a:solidFill>
                  <a:srgbClr val="2D2A26"/>
                </a:solidFill>
                <a:latin typeface="Arial Black"/>
                <a:cs typeface="Arial Black"/>
              </a:rPr>
              <a:t>Clover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80">
                <a:solidFill>
                  <a:srgbClr val="2D2A26"/>
                </a:solidFill>
                <a:latin typeface="Arial Black"/>
                <a:cs typeface="Arial Black"/>
              </a:rPr>
              <a:t>Flex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50">
                <a:solidFill>
                  <a:srgbClr val="2D2A26"/>
                </a:solidFill>
                <a:latin typeface="Arial Black"/>
                <a:cs typeface="Arial Black"/>
              </a:rPr>
              <a:t>3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Model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Number: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C405</a:t>
            </a:r>
            <a:endParaRPr sz="700">
              <a:latin typeface="Lucida Sans"/>
              <a:cs typeface="Lucida Sans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005399" y="182677"/>
            <a:ext cx="1444625" cy="3378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-55">
                <a:solidFill>
                  <a:srgbClr val="2D2A26"/>
                </a:solidFill>
                <a:latin typeface="Arial Black"/>
                <a:cs typeface="Arial Black"/>
              </a:rPr>
              <a:t>Clover</a:t>
            </a: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80">
                <a:solidFill>
                  <a:srgbClr val="2D2A26"/>
                </a:solidFill>
                <a:latin typeface="Arial Black"/>
                <a:cs typeface="Arial Black"/>
              </a:rPr>
              <a:t>Flex</a:t>
            </a: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Wireless</a:t>
            </a: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40">
                <a:solidFill>
                  <a:srgbClr val="2D2A26"/>
                </a:solidFill>
                <a:latin typeface="Arial Black"/>
                <a:cs typeface="Arial Black"/>
              </a:rPr>
              <a:t>Cradle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Model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Number: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K405</a:t>
            </a:r>
            <a:endParaRPr sz="700">
              <a:latin typeface="Lucida Sans"/>
              <a:cs typeface="Lucida Sans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03300" y="626288"/>
            <a:ext cx="1184275" cy="7810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Patent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700" spc="-10">
                <a:solidFill>
                  <a:srgbClr val="3DAE2B"/>
                </a:solidFill>
                <a:latin typeface="Arial Black"/>
                <a:cs typeface="Arial Black"/>
                <a:hlinkClick r:id="rId2"/>
              </a:rPr>
              <a:t>clover.com/patents</a:t>
            </a:r>
            <a:endParaRPr sz="700">
              <a:latin typeface="Arial Black"/>
              <a:cs typeface="Arial Black"/>
            </a:endParaRPr>
          </a:p>
          <a:p>
            <a:pPr marL="12700" marR="260985">
              <a:lnSpc>
                <a:spcPct val="120600"/>
              </a:lnSpc>
              <a:spcBef>
                <a:spcPts val="450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Clover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Network,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LLC. </a:t>
            </a:r>
            <a:r>
              <a:rPr dirty="0" sz="700" spc="-65">
                <a:solidFill>
                  <a:srgbClr val="2D2A26"/>
                </a:solidFill>
                <a:latin typeface="Lucida Sans"/>
                <a:cs typeface="Lucida Sans"/>
              </a:rPr>
              <a:t>415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Mathilda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Ave</a:t>
            </a:r>
            <a:endParaRPr sz="7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Sunnyvale, CA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94085,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USA</a:t>
            </a:r>
            <a:endParaRPr sz="700">
              <a:latin typeface="Lucida Sans"/>
              <a:cs typeface="Lucida Sans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967273" y="995570"/>
            <a:ext cx="1580515" cy="540385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EU</a:t>
            </a:r>
            <a:r>
              <a:rPr dirty="0" sz="700" spc="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Importer:</a:t>
            </a:r>
            <a:endParaRPr sz="700">
              <a:latin typeface="Lucida Sans"/>
              <a:cs typeface="Lucida Sans"/>
            </a:endParaRPr>
          </a:p>
          <a:p>
            <a:pPr marL="12700" marR="5080">
              <a:lnSpc>
                <a:spcPct val="120600"/>
              </a:lnSpc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Marketplace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Merchant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Solutions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Ltd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Unit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9,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Richview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Office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Park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Clonskeagh,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Dublin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70">
                <a:solidFill>
                  <a:srgbClr val="2D2A26"/>
                </a:solidFill>
                <a:latin typeface="Lucida Sans"/>
                <a:cs typeface="Lucida Sans"/>
              </a:rPr>
              <a:t>14,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Ireland</a:t>
            </a:r>
            <a:endParaRPr sz="700">
              <a:latin typeface="Lucida Sans"/>
              <a:cs typeface="Lucida Sans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226585" y="2755647"/>
            <a:ext cx="252095" cy="63500"/>
          </a:xfrm>
          <a:custGeom>
            <a:avLst/>
            <a:gdLst/>
            <a:ahLst/>
            <a:cxnLst/>
            <a:rect l="l" t="t" r="r" b="b"/>
            <a:pathLst>
              <a:path w="252095" h="63500">
                <a:moveTo>
                  <a:pt x="251866" y="0"/>
                </a:moveTo>
                <a:lnTo>
                  <a:pt x="125933" y="0"/>
                </a:lnTo>
                <a:lnTo>
                  <a:pt x="0" y="0"/>
                </a:lnTo>
                <a:lnTo>
                  <a:pt x="0" y="62979"/>
                </a:lnTo>
                <a:lnTo>
                  <a:pt x="251866" y="62979"/>
                </a:lnTo>
                <a:lnTo>
                  <a:pt x="25186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215993" y="2423532"/>
            <a:ext cx="273685" cy="281940"/>
          </a:xfrm>
          <a:custGeom>
            <a:avLst/>
            <a:gdLst/>
            <a:ahLst/>
            <a:cxnLst/>
            <a:rect l="l" t="t" r="r" b="b"/>
            <a:pathLst>
              <a:path w="273684" h="281939">
                <a:moveTo>
                  <a:pt x="0" y="0"/>
                </a:moveTo>
                <a:lnTo>
                  <a:pt x="0" y="8889"/>
                </a:lnTo>
                <a:lnTo>
                  <a:pt x="77812" y="92710"/>
                </a:lnTo>
                <a:lnTo>
                  <a:pt x="86360" y="193040"/>
                </a:lnTo>
                <a:lnTo>
                  <a:pt x="4229" y="278130"/>
                </a:lnTo>
                <a:lnTo>
                  <a:pt x="9423" y="281940"/>
                </a:lnTo>
                <a:lnTo>
                  <a:pt x="87122" y="201930"/>
                </a:lnTo>
                <a:lnTo>
                  <a:pt x="94008" y="201930"/>
                </a:lnTo>
                <a:lnTo>
                  <a:pt x="93459" y="195580"/>
                </a:lnTo>
                <a:lnTo>
                  <a:pt x="101805" y="186690"/>
                </a:lnTo>
                <a:lnTo>
                  <a:pt x="92697" y="186690"/>
                </a:lnTo>
                <a:lnTo>
                  <a:pt x="89052" y="143510"/>
                </a:lnTo>
                <a:lnTo>
                  <a:pt x="85382" y="101600"/>
                </a:lnTo>
                <a:lnTo>
                  <a:pt x="95088" y="101600"/>
                </a:lnTo>
                <a:lnTo>
                  <a:pt x="84480" y="90170"/>
                </a:lnTo>
                <a:lnTo>
                  <a:pt x="83815" y="82550"/>
                </a:lnTo>
                <a:lnTo>
                  <a:pt x="76911" y="82550"/>
                </a:lnTo>
                <a:lnTo>
                  <a:pt x="0" y="0"/>
                </a:lnTo>
                <a:close/>
              </a:path>
              <a:path w="273684" h="281939">
                <a:moveTo>
                  <a:pt x="213813" y="229870"/>
                </a:moveTo>
                <a:lnTo>
                  <a:pt x="204889" y="229870"/>
                </a:lnTo>
                <a:lnTo>
                  <a:pt x="253796" y="281940"/>
                </a:lnTo>
                <a:lnTo>
                  <a:pt x="258660" y="278130"/>
                </a:lnTo>
                <a:lnTo>
                  <a:pt x="213813" y="229870"/>
                </a:lnTo>
                <a:close/>
              </a:path>
              <a:path w="273684" h="281939">
                <a:moveTo>
                  <a:pt x="107480" y="243840"/>
                </a:moveTo>
                <a:lnTo>
                  <a:pt x="93357" y="243840"/>
                </a:lnTo>
                <a:lnTo>
                  <a:pt x="93357" y="255270"/>
                </a:lnTo>
                <a:lnTo>
                  <a:pt x="107480" y="255270"/>
                </a:lnTo>
                <a:lnTo>
                  <a:pt x="107480" y="243840"/>
                </a:lnTo>
                <a:close/>
              </a:path>
              <a:path w="273684" h="281939">
                <a:moveTo>
                  <a:pt x="205543" y="220979"/>
                </a:moveTo>
                <a:lnTo>
                  <a:pt x="185483" y="220979"/>
                </a:lnTo>
                <a:lnTo>
                  <a:pt x="188315" y="222250"/>
                </a:lnTo>
                <a:lnTo>
                  <a:pt x="189585" y="223520"/>
                </a:lnTo>
                <a:lnTo>
                  <a:pt x="191795" y="224790"/>
                </a:lnTo>
                <a:lnTo>
                  <a:pt x="192659" y="226060"/>
                </a:lnTo>
                <a:lnTo>
                  <a:pt x="193255" y="228600"/>
                </a:lnTo>
                <a:lnTo>
                  <a:pt x="193814" y="229870"/>
                </a:lnTo>
                <a:lnTo>
                  <a:pt x="194132" y="231140"/>
                </a:lnTo>
                <a:lnTo>
                  <a:pt x="194132" y="233679"/>
                </a:lnTo>
                <a:lnTo>
                  <a:pt x="193827" y="234950"/>
                </a:lnTo>
                <a:lnTo>
                  <a:pt x="192671" y="238760"/>
                </a:lnTo>
                <a:lnTo>
                  <a:pt x="191795" y="240029"/>
                </a:lnTo>
                <a:lnTo>
                  <a:pt x="189623" y="241300"/>
                </a:lnTo>
                <a:lnTo>
                  <a:pt x="188341" y="242570"/>
                </a:lnTo>
                <a:lnTo>
                  <a:pt x="185496" y="243840"/>
                </a:lnTo>
                <a:lnTo>
                  <a:pt x="162801" y="243840"/>
                </a:lnTo>
                <a:lnTo>
                  <a:pt x="163779" y="245110"/>
                </a:lnTo>
                <a:lnTo>
                  <a:pt x="164960" y="246379"/>
                </a:lnTo>
                <a:lnTo>
                  <a:pt x="166319" y="248920"/>
                </a:lnTo>
                <a:lnTo>
                  <a:pt x="167652" y="250190"/>
                </a:lnTo>
                <a:lnTo>
                  <a:pt x="169227" y="251460"/>
                </a:lnTo>
                <a:lnTo>
                  <a:pt x="172605" y="252729"/>
                </a:lnTo>
                <a:lnTo>
                  <a:pt x="174498" y="254000"/>
                </a:lnTo>
                <a:lnTo>
                  <a:pt x="178384" y="255270"/>
                </a:lnTo>
                <a:lnTo>
                  <a:pt x="185356" y="255270"/>
                </a:lnTo>
                <a:lnTo>
                  <a:pt x="188315" y="254000"/>
                </a:lnTo>
                <a:lnTo>
                  <a:pt x="191020" y="254000"/>
                </a:lnTo>
                <a:lnTo>
                  <a:pt x="193763" y="252729"/>
                </a:lnTo>
                <a:lnTo>
                  <a:pt x="196265" y="250190"/>
                </a:lnTo>
                <a:lnTo>
                  <a:pt x="200469" y="246379"/>
                </a:lnTo>
                <a:lnTo>
                  <a:pt x="202158" y="243840"/>
                </a:lnTo>
                <a:lnTo>
                  <a:pt x="204431" y="238760"/>
                </a:lnTo>
                <a:lnTo>
                  <a:pt x="205003" y="234950"/>
                </a:lnTo>
                <a:lnTo>
                  <a:pt x="204889" y="229870"/>
                </a:lnTo>
                <a:lnTo>
                  <a:pt x="213813" y="229870"/>
                </a:lnTo>
                <a:lnTo>
                  <a:pt x="205543" y="220979"/>
                </a:lnTo>
                <a:close/>
              </a:path>
              <a:path w="273684" h="281939">
                <a:moveTo>
                  <a:pt x="94008" y="201930"/>
                </a:moveTo>
                <a:lnTo>
                  <a:pt x="87122" y="201930"/>
                </a:lnTo>
                <a:lnTo>
                  <a:pt x="90411" y="240029"/>
                </a:lnTo>
                <a:lnTo>
                  <a:pt x="91173" y="242570"/>
                </a:lnTo>
                <a:lnTo>
                  <a:pt x="92824" y="243840"/>
                </a:lnTo>
                <a:lnTo>
                  <a:pt x="179336" y="243840"/>
                </a:lnTo>
                <a:lnTo>
                  <a:pt x="176517" y="242570"/>
                </a:lnTo>
                <a:lnTo>
                  <a:pt x="175221" y="241300"/>
                </a:lnTo>
                <a:lnTo>
                  <a:pt x="173037" y="240029"/>
                </a:lnTo>
                <a:lnTo>
                  <a:pt x="172173" y="238760"/>
                </a:lnTo>
                <a:lnTo>
                  <a:pt x="171551" y="237490"/>
                </a:lnTo>
                <a:lnTo>
                  <a:pt x="171263" y="236220"/>
                </a:lnTo>
                <a:lnTo>
                  <a:pt x="96977" y="236220"/>
                </a:lnTo>
                <a:lnTo>
                  <a:pt x="94008" y="201930"/>
                </a:lnTo>
                <a:close/>
              </a:path>
              <a:path w="273684" h="281939">
                <a:moveTo>
                  <a:pt x="186232" y="238760"/>
                </a:moveTo>
                <a:lnTo>
                  <a:pt x="178587" y="238760"/>
                </a:lnTo>
                <a:lnTo>
                  <a:pt x="179514" y="240029"/>
                </a:lnTo>
                <a:lnTo>
                  <a:pt x="185318" y="240029"/>
                </a:lnTo>
                <a:lnTo>
                  <a:pt x="186232" y="238760"/>
                </a:lnTo>
                <a:close/>
              </a:path>
              <a:path w="273684" h="281939">
                <a:moveTo>
                  <a:pt x="187058" y="226060"/>
                </a:moveTo>
                <a:lnTo>
                  <a:pt x="177698" y="226060"/>
                </a:lnTo>
                <a:lnTo>
                  <a:pt x="176314" y="227329"/>
                </a:lnTo>
                <a:lnTo>
                  <a:pt x="175755" y="228600"/>
                </a:lnTo>
                <a:lnTo>
                  <a:pt x="175006" y="229870"/>
                </a:lnTo>
                <a:lnTo>
                  <a:pt x="174815" y="231140"/>
                </a:lnTo>
                <a:lnTo>
                  <a:pt x="174815" y="233679"/>
                </a:lnTo>
                <a:lnTo>
                  <a:pt x="175006" y="234950"/>
                </a:lnTo>
                <a:lnTo>
                  <a:pt x="175755" y="236220"/>
                </a:lnTo>
                <a:lnTo>
                  <a:pt x="176352" y="237490"/>
                </a:lnTo>
                <a:lnTo>
                  <a:pt x="177761" y="238760"/>
                </a:lnTo>
                <a:lnTo>
                  <a:pt x="187096" y="238760"/>
                </a:lnTo>
                <a:lnTo>
                  <a:pt x="188493" y="237490"/>
                </a:lnTo>
                <a:lnTo>
                  <a:pt x="189077" y="236220"/>
                </a:lnTo>
                <a:lnTo>
                  <a:pt x="189433" y="234950"/>
                </a:lnTo>
                <a:lnTo>
                  <a:pt x="189826" y="234950"/>
                </a:lnTo>
                <a:lnTo>
                  <a:pt x="190004" y="233679"/>
                </a:lnTo>
                <a:lnTo>
                  <a:pt x="190004" y="231140"/>
                </a:lnTo>
                <a:lnTo>
                  <a:pt x="189826" y="229870"/>
                </a:lnTo>
                <a:lnTo>
                  <a:pt x="189407" y="229870"/>
                </a:lnTo>
                <a:lnTo>
                  <a:pt x="189039" y="228600"/>
                </a:lnTo>
                <a:lnTo>
                  <a:pt x="188468" y="227329"/>
                </a:lnTo>
                <a:lnTo>
                  <a:pt x="187058" y="226060"/>
                </a:lnTo>
                <a:close/>
              </a:path>
              <a:path w="273684" h="281939">
                <a:moveTo>
                  <a:pt x="143371" y="153670"/>
                </a:moveTo>
                <a:lnTo>
                  <a:pt x="133921" y="153670"/>
                </a:lnTo>
                <a:lnTo>
                  <a:pt x="180759" y="204470"/>
                </a:lnTo>
                <a:lnTo>
                  <a:pt x="180263" y="209550"/>
                </a:lnTo>
                <a:lnTo>
                  <a:pt x="177533" y="210820"/>
                </a:lnTo>
                <a:lnTo>
                  <a:pt x="174815" y="210820"/>
                </a:lnTo>
                <a:lnTo>
                  <a:pt x="169862" y="213360"/>
                </a:lnTo>
                <a:lnTo>
                  <a:pt x="159829" y="229870"/>
                </a:lnTo>
                <a:lnTo>
                  <a:pt x="159867" y="234950"/>
                </a:lnTo>
                <a:lnTo>
                  <a:pt x="160185" y="236220"/>
                </a:lnTo>
                <a:lnTo>
                  <a:pt x="171263" y="236220"/>
                </a:lnTo>
                <a:lnTo>
                  <a:pt x="170688" y="233679"/>
                </a:lnTo>
                <a:lnTo>
                  <a:pt x="170688" y="231140"/>
                </a:lnTo>
                <a:lnTo>
                  <a:pt x="170980" y="229870"/>
                </a:lnTo>
                <a:lnTo>
                  <a:pt x="172135" y="226060"/>
                </a:lnTo>
                <a:lnTo>
                  <a:pt x="173012" y="224790"/>
                </a:lnTo>
                <a:lnTo>
                  <a:pt x="174078" y="224790"/>
                </a:lnTo>
                <a:lnTo>
                  <a:pt x="175171" y="223520"/>
                </a:lnTo>
                <a:lnTo>
                  <a:pt x="176491" y="222250"/>
                </a:lnTo>
                <a:lnTo>
                  <a:pt x="179336" y="220979"/>
                </a:lnTo>
                <a:lnTo>
                  <a:pt x="205543" y="220979"/>
                </a:lnTo>
                <a:lnTo>
                  <a:pt x="187820" y="201930"/>
                </a:lnTo>
                <a:lnTo>
                  <a:pt x="188437" y="194310"/>
                </a:lnTo>
                <a:lnTo>
                  <a:pt x="181483" y="194310"/>
                </a:lnTo>
                <a:lnTo>
                  <a:pt x="143371" y="153670"/>
                </a:lnTo>
                <a:close/>
              </a:path>
              <a:path w="273684" h="281939">
                <a:moveTo>
                  <a:pt x="184378" y="224790"/>
                </a:moveTo>
                <a:lnTo>
                  <a:pt x="180416" y="224790"/>
                </a:lnTo>
                <a:lnTo>
                  <a:pt x="179489" y="226060"/>
                </a:lnTo>
                <a:lnTo>
                  <a:pt x="186220" y="226060"/>
                </a:lnTo>
                <a:lnTo>
                  <a:pt x="184378" y="224790"/>
                </a:lnTo>
                <a:close/>
              </a:path>
              <a:path w="273684" h="281939">
                <a:moveTo>
                  <a:pt x="196253" y="97789"/>
                </a:moveTo>
                <a:lnTo>
                  <a:pt x="189395" y="97789"/>
                </a:lnTo>
                <a:lnTo>
                  <a:pt x="185458" y="146050"/>
                </a:lnTo>
                <a:lnTo>
                  <a:pt x="181483" y="194310"/>
                </a:lnTo>
                <a:lnTo>
                  <a:pt x="188437" y="194310"/>
                </a:lnTo>
                <a:lnTo>
                  <a:pt x="196253" y="97789"/>
                </a:lnTo>
                <a:close/>
              </a:path>
              <a:path w="273684" h="281939">
                <a:moveTo>
                  <a:pt x="95088" y="101600"/>
                </a:moveTo>
                <a:lnTo>
                  <a:pt x="85382" y="101600"/>
                </a:lnTo>
                <a:lnTo>
                  <a:pt x="129311" y="148590"/>
                </a:lnTo>
                <a:lnTo>
                  <a:pt x="92697" y="186690"/>
                </a:lnTo>
                <a:lnTo>
                  <a:pt x="101805" y="186690"/>
                </a:lnTo>
                <a:lnTo>
                  <a:pt x="113728" y="173990"/>
                </a:lnTo>
                <a:lnTo>
                  <a:pt x="133921" y="153670"/>
                </a:lnTo>
                <a:lnTo>
                  <a:pt x="143371" y="153670"/>
                </a:lnTo>
                <a:lnTo>
                  <a:pt x="138607" y="148590"/>
                </a:lnTo>
                <a:lnTo>
                  <a:pt x="143479" y="143510"/>
                </a:lnTo>
                <a:lnTo>
                  <a:pt x="133985" y="143510"/>
                </a:lnTo>
                <a:lnTo>
                  <a:pt x="95088" y="101600"/>
                </a:lnTo>
                <a:close/>
              </a:path>
              <a:path w="273684" h="281939">
                <a:moveTo>
                  <a:pt x="170078" y="97789"/>
                </a:moveTo>
                <a:lnTo>
                  <a:pt x="122161" y="97789"/>
                </a:lnTo>
                <a:lnTo>
                  <a:pt x="122161" y="113029"/>
                </a:lnTo>
                <a:lnTo>
                  <a:pt x="163576" y="113029"/>
                </a:lnTo>
                <a:lnTo>
                  <a:pt x="133985" y="143510"/>
                </a:lnTo>
                <a:lnTo>
                  <a:pt x="143479" y="143510"/>
                </a:lnTo>
                <a:lnTo>
                  <a:pt x="178800" y="106679"/>
                </a:lnTo>
                <a:lnTo>
                  <a:pt x="170078" y="106679"/>
                </a:lnTo>
                <a:lnTo>
                  <a:pt x="170078" y="97789"/>
                </a:lnTo>
                <a:close/>
              </a:path>
              <a:path w="273684" h="281939">
                <a:moveTo>
                  <a:pt x="214680" y="69850"/>
                </a:moveTo>
                <a:lnTo>
                  <a:pt x="188544" y="69850"/>
                </a:lnTo>
                <a:lnTo>
                  <a:pt x="188544" y="87629"/>
                </a:lnTo>
                <a:lnTo>
                  <a:pt x="170078" y="106679"/>
                </a:lnTo>
                <a:lnTo>
                  <a:pt x="178800" y="106679"/>
                </a:lnTo>
                <a:lnTo>
                  <a:pt x="188544" y="96520"/>
                </a:lnTo>
                <a:lnTo>
                  <a:pt x="214680" y="96520"/>
                </a:lnTo>
                <a:lnTo>
                  <a:pt x="214680" y="90170"/>
                </a:lnTo>
                <a:lnTo>
                  <a:pt x="196824" y="90170"/>
                </a:lnTo>
                <a:lnTo>
                  <a:pt x="197053" y="87629"/>
                </a:lnTo>
                <a:lnTo>
                  <a:pt x="207302" y="77469"/>
                </a:lnTo>
                <a:lnTo>
                  <a:pt x="214680" y="77469"/>
                </a:lnTo>
                <a:lnTo>
                  <a:pt x="214680" y="69850"/>
                </a:lnTo>
                <a:close/>
              </a:path>
              <a:path w="273684" h="281939">
                <a:moveTo>
                  <a:pt x="214680" y="96520"/>
                </a:moveTo>
                <a:lnTo>
                  <a:pt x="188544" y="96520"/>
                </a:lnTo>
                <a:lnTo>
                  <a:pt x="188544" y="97789"/>
                </a:lnTo>
                <a:lnTo>
                  <a:pt x="214680" y="97789"/>
                </a:lnTo>
                <a:lnTo>
                  <a:pt x="214680" y="96520"/>
                </a:lnTo>
                <a:close/>
              </a:path>
              <a:path w="273684" h="281939">
                <a:moveTo>
                  <a:pt x="214680" y="77469"/>
                </a:moveTo>
                <a:lnTo>
                  <a:pt x="207949" y="77469"/>
                </a:lnTo>
                <a:lnTo>
                  <a:pt x="207949" y="90170"/>
                </a:lnTo>
                <a:lnTo>
                  <a:pt x="214680" y="90170"/>
                </a:lnTo>
                <a:lnTo>
                  <a:pt x="214680" y="77469"/>
                </a:lnTo>
                <a:close/>
              </a:path>
              <a:path w="273684" h="281939">
                <a:moveTo>
                  <a:pt x="81597" y="57150"/>
                </a:moveTo>
                <a:lnTo>
                  <a:pt x="74752" y="57150"/>
                </a:lnTo>
                <a:lnTo>
                  <a:pt x="76911" y="82550"/>
                </a:lnTo>
                <a:lnTo>
                  <a:pt x="83815" y="82550"/>
                </a:lnTo>
                <a:lnTo>
                  <a:pt x="81597" y="57150"/>
                </a:lnTo>
                <a:close/>
              </a:path>
              <a:path w="273684" h="281939">
                <a:moveTo>
                  <a:pt x="199517" y="57150"/>
                </a:moveTo>
                <a:lnTo>
                  <a:pt x="192684" y="57150"/>
                </a:lnTo>
                <a:lnTo>
                  <a:pt x="191592" y="69850"/>
                </a:lnTo>
                <a:lnTo>
                  <a:pt x="198475" y="69850"/>
                </a:lnTo>
                <a:lnTo>
                  <a:pt x="199517" y="57150"/>
                </a:lnTo>
                <a:close/>
              </a:path>
              <a:path w="273684" h="281939">
                <a:moveTo>
                  <a:pt x="273088" y="0"/>
                </a:moveTo>
                <a:lnTo>
                  <a:pt x="204749" y="69850"/>
                </a:lnTo>
                <a:lnTo>
                  <a:pt x="214058" y="69850"/>
                </a:lnTo>
                <a:lnTo>
                  <a:pt x="273075" y="8889"/>
                </a:lnTo>
                <a:lnTo>
                  <a:pt x="273088" y="0"/>
                </a:lnTo>
                <a:close/>
              </a:path>
              <a:path w="273684" h="281939">
                <a:moveTo>
                  <a:pt x="209575" y="57150"/>
                </a:moveTo>
                <a:lnTo>
                  <a:pt x="199517" y="57150"/>
                </a:lnTo>
                <a:lnTo>
                  <a:pt x="201828" y="58419"/>
                </a:lnTo>
                <a:lnTo>
                  <a:pt x="208343" y="58419"/>
                </a:lnTo>
                <a:lnTo>
                  <a:pt x="209575" y="57150"/>
                </a:lnTo>
                <a:close/>
              </a:path>
              <a:path w="273684" h="281939">
                <a:moveTo>
                  <a:pt x="192405" y="38100"/>
                </a:moveTo>
                <a:lnTo>
                  <a:pt x="177101" y="38100"/>
                </a:lnTo>
                <a:lnTo>
                  <a:pt x="178714" y="39369"/>
                </a:lnTo>
                <a:lnTo>
                  <a:pt x="180695" y="39369"/>
                </a:lnTo>
                <a:lnTo>
                  <a:pt x="181851" y="40639"/>
                </a:lnTo>
                <a:lnTo>
                  <a:pt x="182956" y="40639"/>
                </a:lnTo>
                <a:lnTo>
                  <a:pt x="185153" y="41910"/>
                </a:lnTo>
                <a:lnTo>
                  <a:pt x="186220" y="43179"/>
                </a:lnTo>
                <a:lnTo>
                  <a:pt x="188214" y="44450"/>
                </a:lnTo>
                <a:lnTo>
                  <a:pt x="189141" y="44450"/>
                </a:lnTo>
                <a:lnTo>
                  <a:pt x="190766" y="46989"/>
                </a:lnTo>
                <a:lnTo>
                  <a:pt x="191439" y="48260"/>
                </a:lnTo>
                <a:lnTo>
                  <a:pt x="191935" y="49529"/>
                </a:lnTo>
                <a:lnTo>
                  <a:pt x="63893" y="49529"/>
                </a:lnTo>
                <a:lnTo>
                  <a:pt x="63893" y="57150"/>
                </a:lnTo>
                <a:lnTo>
                  <a:pt x="210693" y="57150"/>
                </a:lnTo>
                <a:lnTo>
                  <a:pt x="212610" y="54610"/>
                </a:lnTo>
                <a:lnTo>
                  <a:pt x="213372" y="53339"/>
                </a:lnTo>
                <a:lnTo>
                  <a:pt x="213906" y="52069"/>
                </a:lnTo>
                <a:lnTo>
                  <a:pt x="214401" y="50800"/>
                </a:lnTo>
                <a:lnTo>
                  <a:pt x="214655" y="49529"/>
                </a:lnTo>
                <a:lnTo>
                  <a:pt x="214655" y="46989"/>
                </a:lnTo>
                <a:lnTo>
                  <a:pt x="214401" y="45719"/>
                </a:lnTo>
                <a:lnTo>
                  <a:pt x="213385" y="43179"/>
                </a:lnTo>
                <a:lnTo>
                  <a:pt x="212623" y="41910"/>
                </a:lnTo>
                <a:lnTo>
                  <a:pt x="195224" y="41910"/>
                </a:lnTo>
                <a:lnTo>
                  <a:pt x="194348" y="40639"/>
                </a:lnTo>
                <a:lnTo>
                  <a:pt x="192405" y="38100"/>
                </a:lnTo>
                <a:close/>
              </a:path>
              <a:path w="273684" h="281939">
                <a:moveTo>
                  <a:pt x="123075" y="34289"/>
                </a:moveTo>
                <a:lnTo>
                  <a:pt x="86664" y="34289"/>
                </a:lnTo>
                <a:lnTo>
                  <a:pt x="84975" y="35560"/>
                </a:lnTo>
                <a:lnTo>
                  <a:pt x="81749" y="36829"/>
                </a:lnTo>
                <a:lnTo>
                  <a:pt x="80187" y="38100"/>
                </a:lnTo>
                <a:lnTo>
                  <a:pt x="77393" y="40639"/>
                </a:lnTo>
                <a:lnTo>
                  <a:pt x="76161" y="41910"/>
                </a:lnTo>
                <a:lnTo>
                  <a:pt x="74231" y="45719"/>
                </a:lnTo>
                <a:lnTo>
                  <a:pt x="73520" y="46989"/>
                </a:lnTo>
                <a:lnTo>
                  <a:pt x="73063" y="49529"/>
                </a:lnTo>
                <a:lnTo>
                  <a:pt x="80149" y="49529"/>
                </a:lnTo>
                <a:lnTo>
                  <a:pt x="83235" y="45719"/>
                </a:lnTo>
                <a:lnTo>
                  <a:pt x="88430" y="41910"/>
                </a:lnTo>
                <a:lnTo>
                  <a:pt x="101981" y="41910"/>
                </a:lnTo>
                <a:lnTo>
                  <a:pt x="101981" y="36829"/>
                </a:lnTo>
                <a:lnTo>
                  <a:pt x="112014" y="35560"/>
                </a:lnTo>
                <a:lnTo>
                  <a:pt x="123075" y="34289"/>
                </a:lnTo>
                <a:close/>
              </a:path>
              <a:path w="273684" h="281939">
                <a:moveTo>
                  <a:pt x="101981" y="41910"/>
                </a:moveTo>
                <a:lnTo>
                  <a:pt x="88430" y="41910"/>
                </a:lnTo>
                <a:lnTo>
                  <a:pt x="88430" y="49529"/>
                </a:lnTo>
                <a:lnTo>
                  <a:pt x="101981" y="49529"/>
                </a:lnTo>
                <a:lnTo>
                  <a:pt x="101981" y="41910"/>
                </a:lnTo>
                <a:close/>
              </a:path>
              <a:path w="273684" h="281939">
                <a:moveTo>
                  <a:pt x="186486" y="34289"/>
                </a:moveTo>
                <a:lnTo>
                  <a:pt x="123075" y="34289"/>
                </a:lnTo>
                <a:lnTo>
                  <a:pt x="123075" y="41910"/>
                </a:lnTo>
                <a:lnTo>
                  <a:pt x="160375" y="41910"/>
                </a:lnTo>
                <a:lnTo>
                  <a:pt x="160375" y="35560"/>
                </a:lnTo>
                <a:lnTo>
                  <a:pt x="187794" y="35560"/>
                </a:lnTo>
                <a:lnTo>
                  <a:pt x="186486" y="34289"/>
                </a:lnTo>
                <a:close/>
              </a:path>
              <a:path w="273684" h="281939">
                <a:moveTo>
                  <a:pt x="208381" y="38100"/>
                </a:moveTo>
                <a:lnTo>
                  <a:pt x="200355" y="38100"/>
                </a:lnTo>
                <a:lnTo>
                  <a:pt x="199618" y="39369"/>
                </a:lnTo>
                <a:lnTo>
                  <a:pt x="196011" y="41910"/>
                </a:lnTo>
                <a:lnTo>
                  <a:pt x="212623" y="41910"/>
                </a:lnTo>
                <a:lnTo>
                  <a:pt x="210731" y="39369"/>
                </a:lnTo>
                <a:lnTo>
                  <a:pt x="209600" y="39369"/>
                </a:lnTo>
                <a:lnTo>
                  <a:pt x="208381" y="38100"/>
                </a:lnTo>
                <a:close/>
              </a:path>
              <a:path w="273684" h="281939">
                <a:moveTo>
                  <a:pt x="189077" y="35560"/>
                </a:moveTo>
                <a:lnTo>
                  <a:pt x="160375" y="35560"/>
                </a:lnTo>
                <a:lnTo>
                  <a:pt x="170599" y="36829"/>
                </a:lnTo>
                <a:lnTo>
                  <a:pt x="172250" y="36829"/>
                </a:lnTo>
                <a:lnTo>
                  <a:pt x="173875" y="38100"/>
                </a:lnTo>
                <a:lnTo>
                  <a:pt x="191376" y="38100"/>
                </a:lnTo>
                <a:lnTo>
                  <a:pt x="189077" y="35560"/>
                </a:lnTo>
                <a:close/>
              </a:path>
              <a:path w="273684" h="281939">
                <a:moveTo>
                  <a:pt x="101981" y="27939"/>
                </a:moveTo>
                <a:lnTo>
                  <a:pt x="88430" y="27939"/>
                </a:lnTo>
                <a:lnTo>
                  <a:pt x="88430" y="34289"/>
                </a:lnTo>
                <a:lnTo>
                  <a:pt x="129692" y="34289"/>
                </a:lnTo>
                <a:lnTo>
                  <a:pt x="129692" y="31750"/>
                </a:lnTo>
                <a:lnTo>
                  <a:pt x="178930" y="31750"/>
                </a:lnTo>
                <a:lnTo>
                  <a:pt x="175298" y="30479"/>
                </a:lnTo>
                <a:lnTo>
                  <a:pt x="173507" y="30479"/>
                </a:lnTo>
                <a:lnTo>
                  <a:pt x="171653" y="29210"/>
                </a:lnTo>
                <a:lnTo>
                  <a:pt x="101981" y="29210"/>
                </a:lnTo>
                <a:lnTo>
                  <a:pt x="101981" y="27939"/>
                </a:lnTo>
                <a:close/>
              </a:path>
              <a:path w="273684" h="281939">
                <a:moveTo>
                  <a:pt x="180708" y="31750"/>
                </a:moveTo>
                <a:lnTo>
                  <a:pt x="153784" y="31750"/>
                </a:lnTo>
                <a:lnTo>
                  <a:pt x="153784" y="34289"/>
                </a:lnTo>
                <a:lnTo>
                  <a:pt x="185166" y="34289"/>
                </a:lnTo>
                <a:lnTo>
                  <a:pt x="183832" y="33019"/>
                </a:lnTo>
                <a:lnTo>
                  <a:pt x="182460" y="33019"/>
                </a:lnTo>
                <a:lnTo>
                  <a:pt x="180708" y="31750"/>
                </a:lnTo>
                <a:close/>
              </a:path>
              <a:path w="273684" h="281939">
                <a:moveTo>
                  <a:pt x="160375" y="24129"/>
                </a:moveTo>
                <a:lnTo>
                  <a:pt x="123075" y="24129"/>
                </a:lnTo>
                <a:lnTo>
                  <a:pt x="123075" y="26669"/>
                </a:lnTo>
                <a:lnTo>
                  <a:pt x="112077" y="27939"/>
                </a:lnTo>
                <a:lnTo>
                  <a:pt x="101981" y="29210"/>
                </a:lnTo>
                <a:lnTo>
                  <a:pt x="171653" y="29210"/>
                </a:lnTo>
                <a:lnTo>
                  <a:pt x="160375" y="27939"/>
                </a:lnTo>
                <a:lnTo>
                  <a:pt x="160375" y="241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203300" y="2955850"/>
            <a:ext cx="3493770" cy="981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-80">
                <a:solidFill>
                  <a:srgbClr val="2D2A26"/>
                </a:solidFill>
                <a:latin typeface="Arial Black"/>
                <a:cs typeface="Arial Black"/>
              </a:rPr>
              <a:t>Waste</a:t>
            </a:r>
            <a:r>
              <a:rPr dirty="0" sz="850" spc="-2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Electrical</a:t>
            </a:r>
            <a:r>
              <a:rPr dirty="0" sz="850" spc="-2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and</a:t>
            </a:r>
            <a:r>
              <a:rPr dirty="0" sz="850" spc="-2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Electronic</a:t>
            </a:r>
            <a:r>
              <a:rPr dirty="0" sz="850" spc="-2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Equipment-</a:t>
            </a:r>
            <a:r>
              <a:rPr dirty="0" sz="850" spc="-20">
                <a:solidFill>
                  <a:srgbClr val="2D2A26"/>
                </a:solidFill>
                <a:latin typeface="Arial Black"/>
                <a:cs typeface="Arial Black"/>
              </a:rPr>
              <a:t>WEEE</a:t>
            </a:r>
            <a:endParaRPr sz="850">
              <a:latin typeface="Arial Black"/>
              <a:cs typeface="Arial Black"/>
            </a:endParaRPr>
          </a:p>
          <a:p>
            <a:pPr marL="12700" marR="5080">
              <a:lnSpc>
                <a:spcPct val="120600"/>
              </a:lnSpc>
              <a:spcBef>
                <a:spcPts val="420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NOTE: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This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product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is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covered electronic equipment under the European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Union’s 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Waste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from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Electrical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and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Electronic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Equipment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(“WEEE”)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Directive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(2012/19/EU).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The</a:t>
            </a:r>
            <a:r>
              <a:rPr dirty="0" sz="700" spc="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WEEE</a:t>
            </a:r>
            <a:r>
              <a:rPr dirty="0" sz="700" spc="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Directive</a:t>
            </a:r>
            <a:r>
              <a:rPr dirty="0" sz="700" spc="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requires</a:t>
            </a:r>
            <a:r>
              <a:rPr dirty="0" sz="700" spc="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that</a:t>
            </a:r>
            <a:r>
              <a:rPr dirty="0" sz="700" spc="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covered</a:t>
            </a:r>
            <a:r>
              <a:rPr dirty="0" sz="700" spc="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equipment</a:t>
            </a:r>
            <a:r>
              <a:rPr dirty="0" sz="700" spc="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be</a:t>
            </a:r>
            <a:r>
              <a:rPr dirty="0" sz="700" spc="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collected</a:t>
            </a:r>
            <a:r>
              <a:rPr dirty="0" sz="700" spc="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and</a:t>
            </a:r>
            <a:r>
              <a:rPr dirty="0" sz="700" spc="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managed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separately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from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typical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household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waste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all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EU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member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states.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Please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follow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guidance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of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your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local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environmental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authority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or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ask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shop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where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you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purchased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product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for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collection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or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recycling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options.</a:t>
            </a:r>
            <a:endParaRPr sz="700">
              <a:latin typeface="Lucida Sans"/>
              <a:cs typeface="Lucida Sans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203300" y="4461704"/>
            <a:ext cx="762000" cy="13589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HDYJ6001010-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3B</a:t>
            </a:r>
            <a:endParaRPr sz="700">
              <a:latin typeface="Lucida Sans"/>
              <a:cs typeface="Lucida Sans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608694" y="4461704"/>
            <a:ext cx="148590" cy="13589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700" spc="-80">
                <a:solidFill>
                  <a:srgbClr val="939598"/>
                </a:solidFill>
                <a:latin typeface="Lucida Sans"/>
                <a:cs typeface="Lucida Sans"/>
              </a:rPr>
              <a:t>v11</a:t>
            </a:r>
            <a:endParaRPr sz="700">
              <a:latin typeface="Lucida Sans"/>
              <a:cs typeface="Lucida Sans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6001" y="4203979"/>
            <a:ext cx="215988" cy="2142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215328" y="3217329"/>
            <a:ext cx="3528060" cy="1418590"/>
          </a:xfrm>
          <a:custGeom>
            <a:avLst/>
            <a:gdLst/>
            <a:ahLst/>
            <a:cxnLst/>
            <a:rect l="l" t="t" r="r" b="b"/>
            <a:pathLst>
              <a:path w="3528060" h="1418589">
                <a:moveTo>
                  <a:pt x="3527996" y="0"/>
                </a:moveTo>
                <a:lnTo>
                  <a:pt x="0" y="0"/>
                </a:lnTo>
                <a:lnTo>
                  <a:pt x="0" y="1418374"/>
                </a:lnTo>
                <a:lnTo>
                  <a:pt x="3527996" y="1418374"/>
                </a:lnTo>
                <a:lnTo>
                  <a:pt x="3527996" y="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215328" y="3217329"/>
            <a:ext cx="3528060" cy="1418590"/>
          </a:xfrm>
          <a:prstGeom prst="rect">
            <a:avLst/>
          </a:prstGeom>
        </p:spPr>
        <p:txBody>
          <a:bodyPr wrap="square" lIns="0" tIns="266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10"/>
              </a:spcBef>
            </a:pPr>
            <a:endParaRPr sz="850">
              <a:latin typeface="Times New Roman"/>
              <a:cs typeface="Times New Roman"/>
            </a:endParaRPr>
          </a:p>
          <a:p>
            <a:pPr marL="170815">
              <a:lnSpc>
                <a:spcPct val="100000"/>
              </a:lnSpc>
            </a:pP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Select</a:t>
            </a:r>
            <a:r>
              <a:rPr dirty="0" sz="850" spc="-5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regions</a:t>
            </a:r>
            <a:endParaRPr sz="850">
              <a:latin typeface="Arial Black"/>
              <a:cs typeface="Arial Black"/>
            </a:endParaRPr>
          </a:p>
          <a:p>
            <a:pPr marL="170815" marR="2361565">
              <a:lnSpc>
                <a:spcPct val="120600"/>
              </a:lnSpc>
              <a:spcBef>
                <a:spcPts val="420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Certaines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régions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Ausgewählte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Regionen Algunas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regiones</a:t>
            </a:r>
            <a:endParaRPr sz="700">
              <a:latin typeface="Lucida Sans"/>
              <a:cs typeface="Lucida Sans"/>
            </a:endParaRPr>
          </a:p>
          <a:p>
            <a:pPr marL="170815" marR="2630805">
              <a:lnSpc>
                <a:spcPct val="120600"/>
              </a:lnSpc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Per alcune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zone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Sommige</a:t>
            </a:r>
            <a:r>
              <a:rPr dirty="0" sz="700" spc="9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regio’s</a:t>
            </a:r>
            <a:endParaRPr sz="700">
              <a:latin typeface="Lucida Sans"/>
              <a:cs typeface="Lucida Sans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74750" y="354127"/>
            <a:ext cx="777240" cy="85216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Included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Inclus</a:t>
            </a:r>
            <a:endParaRPr sz="700">
              <a:latin typeface="Lucida Sans"/>
              <a:cs typeface="Lucida Sans"/>
            </a:endParaRPr>
          </a:p>
          <a:p>
            <a:pPr marL="12700" marR="5080">
              <a:lnSpc>
                <a:spcPct val="120600"/>
              </a:lnSpc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Im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Lieferumfangs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Se</a:t>
            </a:r>
            <a:r>
              <a:rPr dirty="0" sz="700" spc="6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incluye</a:t>
            </a:r>
            <a:r>
              <a:rPr dirty="0" sz="700" spc="50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Incluso</a:t>
            </a:r>
            <a:endParaRPr sz="7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Inclusief</a:t>
            </a:r>
            <a:endParaRPr sz="700">
              <a:latin typeface="Lucida Sans"/>
              <a:cs typeface="Lucida Sans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1700790" y="2055093"/>
            <a:ext cx="453390" cy="453390"/>
            <a:chOff x="1700790" y="2055093"/>
            <a:chExt cx="453390" cy="453390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00790" y="2352459"/>
              <a:ext cx="155437" cy="155449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1802056" y="2055093"/>
              <a:ext cx="351790" cy="351790"/>
            </a:xfrm>
            <a:custGeom>
              <a:avLst/>
              <a:gdLst/>
              <a:ahLst/>
              <a:cxnLst/>
              <a:rect l="l" t="t" r="r" b="b"/>
              <a:pathLst>
                <a:path w="351789" h="351789">
                  <a:moveTo>
                    <a:pt x="322706" y="0"/>
                  </a:moveTo>
                  <a:lnTo>
                    <a:pt x="0" y="322707"/>
                  </a:lnTo>
                  <a:lnTo>
                    <a:pt x="28841" y="351548"/>
                  </a:lnTo>
                  <a:lnTo>
                    <a:pt x="351548" y="28841"/>
                  </a:lnTo>
                  <a:lnTo>
                    <a:pt x="322706" y="0"/>
                  </a:lnTo>
                  <a:close/>
                </a:path>
              </a:pathLst>
            </a:custGeom>
            <a:solidFill>
              <a:srgbClr val="3DAE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808530" y="2061590"/>
              <a:ext cx="339090" cy="339090"/>
            </a:xfrm>
            <a:custGeom>
              <a:avLst/>
              <a:gdLst/>
              <a:ahLst/>
              <a:cxnLst/>
              <a:rect l="l" t="t" r="r" b="b"/>
              <a:pathLst>
                <a:path w="339089" h="339089">
                  <a:moveTo>
                    <a:pt x="326072" y="3365"/>
                  </a:moveTo>
                  <a:lnTo>
                    <a:pt x="322707" y="0"/>
                  </a:lnTo>
                  <a:lnTo>
                    <a:pt x="0" y="322707"/>
                  </a:lnTo>
                  <a:lnTo>
                    <a:pt x="3365" y="326072"/>
                  </a:lnTo>
                  <a:lnTo>
                    <a:pt x="326072" y="3365"/>
                  </a:lnTo>
                  <a:close/>
                </a:path>
                <a:path w="339089" h="339089">
                  <a:moveTo>
                    <a:pt x="338582" y="15862"/>
                  </a:moveTo>
                  <a:lnTo>
                    <a:pt x="335216" y="12496"/>
                  </a:lnTo>
                  <a:lnTo>
                    <a:pt x="12509" y="335203"/>
                  </a:lnTo>
                  <a:lnTo>
                    <a:pt x="15875" y="338569"/>
                  </a:lnTo>
                  <a:lnTo>
                    <a:pt x="338582" y="158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 descr=""/>
          <p:cNvGrpSpPr/>
          <p:nvPr/>
        </p:nvGrpSpPr>
        <p:grpSpPr>
          <a:xfrm>
            <a:off x="2675130" y="2091669"/>
            <a:ext cx="681990" cy="410845"/>
            <a:chOff x="2675130" y="2091669"/>
            <a:chExt cx="681990" cy="410845"/>
          </a:xfrm>
        </p:grpSpPr>
        <p:sp>
          <p:nvSpPr>
            <p:cNvPr id="10" name="object 10" descr=""/>
            <p:cNvSpPr/>
            <p:nvPr/>
          </p:nvSpPr>
          <p:spPr>
            <a:xfrm>
              <a:off x="2684528" y="2127656"/>
              <a:ext cx="399415" cy="321945"/>
            </a:xfrm>
            <a:custGeom>
              <a:avLst/>
              <a:gdLst/>
              <a:ahLst/>
              <a:cxnLst/>
              <a:rect l="l" t="t" r="r" b="b"/>
              <a:pathLst>
                <a:path w="399414" h="321944">
                  <a:moveTo>
                    <a:pt x="81457" y="321368"/>
                  </a:moveTo>
                  <a:lnTo>
                    <a:pt x="34014" y="308883"/>
                  </a:lnTo>
                  <a:lnTo>
                    <a:pt x="3867" y="279655"/>
                  </a:lnTo>
                  <a:lnTo>
                    <a:pt x="0" y="267777"/>
                  </a:lnTo>
                  <a:lnTo>
                    <a:pt x="495" y="255506"/>
                  </a:lnTo>
                  <a:lnTo>
                    <a:pt x="42154" y="221825"/>
                  </a:lnTo>
                  <a:lnTo>
                    <a:pt x="109642" y="212594"/>
                  </a:lnTo>
                  <a:lnTo>
                    <a:pt x="158038" y="211319"/>
                  </a:lnTo>
                  <a:lnTo>
                    <a:pt x="206448" y="210835"/>
                  </a:lnTo>
                  <a:lnTo>
                    <a:pt x="254144" y="208422"/>
                  </a:lnTo>
                  <a:lnTo>
                    <a:pt x="300400" y="201359"/>
                  </a:lnTo>
                  <a:lnTo>
                    <a:pt x="344487" y="186926"/>
                  </a:lnTo>
                  <a:lnTo>
                    <a:pt x="388723" y="154259"/>
                  </a:lnTo>
                  <a:lnTo>
                    <a:pt x="399143" y="114238"/>
                  </a:lnTo>
                  <a:lnTo>
                    <a:pt x="391274" y="90109"/>
                  </a:lnTo>
                  <a:lnTo>
                    <a:pt x="357035" y="47582"/>
                  </a:lnTo>
                  <a:lnTo>
                    <a:pt x="319633" y="20150"/>
                  </a:lnTo>
                  <a:lnTo>
                    <a:pt x="279242" y="5325"/>
                  </a:lnTo>
                  <a:lnTo>
                    <a:pt x="235599" y="0"/>
                  </a:lnTo>
                  <a:lnTo>
                    <a:pt x="190444" y="1120"/>
                  </a:lnTo>
                  <a:lnTo>
                    <a:pt x="145516" y="5634"/>
                  </a:lnTo>
                </a:path>
              </a:pathLst>
            </a:custGeom>
            <a:ln w="187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2829217" y="2108250"/>
              <a:ext cx="62865" cy="30480"/>
            </a:xfrm>
            <a:custGeom>
              <a:avLst/>
              <a:gdLst/>
              <a:ahLst/>
              <a:cxnLst/>
              <a:rect l="l" t="t" r="r" b="b"/>
              <a:pathLst>
                <a:path w="62864" h="30480">
                  <a:moveTo>
                    <a:pt x="62687" y="0"/>
                  </a:moveTo>
                  <a:lnTo>
                    <a:pt x="0" y="0"/>
                  </a:lnTo>
                  <a:lnTo>
                    <a:pt x="0" y="30340"/>
                  </a:lnTo>
                  <a:lnTo>
                    <a:pt x="62687" y="30340"/>
                  </a:lnTo>
                  <a:lnTo>
                    <a:pt x="62687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2732582" y="2105494"/>
              <a:ext cx="16510" cy="36195"/>
            </a:xfrm>
            <a:custGeom>
              <a:avLst/>
              <a:gdLst/>
              <a:ahLst/>
              <a:cxnLst/>
              <a:rect l="l" t="t" r="r" b="b"/>
              <a:pathLst>
                <a:path w="16510" h="36194">
                  <a:moveTo>
                    <a:pt x="15900" y="0"/>
                  </a:moveTo>
                  <a:lnTo>
                    <a:pt x="0" y="0"/>
                  </a:lnTo>
                  <a:lnTo>
                    <a:pt x="0" y="35852"/>
                  </a:lnTo>
                  <a:lnTo>
                    <a:pt x="15900" y="35852"/>
                  </a:lnTo>
                  <a:lnTo>
                    <a:pt x="159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2701861" y="2112340"/>
              <a:ext cx="31115" cy="22225"/>
            </a:xfrm>
            <a:custGeom>
              <a:avLst/>
              <a:gdLst/>
              <a:ahLst/>
              <a:cxnLst/>
              <a:rect l="l" t="t" r="r" b="b"/>
              <a:pathLst>
                <a:path w="31114" h="22225">
                  <a:moveTo>
                    <a:pt x="30733" y="0"/>
                  </a:moveTo>
                  <a:lnTo>
                    <a:pt x="0" y="0"/>
                  </a:lnTo>
                  <a:lnTo>
                    <a:pt x="0" y="22148"/>
                  </a:lnTo>
                  <a:lnTo>
                    <a:pt x="30733" y="22148"/>
                  </a:lnTo>
                  <a:lnTo>
                    <a:pt x="30733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2748495" y="2096363"/>
              <a:ext cx="71755" cy="54610"/>
            </a:xfrm>
            <a:custGeom>
              <a:avLst/>
              <a:gdLst/>
              <a:ahLst/>
              <a:cxnLst/>
              <a:rect l="l" t="t" r="r" b="b"/>
              <a:pathLst>
                <a:path w="71755" h="54610">
                  <a:moveTo>
                    <a:pt x="71500" y="0"/>
                  </a:moveTo>
                  <a:lnTo>
                    <a:pt x="0" y="0"/>
                  </a:lnTo>
                  <a:lnTo>
                    <a:pt x="0" y="54101"/>
                  </a:lnTo>
                  <a:lnTo>
                    <a:pt x="71500" y="54101"/>
                  </a:lnTo>
                  <a:lnTo>
                    <a:pt x="7150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2797238" y="2096376"/>
              <a:ext cx="86995" cy="54610"/>
            </a:xfrm>
            <a:custGeom>
              <a:avLst/>
              <a:gdLst/>
              <a:ahLst/>
              <a:cxnLst/>
              <a:rect l="l" t="t" r="r" b="b"/>
              <a:pathLst>
                <a:path w="86994" h="54610">
                  <a:moveTo>
                    <a:pt x="4267" y="0"/>
                  </a:moveTo>
                  <a:lnTo>
                    <a:pt x="0" y="0"/>
                  </a:lnTo>
                  <a:lnTo>
                    <a:pt x="0" y="54076"/>
                  </a:lnTo>
                  <a:lnTo>
                    <a:pt x="4267" y="54076"/>
                  </a:lnTo>
                  <a:lnTo>
                    <a:pt x="4267" y="0"/>
                  </a:lnTo>
                  <a:close/>
                </a:path>
                <a:path w="86994" h="54610">
                  <a:moveTo>
                    <a:pt x="13169" y="0"/>
                  </a:moveTo>
                  <a:lnTo>
                    <a:pt x="8902" y="0"/>
                  </a:lnTo>
                  <a:lnTo>
                    <a:pt x="8902" y="54076"/>
                  </a:lnTo>
                  <a:lnTo>
                    <a:pt x="13169" y="54076"/>
                  </a:lnTo>
                  <a:lnTo>
                    <a:pt x="13169" y="0"/>
                  </a:lnTo>
                  <a:close/>
                </a:path>
                <a:path w="86994" h="54610">
                  <a:moveTo>
                    <a:pt x="34302" y="11874"/>
                  </a:moveTo>
                  <a:lnTo>
                    <a:pt x="22758" y="0"/>
                  </a:lnTo>
                  <a:lnTo>
                    <a:pt x="22758" y="54089"/>
                  </a:lnTo>
                  <a:lnTo>
                    <a:pt x="34302" y="42227"/>
                  </a:lnTo>
                  <a:lnTo>
                    <a:pt x="34302" y="11874"/>
                  </a:lnTo>
                  <a:close/>
                </a:path>
                <a:path w="86994" h="54610">
                  <a:moveTo>
                    <a:pt x="47180" y="11874"/>
                  </a:moveTo>
                  <a:lnTo>
                    <a:pt x="42227" y="11874"/>
                  </a:lnTo>
                  <a:lnTo>
                    <a:pt x="42227" y="42214"/>
                  </a:lnTo>
                  <a:lnTo>
                    <a:pt x="47180" y="42214"/>
                  </a:lnTo>
                  <a:lnTo>
                    <a:pt x="47180" y="11874"/>
                  </a:lnTo>
                  <a:close/>
                </a:path>
                <a:path w="86994" h="54610">
                  <a:moveTo>
                    <a:pt x="67449" y="11874"/>
                  </a:moveTo>
                  <a:lnTo>
                    <a:pt x="62509" y="11874"/>
                  </a:lnTo>
                  <a:lnTo>
                    <a:pt x="62509" y="42214"/>
                  </a:lnTo>
                  <a:lnTo>
                    <a:pt x="67449" y="42214"/>
                  </a:lnTo>
                  <a:lnTo>
                    <a:pt x="67449" y="11874"/>
                  </a:lnTo>
                  <a:close/>
                </a:path>
                <a:path w="86994" h="54610">
                  <a:moveTo>
                    <a:pt x="86918" y="11874"/>
                  </a:moveTo>
                  <a:lnTo>
                    <a:pt x="81965" y="11874"/>
                  </a:lnTo>
                  <a:lnTo>
                    <a:pt x="81965" y="42214"/>
                  </a:lnTo>
                  <a:lnTo>
                    <a:pt x="86918" y="42214"/>
                  </a:lnTo>
                  <a:lnTo>
                    <a:pt x="86918" y="118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2694952" y="2112340"/>
              <a:ext cx="6985" cy="22225"/>
            </a:xfrm>
            <a:custGeom>
              <a:avLst/>
              <a:gdLst/>
              <a:ahLst/>
              <a:cxnLst/>
              <a:rect l="l" t="t" r="r" b="b"/>
              <a:pathLst>
                <a:path w="6985" h="22225">
                  <a:moveTo>
                    <a:pt x="6908" y="0"/>
                  </a:moveTo>
                  <a:lnTo>
                    <a:pt x="0" y="0"/>
                  </a:lnTo>
                  <a:lnTo>
                    <a:pt x="0" y="22148"/>
                  </a:lnTo>
                  <a:lnTo>
                    <a:pt x="6908" y="22148"/>
                  </a:lnTo>
                  <a:lnTo>
                    <a:pt x="6908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2690253" y="2091677"/>
              <a:ext cx="664845" cy="408940"/>
            </a:xfrm>
            <a:custGeom>
              <a:avLst/>
              <a:gdLst/>
              <a:ahLst/>
              <a:cxnLst/>
              <a:rect l="l" t="t" r="r" b="b"/>
              <a:pathLst>
                <a:path w="664845" h="408939">
                  <a:moveTo>
                    <a:pt x="206349" y="11874"/>
                  </a:moveTo>
                  <a:lnTo>
                    <a:pt x="201650" y="11874"/>
                  </a:lnTo>
                  <a:lnTo>
                    <a:pt x="201650" y="16573"/>
                  </a:lnTo>
                  <a:lnTo>
                    <a:pt x="201650" y="46926"/>
                  </a:lnTo>
                  <a:lnTo>
                    <a:pt x="141287" y="46926"/>
                  </a:lnTo>
                  <a:lnTo>
                    <a:pt x="129743" y="58801"/>
                  </a:lnTo>
                  <a:lnTo>
                    <a:pt x="58242" y="58801"/>
                  </a:lnTo>
                  <a:lnTo>
                    <a:pt x="58242" y="49669"/>
                  </a:lnTo>
                  <a:lnTo>
                    <a:pt x="42329" y="49669"/>
                  </a:lnTo>
                  <a:lnTo>
                    <a:pt x="42329" y="42824"/>
                  </a:lnTo>
                  <a:lnTo>
                    <a:pt x="4699" y="42824"/>
                  </a:lnTo>
                  <a:lnTo>
                    <a:pt x="4699" y="20675"/>
                  </a:lnTo>
                  <a:lnTo>
                    <a:pt x="42329" y="20675"/>
                  </a:lnTo>
                  <a:lnTo>
                    <a:pt x="42329" y="13817"/>
                  </a:lnTo>
                  <a:lnTo>
                    <a:pt x="58242" y="13817"/>
                  </a:lnTo>
                  <a:lnTo>
                    <a:pt x="58242" y="4699"/>
                  </a:lnTo>
                  <a:lnTo>
                    <a:pt x="129743" y="4699"/>
                  </a:lnTo>
                  <a:lnTo>
                    <a:pt x="141287" y="16573"/>
                  </a:lnTo>
                  <a:lnTo>
                    <a:pt x="201650" y="16573"/>
                  </a:lnTo>
                  <a:lnTo>
                    <a:pt x="201650" y="11874"/>
                  </a:lnTo>
                  <a:lnTo>
                    <a:pt x="143268" y="11874"/>
                  </a:lnTo>
                  <a:lnTo>
                    <a:pt x="136283" y="4699"/>
                  </a:lnTo>
                  <a:lnTo>
                    <a:pt x="131724" y="0"/>
                  </a:lnTo>
                  <a:lnTo>
                    <a:pt x="53543" y="0"/>
                  </a:lnTo>
                  <a:lnTo>
                    <a:pt x="53543" y="9118"/>
                  </a:lnTo>
                  <a:lnTo>
                    <a:pt x="37630" y="9118"/>
                  </a:lnTo>
                  <a:lnTo>
                    <a:pt x="37630" y="15976"/>
                  </a:lnTo>
                  <a:lnTo>
                    <a:pt x="0" y="15976"/>
                  </a:lnTo>
                  <a:lnTo>
                    <a:pt x="0" y="47523"/>
                  </a:lnTo>
                  <a:lnTo>
                    <a:pt x="37630" y="47523"/>
                  </a:lnTo>
                  <a:lnTo>
                    <a:pt x="37630" y="54368"/>
                  </a:lnTo>
                  <a:lnTo>
                    <a:pt x="53543" y="54368"/>
                  </a:lnTo>
                  <a:lnTo>
                    <a:pt x="53543" y="63500"/>
                  </a:lnTo>
                  <a:lnTo>
                    <a:pt x="131724" y="63500"/>
                  </a:lnTo>
                  <a:lnTo>
                    <a:pt x="136283" y="58801"/>
                  </a:lnTo>
                  <a:lnTo>
                    <a:pt x="143268" y="51625"/>
                  </a:lnTo>
                  <a:lnTo>
                    <a:pt x="206349" y="51625"/>
                  </a:lnTo>
                  <a:lnTo>
                    <a:pt x="206349" y="11874"/>
                  </a:lnTo>
                  <a:close/>
                </a:path>
                <a:path w="664845" h="408939">
                  <a:moveTo>
                    <a:pt x="664222" y="311861"/>
                  </a:moveTo>
                  <a:lnTo>
                    <a:pt x="659955" y="307594"/>
                  </a:lnTo>
                  <a:lnTo>
                    <a:pt x="60363" y="307594"/>
                  </a:lnTo>
                  <a:lnTo>
                    <a:pt x="56095" y="311861"/>
                  </a:lnTo>
                  <a:lnTo>
                    <a:pt x="56095" y="404228"/>
                  </a:lnTo>
                  <a:lnTo>
                    <a:pt x="60363" y="408495"/>
                  </a:lnTo>
                  <a:lnTo>
                    <a:pt x="659955" y="408495"/>
                  </a:lnTo>
                  <a:lnTo>
                    <a:pt x="664222" y="404228"/>
                  </a:lnTo>
                  <a:lnTo>
                    <a:pt x="664222" y="399021"/>
                  </a:lnTo>
                  <a:lnTo>
                    <a:pt x="664222" y="31186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2746358" y="2399259"/>
              <a:ext cx="608330" cy="100965"/>
            </a:xfrm>
            <a:custGeom>
              <a:avLst/>
              <a:gdLst/>
              <a:ahLst/>
              <a:cxnLst/>
              <a:rect l="l" t="t" r="r" b="b"/>
              <a:pathLst>
                <a:path w="608329" h="100964">
                  <a:moveTo>
                    <a:pt x="608126" y="91427"/>
                  </a:moveTo>
                  <a:lnTo>
                    <a:pt x="608126" y="96634"/>
                  </a:lnTo>
                  <a:lnTo>
                    <a:pt x="603859" y="100901"/>
                  </a:lnTo>
                  <a:lnTo>
                    <a:pt x="598652" y="100901"/>
                  </a:lnTo>
                  <a:lnTo>
                    <a:pt x="9474" y="100901"/>
                  </a:lnTo>
                  <a:lnTo>
                    <a:pt x="4267" y="100901"/>
                  </a:lnTo>
                  <a:lnTo>
                    <a:pt x="0" y="96634"/>
                  </a:lnTo>
                  <a:lnTo>
                    <a:pt x="0" y="91427"/>
                  </a:lnTo>
                  <a:lnTo>
                    <a:pt x="0" y="9474"/>
                  </a:lnTo>
                  <a:lnTo>
                    <a:pt x="0" y="4267"/>
                  </a:lnTo>
                  <a:lnTo>
                    <a:pt x="4267" y="0"/>
                  </a:lnTo>
                  <a:lnTo>
                    <a:pt x="9474" y="0"/>
                  </a:lnTo>
                  <a:lnTo>
                    <a:pt x="598652" y="0"/>
                  </a:lnTo>
                  <a:lnTo>
                    <a:pt x="603859" y="0"/>
                  </a:lnTo>
                  <a:lnTo>
                    <a:pt x="608126" y="4267"/>
                  </a:lnTo>
                  <a:lnTo>
                    <a:pt x="608126" y="9474"/>
                  </a:lnTo>
                  <a:lnTo>
                    <a:pt x="608126" y="91427"/>
                  </a:lnTo>
                  <a:close/>
                </a:path>
              </a:pathLst>
            </a:custGeom>
            <a:ln w="4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2746358" y="2449711"/>
              <a:ext cx="608330" cy="0"/>
            </a:xfrm>
            <a:custGeom>
              <a:avLst/>
              <a:gdLst/>
              <a:ahLst/>
              <a:cxnLst/>
              <a:rect l="l" t="t" r="r" b="b"/>
              <a:pathLst>
                <a:path w="608329" h="0">
                  <a:moveTo>
                    <a:pt x="608126" y="0"/>
                  </a:moveTo>
                  <a:lnTo>
                    <a:pt x="0" y="0"/>
                  </a:lnTo>
                </a:path>
              </a:pathLst>
            </a:custGeom>
            <a:ln w="4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2737942" y="2315362"/>
              <a:ext cx="102870" cy="51435"/>
            </a:xfrm>
            <a:custGeom>
              <a:avLst/>
              <a:gdLst/>
              <a:ahLst/>
              <a:cxnLst/>
              <a:rect l="l" t="t" r="r" b="b"/>
              <a:pathLst>
                <a:path w="102869" h="51435">
                  <a:moveTo>
                    <a:pt x="102539" y="0"/>
                  </a:moveTo>
                  <a:lnTo>
                    <a:pt x="0" y="0"/>
                  </a:lnTo>
                  <a:lnTo>
                    <a:pt x="0" y="51269"/>
                  </a:lnTo>
                  <a:lnTo>
                    <a:pt x="102539" y="51269"/>
                  </a:lnTo>
                  <a:lnTo>
                    <a:pt x="1025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2933900" y="2176888"/>
              <a:ext cx="282575" cy="198755"/>
            </a:xfrm>
            <a:custGeom>
              <a:avLst/>
              <a:gdLst/>
              <a:ahLst/>
              <a:cxnLst/>
              <a:rect l="l" t="t" r="r" b="b"/>
              <a:pathLst>
                <a:path w="282575" h="198755">
                  <a:moveTo>
                    <a:pt x="137858" y="97921"/>
                  </a:moveTo>
                  <a:lnTo>
                    <a:pt x="113296" y="54367"/>
                  </a:lnTo>
                  <a:lnTo>
                    <a:pt x="80086" y="17632"/>
                  </a:lnTo>
                  <a:lnTo>
                    <a:pt x="39777" y="0"/>
                  </a:lnTo>
                  <a:lnTo>
                    <a:pt x="25234" y="2392"/>
                  </a:lnTo>
                  <a:lnTo>
                    <a:pt x="13510" y="9731"/>
                  </a:lnTo>
                  <a:lnTo>
                    <a:pt x="5059" y="20739"/>
                  </a:lnTo>
                  <a:lnTo>
                    <a:pt x="387" y="33844"/>
                  </a:lnTo>
                  <a:lnTo>
                    <a:pt x="0" y="47477"/>
                  </a:lnTo>
                  <a:lnTo>
                    <a:pt x="3802" y="60175"/>
                  </a:lnTo>
                  <a:lnTo>
                    <a:pt x="31800" y="87939"/>
                  </a:lnTo>
                  <a:lnTo>
                    <a:pt x="71050" y="98339"/>
                  </a:lnTo>
                  <a:lnTo>
                    <a:pt x="103627" y="99547"/>
                  </a:lnTo>
                  <a:lnTo>
                    <a:pt x="122454" y="98923"/>
                  </a:lnTo>
                  <a:lnTo>
                    <a:pt x="141303" y="97659"/>
                  </a:lnTo>
                  <a:lnTo>
                    <a:pt x="160146" y="95991"/>
                  </a:lnTo>
                  <a:lnTo>
                    <a:pt x="178104" y="94349"/>
                  </a:lnTo>
                  <a:lnTo>
                    <a:pt x="196070" y="93361"/>
                  </a:lnTo>
                  <a:lnTo>
                    <a:pt x="247876" y="102395"/>
                  </a:lnTo>
                  <a:lnTo>
                    <a:pt x="280657" y="139831"/>
                  </a:lnTo>
                  <a:lnTo>
                    <a:pt x="282270" y="146867"/>
                  </a:lnTo>
                  <a:lnTo>
                    <a:pt x="282232" y="154284"/>
                  </a:lnTo>
                  <a:lnTo>
                    <a:pt x="263093" y="191752"/>
                  </a:lnTo>
                  <a:lnTo>
                    <a:pt x="241134" y="198366"/>
                  </a:lnTo>
                  <a:lnTo>
                    <a:pt x="229954" y="197705"/>
                  </a:lnTo>
                  <a:lnTo>
                    <a:pt x="176650" y="168386"/>
                  </a:lnTo>
                  <a:lnTo>
                    <a:pt x="145544" y="124981"/>
                  </a:lnTo>
                  <a:lnTo>
                    <a:pt x="137858" y="97921"/>
                  </a:lnTo>
                </a:path>
              </a:pathLst>
            </a:custGeom>
            <a:ln w="2819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2933900" y="2176888"/>
              <a:ext cx="282575" cy="198755"/>
            </a:xfrm>
            <a:custGeom>
              <a:avLst/>
              <a:gdLst/>
              <a:ahLst/>
              <a:cxnLst/>
              <a:rect l="l" t="t" r="r" b="b"/>
              <a:pathLst>
                <a:path w="282575" h="198755">
                  <a:moveTo>
                    <a:pt x="137858" y="97921"/>
                  </a:moveTo>
                  <a:lnTo>
                    <a:pt x="113296" y="54367"/>
                  </a:lnTo>
                  <a:lnTo>
                    <a:pt x="80086" y="17632"/>
                  </a:lnTo>
                  <a:lnTo>
                    <a:pt x="39777" y="0"/>
                  </a:lnTo>
                  <a:lnTo>
                    <a:pt x="25234" y="2392"/>
                  </a:lnTo>
                  <a:lnTo>
                    <a:pt x="13510" y="9731"/>
                  </a:lnTo>
                  <a:lnTo>
                    <a:pt x="5059" y="20739"/>
                  </a:lnTo>
                  <a:lnTo>
                    <a:pt x="387" y="33844"/>
                  </a:lnTo>
                  <a:lnTo>
                    <a:pt x="0" y="47477"/>
                  </a:lnTo>
                  <a:lnTo>
                    <a:pt x="3802" y="60175"/>
                  </a:lnTo>
                  <a:lnTo>
                    <a:pt x="31800" y="87939"/>
                  </a:lnTo>
                  <a:lnTo>
                    <a:pt x="71050" y="98339"/>
                  </a:lnTo>
                  <a:lnTo>
                    <a:pt x="103627" y="99547"/>
                  </a:lnTo>
                  <a:lnTo>
                    <a:pt x="122454" y="98923"/>
                  </a:lnTo>
                  <a:lnTo>
                    <a:pt x="141303" y="97659"/>
                  </a:lnTo>
                  <a:lnTo>
                    <a:pt x="160146" y="95991"/>
                  </a:lnTo>
                  <a:lnTo>
                    <a:pt x="178104" y="94349"/>
                  </a:lnTo>
                  <a:lnTo>
                    <a:pt x="196070" y="93361"/>
                  </a:lnTo>
                  <a:lnTo>
                    <a:pt x="247876" y="102395"/>
                  </a:lnTo>
                  <a:lnTo>
                    <a:pt x="280657" y="139831"/>
                  </a:lnTo>
                  <a:lnTo>
                    <a:pt x="282270" y="146867"/>
                  </a:lnTo>
                  <a:lnTo>
                    <a:pt x="282232" y="154284"/>
                  </a:lnTo>
                  <a:lnTo>
                    <a:pt x="263093" y="191752"/>
                  </a:lnTo>
                  <a:lnTo>
                    <a:pt x="241134" y="198366"/>
                  </a:lnTo>
                  <a:lnTo>
                    <a:pt x="229954" y="197705"/>
                  </a:lnTo>
                  <a:lnTo>
                    <a:pt x="176650" y="168386"/>
                  </a:lnTo>
                  <a:lnTo>
                    <a:pt x="145544" y="124981"/>
                  </a:lnTo>
                  <a:lnTo>
                    <a:pt x="137858" y="97921"/>
                  </a:lnTo>
                </a:path>
              </a:pathLst>
            </a:custGeom>
            <a:ln w="187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2886037" y="2222624"/>
              <a:ext cx="375920" cy="109855"/>
            </a:xfrm>
            <a:custGeom>
              <a:avLst/>
              <a:gdLst/>
              <a:ahLst/>
              <a:cxnLst/>
              <a:rect l="l" t="t" r="r" b="b"/>
              <a:pathLst>
                <a:path w="375920" h="109855">
                  <a:moveTo>
                    <a:pt x="184051" y="53398"/>
                  </a:moveTo>
                  <a:lnTo>
                    <a:pt x="236180" y="91386"/>
                  </a:lnTo>
                  <a:lnTo>
                    <a:pt x="300662" y="108770"/>
                  </a:lnTo>
                  <a:lnTo>
                    <a:pt x="313911" y="109794"/>
                  </a:lnTo>
                  <a:lnTo>
                    <a:pt x="327099" y="109527"/>
                  </a:lnTo>
                  <a:lnTo>
                    <a:pt x="370432" y="88533"/>
                  </a:lnTo>
                  <a:lnTo>
                    <a:pt x="375897" y="67038"/>
                  </a:lnTo>
                  <a:lnTo>
                    <a:pt x="375173" y="62288"/>
                  </a:lnTo>
                  <a:lnTo>
                    <a:pt x="340597" y="21917"/>
                  </a:lnTo>
                  <a:lnTo>
                    <a:pt x="300320" y="12427"/>
                  </a:lnTo>
                  <a:lnTo>
                    <a:pt x="279568" y="13825"/>
                  </a:lnTo>
                  <a:lnTo>
                    <a:pt x="259978" y="18471"/>
                  </a:lnTo>
                  <a:lnTo>
                    <a:pt x="241353" y="25336"/>
                  </a:lnTo>
                  <a:lnTo>
                    <a:pt x="223414" y="33608"/>
                  </a:lnTo>
                  <a:lnTo>
                    <a:pt x="205882" y="42476"/>
                  </a:lnTo>
                  <a:lnTo>
                    <a:pt x="187449" y="51739"/>
                  </a:lnTo>
                  <a:lnTo>
                    <a:pt x="149711" y="68922"/>
                  </a:lnTo>
                  <a:lnTo>
                    <a:pt x="100099" y="84934"/>
                  </a:lnTo>
                  <a:lnTo>
                    <a:pt x="68506" y="87663"/>
                  </a:lnTo>
                  <a:lnTo>
                    <a:pt x="52364" y="85655"/>
                  </a:lnTo>
                  <a:lnTo>
                    <a:pt x="11052" y="63406"/>
                  </a:lnTo>
                  <a:lnTo>
                    <a:pt x="0" y="36704"/>
                  </a:lnTo>
                  <a:lnTo>
                    <a:pt x="2022" y="23097"/>
                  </a:lnTo>
                  <a:lnTo>
                    <a:pt x="9655" y="11526"/>
                  </a:lnTo>
                  <a:lnTo>
                    <a:pt x="23209" y="3363"/>
                  </a:lnTo>
                  <a:lnTo>
                    <a:pt x="39708" y="0"/>
                  </a:lnTo>
                  <a:lnTo>
                    <a:pt x="57652" y="291"/>
                  </a:lnTo>
                  <a:lnTo>
                    <a:pt x="104155" y="11393"/>
                  </a:lnTo>
                  <a:lnTo>
                    <a:pt x="159024" y="37726"/>
                  </a:lnTo>
                  <a:lnTo>
                    <a:pt x="184051" y="53398"/>
                  </a:lnTo>
                </a:path>
              </a:pathLst>
            </a:custGeom>
            <a:ln w="2819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2886037" y="2222624"/>
              <a:ext cx="375920" cy="109855"/>
            </a:xfrm>
            <a:custGeom>
              <a:avLst/>
              <a:gdLst/>
              <a:ahLst/>
              <a:cxnLst/>
              <a:rect l="l" t="t" r="r" b="b"/>
              <a:pathLst>
                <a:path w="375920" h="109855">
                  <a:moveTo>
                    <a:pt x="184051" y="53398"/>
                  </a:moveTo>
                  <a:lnTo>
                    <a:pt x="236180" y="91386"/>
                  </a:lnTo>
                  <a:lnTo>
                    <a:pt x="300662" y="108770"/>
                  </a:lnTo>
                  <a:lnTo>
                    <a:pt x="313911" y="109794"/>
                  </a:lnTo>
                  <a:lnTo>
                    <a:pt x="327099" y="109527"/>
                  </a:lnTo>
                  <a:lnTo>
                    <a:pt x="370432" y="88533"/>
                  </a:lnTo>
                  <a:lnTo>
                    <a:pt x="375897" y="67038"/>
                  </a:lnTo>
                  <a:lnTo>
                    <a:pt x="375173" y="62288"/>
                  </a:lnTo>
                  <a:lnTo>
                    <a:pt x="340597" y="21917"/>
                  </a:lnTo>
                  <a:lnTo>
                    <a:pt x="300320" y="12427"/>
                  </a:lnTo>
                  <a:lnTo>
                    <a:pt x="279568" y="13825"/>
                  </a:lnTo>
                  <a:lnTo>
                    <a:pt x="259978" y="18471"/>
                  </a:lnTo>
                  <a:lnTo>
                    <a:pt x="241353" y="25336"/>
                  </a:lnTo>
                  <a:lnTo>
                    <a:pt x="223414" y="33608"/>
                  </a:lnTo>
                  <a:lnTo>
                    <a:pt x="205882" y="42476"/>
                  </a:lnTo>
                  <a:lnTo>
                    <a:pt x="187449" y="51739"/>
                  </a:lnTo>
                  <a:lnTo>
                    <a:pt x="149711" y="68922"/>
                  </a:lnTo>
                  <a:lnTo>
                    <a:pt x="100099" y="84934"/>
                  </a:lnTo>
                  <a:lnTo>
                    <a:pt x="68506" y="87663"/>
                  </a:lnTo>
                  <a:lnTo>
                    <a:pt x="52364" y="85655"/>
                  </a:lnTo>
                  <a:lnTo>
                    <a:pt x="11052" y="63406"/>
                  </a:lnTo>
                  <a:lnTo>
                    <a:pt x="0" y="36704"/>
                  </a:lnTo>
                  <a:lnTo>
                    <a:pt x="2022" y="23097"/>
                  </a:lnTo>
                  <a:lnTo>
                    <a:pt x="9655" y="11526"/>
                  </a:lnTo>
                  <a:lnTo>
                    <a:pt x="23209" y="3363"/>
                  </a:lnTo>
                  <a:lnTo>
                    <a:pt x="39708" y="0"/>
                  </a:lnTo>
                  <a:lnTo>
                    <a:pt x="57652" y="291"/>
                  </a:lnTo>
                  <a:lnTo>
                    <a:pt x="104155" y="11393"/>
                  </a:lnTo>
                  <a:lnTo>
                    <a:pt x="159024" y="37726"/>
                  </a:lnTo>
                  <a:lnTo>
                    <a:pt x="184051" y="53398"/>
                  </a:lnTo>
                </a:path>
              </a:pathLst>
            </a:custGeom>
            <a:ln w="187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3048290" y="2265860"/>
              <a:ext cx="42545" cy="20320"/>
            </a:xfrm>
            <a:custGeom>
              <a:avLst/>
              <a:gdLst/>
              <a:ahLst/>
              <a:cxnLst/>
              <a:rect l="l" t="t" r="r" b="b"/>
              <a:pathLst>
                <a:path w="42544" h="20319">
                  <a:moveTo>
                    <a:pt x="42138" y="0"/>
                  </a:moveTo>
                  <a:lnTo>
                    <a:pt x="0" y="20205"/>
                  </a:lnTo>
                </a:path>
              </a:pathLst>
            </a:custGeom>
            <a:ln w="2819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3048290" y="2265860"/>
              <a:ext cx="42545" cy="20320"/>
            </a:xfrm>
            <a:custGeom>
              <a:avLst/>
              <a:gdLst/>
              <a:ahLst/>
              <a:cxnLst/>
              <a:rect l="l" t="t" r="r" b="b"/>
              <a:pathLst>
                <a:path w="42544" h="20319">
                  <a:moveTo>
                    <a:pt x="42138" y="0"/>
                  </a:moveTo>
                  <a:lnTo>
                    <a:pt x="0" y="20205"/>
                  </a:lnTo>
                </a:path>
              </a:pathLst>
            </a:custGeom>
            <a:ln w="187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7" name="object 27" descr=""/>
          <p:cNvGrpSpPr/>
          <p:nvPr/>
        </p:nvGrpSpPr>
        <p:grpSpPr>
          <a:xfrm>
            <a:off x="1396798" y="3396560"/>
            <a:ext cx="2204085" cy="730885"/>
            <a:chOff x="1396798" y="3396560"/>
            <a:chExt cx="2204085" cy="730885"/>
          </a:xfrm>
        </p:grpSpPr>
        <p:pic>
          <p:nvPicPr>
            <p:cNvPr id="28" name="object 2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06144" y="3966673"/>
              <a:ext cx="470655" cy="126558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3000857" y="3976358"/>
              <a:ext cx="266700" cy="102870"/>
            </a:xfrm>
            <a:custGeom>
              <a:avLst/>
              <a:gdLst/>
              <a:ahLst/>
              <a:cxnLst/>
              <a:rect l="l" t="t" r="r" b="b"/>
              <a:pathLst>
                <a:path w="266700" h="102870">
                  <a:moveTo>
                    <a:pt x="130670" y="53870"/>
                  </a:moveTo>
                  <a:lnTo>
                    <a:pt x="151759" y="63866"/>
                  </a:lnTo>
                  <a:lnTo>
                    <a:pt x="173989" y="69375"/>
                  </a:lnTo>
                  <a:lnTo>
                    <a:pt x="197296" y="70738"/>
                  </a:lnTo>
                  <a:lnTo>
                    <a:pt x="221614" y="68297"/>
                  </a:lnTo>
                  <a:lnTo>
                    <a:pt x="261475" y="47969"/>
                  </a:lnTo>
                  <a:lnTo>
                    <a:pt x="266527" y="32412"/>
                  </a:lnTo>
                  <a:lnTo>
                    <a:pt x="264705" y="24596"/>
                  </a:lnTo>
                  <a:lnTo>
                    <a:pt x="231465" y="818"/>
                  </a:lnTo>
                  <a:lnTo>
                    <a:pt x="216795" y="0"/>
                  </a:lnTo>
                  <a:lnTo>
                    <a:pt x="201991" y="2434"/>
                  </a:lnTo>
                  <a:lnTo>
                    <a:pt x="164236" y="23134"/>
                  </a:lnTo>
                  <a:lnTo>
                    <a:pt x="143408" y="42008"/>
                  </a:lnTo>
                  <a:lnTo>
                    <a:pt x="132657" y="52051"/>
                  </a:lnTo>
                  <a:lnTo>
                    <a:pt x="98424" y="80451"/>
                  </a:lnTo>
                  <a:lnTo>
                    <a:pt x="58496" y="100580"/>
                  </a:lnTo>
                  <a:lnTo>
                    <a:pt x="47045" y="102448"/>
                  </a:lnTo>
                  <a:lnTo>
                    <a:pt x="35440" y="102369"/>
                  </a:lnTo>
                  <a:lnTo>
                    <a:pt x="1353" y="79492"/>
                  </a:lnTo>
                  <a:lnTo>
                    <a:pt x="0" y="69774"/>
                  </a:lnTo>
                  <a:lnTo>
                    <a:pt x="2895" y="60321"/>
                  </a:lnTo>
                  <a:lnTo>
                    <a:pt x="46291" y="41284"/>
                  </a:lnTo>
                  <a:lnTo>
                    <a:pt x="67538" y="41206"/>
                  </a:lnTo>
                  <a:lnTo>
                    <a:pt x="89123" y="43734"/>
                  </a:lnTo>
                  <a:lnTo>
                    <a:pt x="110386" y="48183"/>
                  </a:lnTo>
                  <a:lnTo>
                    <a:pt x="130670" y="53870"/>
                  </a:lnTo>
                </a:path>
              </a:pathLst>
            </a:custGeom>
            <a:ln w="2819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3000857" y="3976358"/>
              <a:ext cx="266700" cy="102870"/>
            </a:xfrm>
            <a:custGeom>
              <a:avLst/>
              <a:gdLst/>
              <a:ahLst/>
              <a:cxnLst/>
              <a:rect l="l" t="t" r="r" b="b"/>
              <a:pathLst>
                <a:path w="266700" h="102870">
                  <a:moveTo>
                    <a:pt x="130670" y="53870"/>
                  </a:moveTo>
                  <a:lnTo>
                    <a:pt x="151759" y="63866"/>
                  </a:lnTo>
                  <a:lnTo>
                    <a:pt x="173989" y="69375"/>
                  </a:lnTo>
                  <a:lnTo>
                    <a:pt x="197296" y="70738"/>
                  </a:lnTo>
                  <a:lnTo>
                    <a:pt x="221614" y="68297"/>
                  </a:lnTo>
                  <a:lnTo>
                    <a:pt x="261475" y="47969"/>
                  </a:lnTo>
                  <a:lnTo>
                    <a:pt x="266527" y="32412"/>
                  </a:lnTo>
                  <a:lnTo>
                    <a:pt x="264705" y="24596"/>
                  </a:lnTo>
                  <a:lnTo>
                    <a:pt x="231465" y="818"/>
                  </a:lnTo>
                  <a:lnTo>
                    <a:pt x="216795" y="0"/>
                  </a:lnTo>
                  <a:lnTo>
                    <a:pt x="201991" y="2434"/>
                  </a:lnTo>
                  <a:lnTo>
                    <a:pt x="164236" y="23134"/>
                  </a:lnTo>
                  <a:lnTo>
                    <a:pt x="143408" y="42008"/>
                  </a:lnTo>
                  <a:lnTo>
                    <a:pt x="132657" y="52051"/>
                  </a:lnTo>
                  <a:lnTo>
                    <a:pt x="98424" y="80451"/>
                  </a:lnTo>
                  <a:lnTo>
                    <a:pt x="58496" y="100580"/>
                  </a:lnTo>
                  <a:lnTo>
                    <a:pt x="47045" y="102448"/>
                  </a:lnTo>
                  <a:lnTo>
                    <a:pt x="35440" y="102369"/>
                  </a:lnTo>
                  <a:lnTo>
                    <a:pt x="1353" y="79492"/>
                  </a:lnTo>
                  <a:lnTo>
                    <a:pt x="0" y="69774"/>
                  </a:lnTo>
                  <a:lnTo>
                    <a:pt x="2895" y="60321"/>
                  </a:lnTo>
                  <a:lnTo>
                    <a:pt x="46291" y="41284"/>
                  </a:lnTo>
                  <a:lnTo>
                    <a:pt x="67538" y="41206"/>
                  </a:lnTo>
                  <a:lnTo>
                    <a:pt x="89123" y="43734"/>
                  </a:lnTo>
                  <a:lnTo>
                    <a:pt x="110386" y="48183"/>
                  </a:lnTo>
                  <a:lnTo>
                    <a:pt x="130670" y="53870"/>
                  </a:lnTo>
                </a:path>
              </a:pathLst>
            </a:custGeom>
            <a:ln w="187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3114725" y="4019180"/>
              <a:ext cx="29209" cy="26034"/>
            </a:xfrm>
            <a:custGeom>
              <a:avLst/>
              <a:gdLst/>
              <a:ahLst/>
              <a:cxnLst/>
              <a:rect l="l" t="t" r="r" b="b"/>
              <a:pathLst>
                <a:path w="29210" h="26035">
                  <a:moveTo>
                    <a:pt x="28676" y="0"/>
                  </a:moveTo>
                  <a:lnTo>
                    <a:pt x="0" y="25590"/>
                  </a:lnTo>
                </a:path>
              </a:pathLst>
            </a:custGeom>
            <a:ln w="2819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3114725" y="4019180"/>
              <a:ext cx="29209" cy="26034"/>
            </a:xfrm>
            <a:custGeom>
              <a:avLst/>
              <a:gdLst/>
              <a:ahLst/>
              <a:cxnLst/>
              <a:rect l="l" t="t" r="r" b="b"/>
              <a:pathLst>
                <a:path w="29210" h="26035">
                  <a:moveTo>
                    <a:pt x="28676" y="0"/>
                  </a:moveTo>
                  <a:lnTo>
                    <a:pt x="0" y="25590"/>
                  </a:lnTo>
                </a:path>
              </a:pathLst>
            </a:custGeom>
            <a:ln w="187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68455" y="3985954"/>
              <a:ext cx="138569" cy="76098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45214" y="3969292"/>
              <a:ext cx="250050" cy="101904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06144" y="3697771"/>
              <a:ext cx="470655" cy="126560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3000857" y="3707455"/>
              <a:ext cx="266700" cy="102870"/>
            </a:xfrm>
            <a:custGeom>
              <a:avLst/>
              <a:gdLst/>
              <a:ahLst/>
              <a:cxnLst/>
              <a:rect l="l" t="t" r="r" b="b"/>
              <a:pathLst>
                <a:path w="266700" h="102870">
                  <a:moveTo>
                    <a:pt x="130670" y="53870"/>
                  </a:moveTo>
                  <a:lnTo>
                    <a:pt x="151759" y="63866"/>
                  </a:lnTo>
                  <a:lnTo>
                    <a:pt x="173989" y="69375"/>
                  </a:lnTo>
                  <a:lnTo>
                    <a:pt x="197296" y="70738"/>
                  </a:lnTo>
                  <a:lnTo>
                    <a:pt x="221614" y="68297"/>
                  </a:lnTo>
                  <a:lnTo>
                    <a:pt x="261475" y="47969"/>
                  </a:lnTo>
                  <a:lnTo>
                    <a:pt x="266527" y="32412"/>
                  </a:lnTo>
                  <a:lnTo>
                    <a:pt x="264705" y="24596"/>
                  </a:lnTo>
                  <a:lnTo>
                    <a:pt x="231465" y="818"/>
                  </a:lnTo>
                  <a:lnTo>
                    <a:pt x="216795" y="0"/>
                  </a:lnTo>
                  <a:lnTo>
                    <a:pt x="201991" y="2434"/>
                  </a:lnTo>
                  <a:lnTo>
                    <a:pt x="164236" y="23134"/>
                  </a:lnTo>
                  <a:lnTo>
                    <a:pt x="143408" y="42008"/>
                  </a:lnTo>
                  <a:lnTo>
                    <a:pt x="132657" y="52051"/>
                  </a:lnTo>
                  <a:lnTo>
                    <a:pt x="98424" y="80438"/>
                  </a:lnTo>
                  <a:lnTo>
                    <a:pt x="58496" y="100580"/>
                  </a:lnTo>
                  <a:lnTo>
                    <a:pt x="47045" y="102448"/>
                  </a:lnTo>
                  <a:lnTo>
                    <a:pt x="35440" y="102369"/>
                  </a:lnTo>
                  <a:lnTo>
                    <a:pt x="1353" y="79492"/>
                  </a:lnTo>
                  <a:lnTo>
                    <a:pt x="0" y="69774"/>
                  </a:lnTo>
                  <a:lnTo>
                    <a:pt x="2895" y="60321"/>
                  </a:lnTo>
                  <a:lnTo>
                    <a:pt x="46291" y="41284"/>
                  </a:lnTo>
                  <a:lnTo>
                    <a:pt x="67538" y="41206"/>
                  </a:lnTo>
                  <a:lnTo>
                    <a:pt x="89123" y="43734"/>
                  </a:lnTo>
                  <a:lnTo>
                    <a:pt x="110386" y="48183"/>
                  </a:lnTo>
                  <a:lnTo>
                    <a:pt x="130670" y="53870"/>
                  </a:lnTo>
                </a:path>
              </a:pathLst>
            </a:custGeom>
            <a:ln w="2819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3000857" y="3707455"/>
              <a:ext cx="266700" cy="102870"/>
            </a:xfrm>
            <a:custGeom>
              <a:avLst/>
              <a:gdLst/>
              <a:ahLst/>
              <a:cxnLst/>
              <a:rect l="l" t="t" r="r" b="b"/>
              <a:pathLst>
                <a:path w="266700" h="102870">
                  <a:moveTo>
                    <a:pt x="130670" y="53870"/>
                  </a:moveTo>
                  <a:lnTo>
                    <a:pt x="151759" y="63866"/>
                  </a:lnTo>
                  <a:lnTo>
                    <a:pt x="173989" y="69375"/>
                  </a:lnTo>
                  <a:lnTo>
                    <a:pt x="197296" y="70738"/>
                  </a:lnTo>
                  <a:lnTo>
                    <a:pt x="221614" y="68297"/>
                  </a:lnTo>
                  <a:lnTo>
                    <a:pt x="261475" y="47969"/>
                  </a:lnTo>
                  <a:lnTo>
                    <a:pt x="266527" y="32412"/>
                  </a:lnTo>
                  <a:lnTo>
                    <a:pt x="264705" y="24596"/>
                  </a:lnTo>
                  <a:lnTo>
                    <a:pt x="231465" y="818"/>
                  </a:lnTo>
                  <a:lnTo>
                    <a:pt x="216795" y="0"/>
                  </a:lnTo>
                  <a:lnTo>
                    <a:pt x="201991" y="2434"/>
                  </a:lnTo>
                  <a:lnTo>
                    <a:pt x="164236" y="23134"/>
                  </a:lnTo>
                  <a:lnTo>
                    <a:pt x="143408" y="42008"/>
                  </a:lnTo>
                  <a:lnTo>
                    <a:pt x="132657" y="52051"/>
                  </a:lnTo>
                  <a:lnTo>
                    <a:pt x="98424" y="80438"/>
                  </a:lnTo>
                  <a:lnTo>
                    <a:pt x="58496" y="100580"/>
                  </a:lnTo>
                  <a:lnTo>
                    <a:pt x="47045" y="102448"/>
                  </a:lnTo>
                  <a:lnTo>
                    <a:pt x="35440" y="102369"/>
                  </a:lnTo>
                  <a:lnTo>
                    <a:pt x="1353" y="79492"/>
                  </a:lnTo>
                  <a:lnTo>
                    <a:pt x="0" y="69774"/>
                  </a:lnTo>
                  <a:lnTo>
                    <a:pt x="2895" y="60321"/>
                  </a:lnTo>
                  <a:lnTo>
                    <a:pt x="46291" y="41284"/>
                  </a:lnTo>
                  <a:lnTo>
                    <a:pt x="67538" y="41206"/>
                  </a:lnTo>
                  <a:lnTo>
                    <a:pt x="89123" y="43734"/>
                  </a:lnTo>
                  <a:lnTo>
                    <a:pt x="110386" y="48183"/>
                  </a:lnTo>
                  <a:lnTo>
                    <a:pt x="130670" y="53870"/>
                  </a:lnTo>
                </a:path>
              </a:pathLst>
            </a:custGeom>
            <a:ln w="187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3114725" y="3750278"/>
              <a:ext cx="29209" cy="26034"/>
            </a:xfrm>
            <a:custGeom>
              <a:avLst/>
              <a:gdLst/>
              <a:ahLst/>
              <a:cxnLst/>
              <a:rect l="l" t="t" r="r" b="b"/>
              <a:pathLst>
                <a:path w="29210" h="26035">
                  <a:moveTo>
                    <a:pt x="28676" y="0"/>
                  </a:moveTo>
                  <a:lnTo>
                    <a:pt x="0" y="25590"/>
                  </a:lnTo>
                </a:path>
              </a:pathLst>
            </a:custGeom>
            <a:ln w="2819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3114725" y="3750278"/>
              <a:ext cx="29209" cy="26034"/>
            </a:xfrm>
            <a:custGeom>
              <a:avLst/>
              <a:gdLst/>
              <a:ahLst/>
              <a:cxnLst/>
              <a:rect l="l" t="t" r="r" b="b"/>
              <a:pathLst>
                <a:path w="29210" h="26035">
                  <a:moveTo>
                    <a:pt x="28676" y="0"/>
                  </a:moveTo>
                  <a:lnTo>
                    <a:pt x="0" y="25590"/>
                  </a:lnTo>
                </a:path>
              </a:pathLst>
            </a:custGeom>
            <a:ln w="187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68455" y="3715997"/>
              <a:ext cx="138569" cy="76098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45214" y="3699336"/>
              <a:ext cx="250050" cy="101904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06144" y="3426692"/>
              <a:ext cx="470655" cy="126560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3000857" y="3436376"/>
              <a:ext cx="266700" cy="102870"/>
            </a:xfrm>
            <a:custGeom>
              <a:avLst/>
              <a:gdLst/>
              <a:ahLst/>
              <a:cxnLst/>
              <a:rect l="l" t="t" r="r" b="b"/>
              <a:pathLst>
                <a:path w="266700" h="102870">
                  <a:moveTo>
                    <a:pt x="130670" y="53870"/>
                  </a:moveTo>
                  <a:lnTo>
                    <a:pt x="151759" y="63866"/>
                  </a:lnTo>
                  <a:lnTo>
                    <a:pt x="173989" y="69375"/>
                  </a:lnTo>
                  <a:lnTo>
                    <a:pt x="197296" y="70738"/>
                  </a:lnTo>
                  <a:lnTo>
                    <a:pt x="221614" y="68297"/>
                  </a:lnTo>
                  <a:lnTo>
                    <a:pt x="261475" y="47969"/>
                  </a:lnTo>
                  <a:lnTo>
                    <a:pt x="266527" y="32412"/>
                  </a:lnTo>
                  <a:lnTo>
                    <a:pt x="264705" y="24596"/>
                  </a:lnTo>
                  <a:lnTo>
                    <a:pt x="231465" y="818"/>
                  </a:lnTo>
                  <a:lnTo>
                    <a:pt x="216795" y="0"/>
                  </a:lnTo>
                  <a:lnTo>
                    <a:pt x="201991" y="2434"/>
                  </a:lnTo>
                  <a:lnTo>
                    <a:pt x="164236" y="23134"/>
                  </a:lnTo>
                  <a:lnTo>
                    <a:pt x="143408" y="42008"/>
                  </a:lnTo>
                  <a:lnTo>
                    <a:pt x="132657" y="52051"/>
                  </a:lnTo>
                  <a:lnTo>
                    <a:pt x="98424" y="80451"/>
                  </a:lnTo>
                  <a:lnTo>
                    <a:pt x="58496" y="100580"/>
                  </a:lnTo>
                  <a:lnTo>
                    <a:pt x="47045" y="102448"/>
                  </a:lnTo>
                  <a:lnTo>
                    <a:pt x="35440" y="102369"/>
                  </a:lnTo>
                  <a:lnTo>
                    <a:pt x="1353" y="79492"/>
                  </a:lnTo>
                  <a:lnTo>
                    <a:pt x="0" y="69774"/>
                  </a:lnTo>
                  <a:lnTo>
                    <a:pt x="2895" y="60321"/>
                  </a:lnTo>
                  <a:lnTo>
                    <a:pt x="46291" y="41284"/>
                  </a:lnTo>
                  <a:lnTo>
                    <a:pt x="67538" y="41206"/>
                  </a:lnTo>
                  <a:lnTo>
                    <a:pt x="89123" y="43734"/>
                  </a:lnTo>
                  <a:lnTo>
                    <a:pt x="110386" y="48183"/>
                  </a:lnTo>
                  <a:lnTo>
                    <a:pt x="130670" y="53870"/>
                  </a:lnTo>
                </a:path>
              </a:pathLst>
            </a:custGeom>
            <a:ln w="2819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3000857" y="3436376"/>
              <a:ext cx="266700" cy="102870"/>
            </a:xfrm>
            <a:custGeom>
              <a:avLst/>
              <a:gdLst/>
              <a:ahLst/>
              <a:cxnLst/>
              <a:rect l="l" t="t" r="r" b="b"/>
              <a:pathLst>
                <a:path w="266700" h="102870">
                  <a:moveTo>
                    <a:pt x="130670" y="53870"/>
                  </a:moveTo>
                  <a:lnTo>
                    <a:pt x="151759" y="63866"/>
                  </a:lnTo>
                  <a:lnTo>
                    <a:pt x="173989" y="69375"/>
                  </a:lnTo>
                  <a:lnTo>
                    <a:pt x="197296" y="70738"/>
                  </a:lnTo>
                  <a:lnTo>
                    <a:pt x="221614" y="68297"/>
                  </a:lnTo>
                  <a:lnTo>
                    <a:pt x="261475" y="47969"/>
                  </a:lnTo>
                  <a:lnTo>
                    <a:pt x="266527" y="32412"/>
                  </a:lnTo>
                  <a:lnTo>
                    <a:pt x="264705" y="24596"/>
                  </a:lnTo>
                  <a:lnTo>
                    <a:pt x="231465" y="818"/>
                  </a:lnTo>
                  <a:lnTo>
                    <a:pt x="216795" y="0"/>
                  </a:lnTo>
                  <a:lnTo>
                    <a:pt x="201991" y="2434"/>
                  </a:lnTo>
                  <a:lnTo>
                    <a:pt x="164236" y="23134"/>
                  </a:lnTo>
                  <a:lnTo>
                    <a:pt x="143408" y="42008"/>
                  </a:lnTo>
                  <a:lnTo>
                    <a:pt x="132657" y="52051"/>
                  </a:lnTo>
                  <a:lnTo>
                    <a:pt x="98424" y="80451"/>
                  </a:lnTo>
                  <a:lnTo>
                    <a:pt x="58496" y="100580"/>
                  </a:lnTo>
                  <a:lnTo>
                    <a:pt x="47045" y="102448"/>
                  </a:lnTo>
                  <a:lnTo>
                    <a:pt x="35440" y="102369"/>
                  </a:lnTo>
                  <a:lnTo>
                    <a:pt x="1353" y="79492"/>
                  </a:lnTo>
                  <a:lnTo>
                    <a:pt x="0" y="69774"/>
                  </a:lnTo>
                  <a:lnTo>
                    <a:pt x="2895" y="60321"/>
                  </a:lnTo>
                  <a:lnTo>
                    <a:pt x="46291" y="41284"/>
                  </a:lnTo>
                  <a:lnTo>
                    <a:pt x="67538" y="41206"/>
                  </a:lnTo>
                  <a:lnTo>
                    <a:pt x="89123" y="43734"/>
                  </a:lnTo>
                  <a:lnTo>
                    <a:pt x="110386" y="48183"/>
                  </a:lnTo>
                  <a:lnTo>
                    <a:pt x="130670" y="53870"/>
                  </a:lnTo>
                </a:path>
              </a:pathLst>
            </a:custGeom>
            <a:ln w="187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3114725" y="3479199"/>
              <a:ext cx="29209" cy="26034"/>
            </a:xfrm>
            <a:custGeom>
              <a:avLst/>
              <a:gdLst/>
              <a:ahLst/>
              <a:cxnLst/>
              <a:rect l="l" t="t" r="r" b="b"/>
              <a:pathLst>
                <a:path w="29210" h="26035">
                  <a:moveTo>
                    <a:pt x="28676" y="0"/>
                  </a:moveTo>
                  <a:lnTo>
                    <a:pt x="0" y="25590"/>
                  </a:lnTo>
                </a:path>
              </a:pathLst>
            </a:custGeom>
            <a:ln w="2819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3114725" y="3479199"/>
              <a:ext cx="29209" cy="26034"/>
            </a:xfrm>
            <a:custGeom>
              <a:avLst/>
              <a:gdLst/>
              <a:ahLst/>
              <a:cxnLst/>
              <a:rect l="l" t="t" r="r" b="b"/>
              <a:pathLst>
                <a:path w="29210" h="26035">
                  <a:moveTo>
                    <a:pt x="28676" y="0"/>
                  </a:moveTo>
                  <a:lnTo>
                    <a:pt x="0" y="25590"/>
                  </a:lnTo>
                </a:path>
              </a:pathLst>
            </a:custGeom>
            <a:ln w="187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3343281" y="3439581"/>
              <a:ext cx="257175" cy="81280"/>
            </a:xfrm>
            <a:custGeom>
              <a:avLst/>
              <a:gdLst/>
              <a:ahLst/>
              <a:cxnLst/>
              <a:rect l="l" t="t" r="r" b="b"/>
              <a:pathLst>
                <a:path w="257175" h="81279">
                  <a:moveTo>
                    <a:pt x="202349" y="0"/>
                  </a:moveTo>
                  <a:lnTo>
                    <a:pt x="72059" y="0"/>
                  </a:lnTo>
                  <a:lnTo>
                    <a:pt x="39611" y="16154"/>
                  </a:lnTo>
                  <a:lnTo>
                    <a:pt x="0" y="16154"/>
                  </a:lnTo>
                  <a:lnTo>
                    <a:pt x="0" y="64947"/>
                  </a:lnTo>
                  <a:lnTo>
                    <a:pt x="39611" y="64947"/>
                  </a:lnTo>
                  <a:lnTo>
                    <a:pt x="72059" y="81102"/>
                  </a:lnTo>
                  <a:lnTo>
                    <a:pt x="202349" y="81102"/>
                  </a:lnTo>
                  <a:lnTo>
                    <a:pt x="202349" y="76403"/>
                  </a:lnTo>
                  <a:lnTo>
                    <a:pt x="73164" y="76403"/>
                  </a:lnTo>
                  <a:lnTo>
                    <a:pt x="40716" y="60248"/>
                  </a:lnTo>
                  <a:lnTo>
                    <a:pt x="4698" y="60248"/>
                  </a:lnTo>
                  <a:lnTo>
                    <a:pt x="4698" y="20853"/>
                  </a:lnTo>
                  <a:lnTo>
                    <a:pt x="40716" y="20853"/>
                  </a:lnTo>
                  <a:lnTo>
                    <a:pt x="73164" y="4698"/>
                  </a:lnTo>
                  <a:lnTo>
                    <a:pt x="202349" y="4698"/>
                  </a:lnTo>
                  <a:lnTo>
                    <a:pt x="202349" y="0"/>
                  </a:lnTo>
                  <a:close/>
                </a:path>
                <a:path w="257175" h="81279">
                  <a:moveTo>
                    <a:pt x="202349" y="4698"/>
                  </a:moveTo>
                  <a:lnTo>
                    <a:pt x="197650" y="4698"/>
                  </a:lnTo>
                  <a:lnTo>
                    <a:pt x="197650" y="10426"/>
                  </a:lnTo>
                  <a:lnTo>
                    <a:pt x="252463" y="10426"/>
                  </a:lnTo>
                  <a:lnTo>
                    <a:pt x="252463" y="19507"/>
                  </a:lnTo>
                  <a:lnTo>
                    <a:pt x="197650" y="19507"/>
                  </a:lnTo>
                  <a:lnTo>
                    <a:pt x="197650" y="39141"/>
                  </a:lnTo>
                  <a:lnTo>
                    <a:pt x="248653" y="39141"/>
                  </a:lnTo>
                  <a:lnTo>
                    <a:pt x="248653" y="48234"/>
                  </a:lnTo>
                  <a:lnTo>
                    <a:pt x="197650" y="48234"/>
                  </a:lnTo>
                  <a:lnTo>
                    <a:pt x="197650" y="56540"/>
                  </a:lnTo>
                  <a:lnTo>
                    <a:pt x="252463" y="56540"/>
                  </a:lnTo>
                  <a:lnTo>
                    <a:pt x="252463" y="65633"/>
                  </a:lnTo>
                  <a:lnTo>
                    <a:pt x="197650" y="65633"/>
                  </a:lnTo>
                  <a:lnTo>
                    <a:pt x="197650" y="76403"/>
                  </a:lnTo>
                  <a:lnTo>
                    <a:pt x="202349" y="76403"/>
                  </a:lnTo>
                  <a:lnTo>
                    <a:pt x="202349" y="70332"/>
                  </a:lnTo>
                  <a:lnTo>
                    <a:pt x="257162" y="70332"/>
                  </a:lnTo>
                  <a:lnTo>
                    <a:pt x="257162" y="51841"/>
                  </a:lnTo>
                  <a:lnTo>
                    <a:pt x="253352" y="51841"/>
                  </a:lnTo>
                  <a:lnTo>
                    <a:pt x="253352" y="34442"/>
                  </a:lnTo>
                  <a:lnTo>
                    <a:pt x="202349" y="34442"/>
                  </a:lnTo>
                  <a:lnTo>
                    <a:pt x="202349" y="24206"/>
                  </a:lnTo>
                  <a:lnTo>
                    <a:pt x="257162" y="24206"/>
                  </a:lnTo>
                  <a:lnTo>
                    <a:pt x="257162" y="5727"/>
                  </a:lnTo>
                  <a:lnTo>
                    <a:pt x="202349" y="5727"/>
                  </a:lnTo>
                  <a:lnTo>
                    <a:pt x="202349" y="469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" name="object 4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347973" y="3444280"/>
              <a:ext cx="247776" cy="71704"/>
            </a:xfrm>
            <a:prstGeom prst="rect">
              <a:avLst/>
            </a:prstGeom>
          </p:spPr>
        </p:pic>
        <p:pic>
          <p:nvPicPr>
            <p:cNvPr id="49" name="object 49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68459" y="3441096"/>
              <a:ext cx="142379" cy="78079"/>
            </a:xfrm>
            <a:prstGeom prst="rect">
              <a:avLst/>
            </a:prstGeom>
          </p:spPr>
        </p:pic>
        <p:pic>
          <p:nvPicPr>
            <p:cNvPr id="50" name="object 50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96798" y="3396560"/>
              <a:ext cx="1185227" cy="730871"/>
            </a:xfrm>
            <a:prstGeom prst="rect">
              <a:avLst/>
            </a:prstGeom>
          </p:spPr>
        </p:pic>
      </p:grpSp>
      <p:grpSp>
        <p:nvGrpSpPr>
          <p:cNvPr id="51" name="object 51" descr=""/>
          <p:cNvGrpSpPr/>
          <p:nvPr/>
        </p:nvGrpSpPr>
        <p:grpSpPr>
          <a:xfrm>
            <a:off x="493566" y="2150578"/>
            <a:ext cx="451484" cy="380365"/>
            <a:chOff x="493566" y="2150578"/>
            <a:chExt cx="451484" cy="380365"/>
          </a:xfrm>
        </p:grpSpPr>
        <p:sp>
          <p:nvSpPr>
            <p:cNvPr id="52" name="object 52" descr=""/>
            <p:cNvSpPr/>
            <p:nvPr/>
          </p:nvSpPr>
          <p:spPr>
            <a:xfrm>
              <a:off x="495363" y="2152726"/>
              <a:ext cx="329565" cy="265430"/>
            </a:xfrm>
            <a:custGeom>
              <a:avLst/>
              <a:gdLst/>
              <a:ahLst/>
              <a:cxnLst/>
              <a:rect l="l" t="t" r="r" b="b"/>
              <a:pathLst>
                <a:path w="329565" h="265430">
                  <a:moveTo>
                    <a:pt x="0" y="0"/>
                  </a:moveTo>
                  <a:lnTo>
                    <a:pt x="329260" y="0"/>
                  </a:lnTo>
                  <a:lnTo>
                    <a:pt x="329260" y="265391"/>
                  </a:lnTo>
                  <a:lnTo>
                    <a:pt x="0" y="265391"/>
                  </a:lnTo>
                  <a:lnTo>
                    <a:pt x="0" y="0"/>
                  </a:lnTo>
                  <a:close/>
                </a:path>
              </a:pathLst>
            </a:custGeom>
            <a:ln w="35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700203" y="2273597"/>
              <a:ext cx="242570" cy="255904"/>
            </a:xfrm>
            <a:custGeom>
              <a:avLst/>
              <a:gdLst/>
              <a:ahLst/>
              <a:cxnLst/>
              <a:rect l="l" t="t" r="r" b="b"/>
              <a:pathLst>
                <a:path w="242569" h="255905">
                  <a:moveTo>
                    <a:pt x="242443" y="0"/>
                  </a:moveTo>
                  <a:lnTo>
                    <a:pt x="0" y="0"/>
                  </a:lnTo>
                  <a:lnTo>
                    <a:pt x="0" y="134620"/>
                  </a:lnTo>
                  <a:lnTo>
                    <a:pt x="9525" y="181630"/>
                  </a:lnTo>
                  <a:lnTo>
                    <a:pt x="35502" y="220021"/>
                  </a:lnTo>
                  <a:lnTo>
                    <a:pt x="74034" y="245905"/>
                  </a:lnTo>
                  <a:lnTo>
                    <a:pt x="121221" y="255397"/>
                  </a:lnTo>
                  <a:lnTo>
                    <a:pt x="168408" y="245905"/>
                  </a:lnTo>
                  <a:lnTo>
                    <a:pt x="206940" y="220021"/>
                  </a:lnTo>
                  <a:lnTo>
                    <a:pt x="232917" y="181630"/>
                  </a:lnTo>
                  <a:lnTo>
                    <a:pt x="242443" y="134620"/>
                  </a:lnTo>
                  <a:lnTo>
                    <a:pt x="2424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700203" y="2273597"/>
              <a:ext cx="242570" cy="255904"/>
            </a:xfrm>
            <a:custGeom>
              <a:avLst/>
              <a:gdLst/>
              <a:ahLst/>
              <a:cxnLst/>
              <a:rect l="l" t="t" r="r" b="b"/>
              <a:pathLst>
                <a:path w="242569" h="255905">
                  <a:moveTo>
                    <a:pt x="0" y="0"/>
                  </a:moveTo>
                  <a:lnTo>
                    <a:pt x="0" y="134620"/>
                  </a:lnTo>
                  <a:lnTo>
                    <a:pt x="9525" y="181630"/>
                  </a:lnTo>
                  <a:lnTo>
                    <a:pt x="35502" y="220021"/>
                  </a:lnTo>
                  <a:lnTo>
                    <a:pt x="74034" y="245905"/>
                  </a:lnTo>
                  <a:lnTo>
                    <a:pt x="121221" y="255397"/>
                  </a:lnTo>
                  <a:lnTo>
                    <a:pt x="168408" y="245905"/>
                  </a:lnTo>
                  <a:lnTo>
                    <a:pt x="206940" y="220021"/>
                  </a:lnTo>
                  <a:lnTo>
                    <a:pt x="232917" y="181630"/>
                  </a:lnTo>
                  <a:lnTo>
                    <a:pt x="242443" y="134620"/>
                  </a:lnTo>
                  <a:lnTo>
                    <a:pt x="242443" y="0"/>
                  </a:lnTo>
                </a:path>
              </a:pathLst>
            </a:custGeom>
            <a:ln w="35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700203" y="2152375"/>
              <a:ext cx="242570" cy="242570"/>
            </a:xfrm>
            <a:custGeom>
              <a:avLst/>
              <a:gdLst/>
              <a:ahLst/>
              <a:cxnLst/>
              <a:rect l="l" t="t" r="r" b="b"/>
              <a:pathLst>
                <a:path w="242569" h="242569">
                  <a:moveTo>
                    <a:pt x="121221" y="0"/>
                  </a:moveTo>
                  <a:lnTo>
                    <a:pt x="74034" y="9525"/>
                  </a:lnTo>
                  <a:lnTo>
                    <a:pt x="35502" y="35502"/>
                  </a:lnTo>
                  <a:lnTo>
                    <a:pt x="9525" y="74034"/>
                  </a:lnTo>
                  <a:lnTo>
                    <a:pt x="0" y="121221"/>
                  </a:lnTo>
                  <a:lnTo>
                    <a:pt x="9525" y="168403"/>
                  </a:lnTo>
                  <a:lnTo>
                    <a:pt x="35502" y="206935"/>
                  </a:lnTo>
                  <a:lnTo>
                    <a:pt x="74034" y="232915"/>
                  </a:lnTo>
                  <a:lnTo>
                    <a:pt x="121221" y="242443"/>
                  </a:lnTo>
                  <a:lnTo>
                    <a:pt x="168408" y="232915"/>
                  </a:lnTo>
                  <a:lnTo>
                    <a:pt x="206940" y="206935"/>
                  </a:lnTo>
                  <a:lnTo>
                    <a:pt x="232917" y="168403"/>
                  </a:lnTo>
                  <a:lnTo>
                    <a:pt x="242443" y="121221"/>
                  </a:lnTo>
                  <a:lnTo>
                    <a:pt x="232917" y="74034"/>
                  </a:lnTo>
                  <a:lnTo>
                    <a:pt x="206940" y="35502"/>
                  </a:lnTo>
                  <a:lnTo>
                    <a:pt x="168408" y="9525"/>
                  </a:lnTo>
                  <a:lnTo>
                    <a:pt x="1212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700203" y="2152375"/>
              <a:ext cx="242570" cy="242570"/>
            </a:xfrm>
            <a:custGeom>
              <a:avLst/>
              <a:gdLst/>
              <a:ahLst/>
              <a:cxnLst/>
              <a:rect l="l" t="t" r="r" b="b"/>
              <a:pathLst>
                <a:path w="242569" h="242569">
                  <a:moveTo>
                    <a:pt x="121221" y="242443"/>
                  </a:moveTo>
                  <a:lnTo>
                    <a:pt x="74034" y="232915"/>
                  </a:lnTo>
                  <a:lnTo>
                    <a:pt x="35502" y="206935"/>
                  </a:lnTo>
                  <a:lnTo>
                    <a:pt x="9525" y="168403"/>
                  </a:lnTo>
                  <a:lnTo>
                    <a:pt x="0" y="121221"/>
                  </a:lnTo>
                  <a:lnTo>
                    <a:pt x="9525" y="74034"/>
                  </a:lnTo>
                  <a:lnTo>
                    <a:pt x="35502" y="35502"/>
                  </a:lnTo>
                  <a:lnTo>
                    <a:pt x="74034" y="9525"/>
                  </a:lnTo>
                  <a:lnTo>
                    <a:pt x="121221" y="0"/>
                  </a:lnTo>
                  <a:lnTo>
                    <a:pt x="168408" y="9525"/>
                  </a:lnTo>
                  <a:lnTo>
                    <a:pt x="206940" y="35502"/>
                  </a:lnTo>
                  <a:lnTo>
                    <a:pt x="232917" y="74034"/>
                  </a:lnTo>
                  <a:lnTo>
                    <a:pt x="242443" y="121221"/>
                  </a:lnTo>
                  <a:lnTo>
                    <a:pt x="232917" y="168403"/>
                  </a:lnTo>
                  <a:lnTo>
                    <a:pt x="206940" y="206935"/>
                  </a:lnTo>
                  <a:lnTo>
                    <a:pt x="168408" y="232915"/>
                  </a:lnTo>
                  <a:lnTo>
                    <a:pt x="121221" y="242443"/>
                  </a:lnTo>
                  <a:close/>
                </a:path>
              </a:pathLst>
            </a:custGeom>
            <a:ln w="35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796570" y="224874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853" y="0"/>
                  </a:moveTo>
                  <a:lnTo>
                    <a:pt x="15178" y="1952"/>
                  </a:lnTo>
                  <a:lnTo>
                    <a:pt x="7278" y="7278"/>
                  </a:lnTo>
                  <a:lnTo>
                    <a:pt x="1952" y="15178"/>
                  </a:lnTo>
                  <a:lnTo>
                    <a:pt x="0" y="24853"/>
                  </a:lnTo>
                  <a:lnTo>
                    <a:pt x="1952" y="34529"/>
                  </a:lnTo>
                  <a:lnTo>
                    <a:pt x="7278" y="42429"/>
                  </a:lnTo>
                  <a:lnTo>
                    <a:pt x="15178" y="47754"/>
                  </a:lnTo>
                  <a:lnTo>
                    <a:pt x="24853" y="49707"/>
                  </a:lnTo>
                  <a:lnTo>
                    <a:pt x="34529" y="47754"/>
                  </a:lnTo>
                  <a:lnTo>
                    <a:pt x="42429" y="42429"/>
                  </a:lnTo>
                  <a:lnTo>
                    <a:pt x="47754" y="34529"/>
                  </a:lnTo>
                  <a:lnTo>
                    <a:pt x="49707" y="24853"/>
                  </a:lnTo>
                  <a:lnTo>
                    <a:pt x="47754" y="15178"/>
                  </a:lnTo>
                  <a:lnTo>
                    <a:pt x="42429" y="7278"/>
                  </a:lnTo>
                  <a:lnTo>
                    <a:pt x="34529" y="1952"/>
                  </a:lnTo>
                  <a:lnTo>
                    <a:pt x="248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796570" y="224874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853" y="49707"/>
                  </a:moveTo>
                  <a:lnTo>
                    <a:pt x="15178" y="47754"/>
                  </a:lnTo>
                  <a:lnTo>
                    <a:pt x="7278" y="42429"/>
                  </a:lnTo>
                  <a:lnTo>
                    <a:pt x="1952" y="34529"/>
                  </a:lnTo>
                  <a:lnTo>
                    <a:pt x="0" y="24853"/>
                  </a:lnTo>
                  <a:lnTo>
                    <a:pt x="1952" y="15178"/>
                  </a:lnTo>
                  <a:lnTo>
                    <a:pt x="7278" y="7278"/>
                  </a:lnTo>
                  <a:lnTo>
                    <a:pt x="15178" y="1952"/>
                  </a:lnTo>
                  <a:lnTo>
                    <a:pt x="24853" y="0"/>
                  </a:lnTo>
                  <a:lnTo>
                    <a:pt x="34529" y="1952"/>
                  </a:lnTo>
                  <a:lnTo>
                    <a:pt x="42429" y="7278"/>
                  </a:lnTo>
                  <a:lnTo>
                    <a:pt x="47754" y="15178"/>
                  </a:lnTo>
                  <a:lnTo>
                    <a:pt x="49707" y="24853"/>
                  </a:lnTo>
                  <a:lnTo>
                    <a:pt x="47754" y="34529"/>
                  </a:lnTo>
                  <a:lnTo>
                    <a:pt x="42429" y="42429"/>
                  </a:lnTo>
                  <a:lnTo>
                    <a:pt x="34529" y="47754"/>
                  </a:lnTo>
                  <a:lnTo>
                    <a:pt x="24853" y="49707"/>
                  </a:lnTo>
                  <a:close/>
                </a:path>
              </a:pathLst>
            </a:custGeom>
            <a:ln w="323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699515" y="2269977"/>
              <a:ext cx="241300" cy="0"/>
            </a:xfrm>
            <a:custGeom>
              <a:avLst/>
              <a:gdLst/>
              <a:ahLst/>
              <a:cxnLst/>
              <a:rect l="l" t="t" r="r" b="b"/>
              <a:pathLst>
                <a:path w="241300" h="0">
                  <a:moveTo>
                    <a:pt x="0" y="0"/>
                  </a:moveTo>
                  <a:lnTo>
                    <a:pt x="241172" y="0"/>
                  </a:lnTo>
                </a:path>
              </a:pathLst>
            </a:custGeom>
            <a:ln w="12700">
              <a:solidFill>
                <a:srgbClr val="3DAE2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0" name="object 60" descr=""/>
          <p:cNvSpPr txBox="1"/>
          <p:nvPr/>
        </p:nvSpPr>
        <p:spPr>
          <a:xfrm>
            <a:off x="1025144" y="2171259"/>
            <a:ext cx="339725" cy="283210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700">
                <a:solidFill>
                  <a:srgbClr val="3DAE2B"/>
                </a:solidFill>
                <a:latin typeface="Lucida Sans"/>
                <a:cs typeface="Lucida Sans"/>
              </a:rPr>
              <a:t>40</a:t>
            </a:r>
            <a:r>
              <a:rPr dirty="0" sz="700" spc="40">
                <a:solidFill>
                  <a:srgbClr val="3DAE2B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3DAE2B"/>
                </a:solidFill>
                <a:latin typeface="Lucida Sans"/>
                <a:cs typeface="Lucida Sans"/>
              </a:rPr>
              <a:t>mm</a:t>
            </a:r>
            <a:endParaRPr sz="7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dirty="0" sz="700" spc="-65">
                <a:solidFill>
                  <a:srgbClr val="3DAE2B"/>
                </a:solidFill>
                <a:latin typeface="Lucida Sans"/>
                <a:cs typeface="Lucida Sans"/>
              </a:rPr>
              <a:t>1.5</a:t>
            </a:r>
            <a:r>
              <a:rPr dirty="0" sz="700" spc="-40">
                <a:solidFill>
                  <a:srgbClr val="3DAE2B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3DAE2B"/>
                </a:solidFill>
                <a:latin typeface="Lucida Sans"/>
                <a:cs typeface="Lucida Sans"/>
              </a:rPr>
              <a:t>in</a:t>
            </a:r>
            <a:endParaRPr sz="700">
              <a:latin typeface="Lucida Sans"/>
              <a:cs typeface="Lucida Sans"/>
            </a:endParaRPr>
          </a:p>
        </p:txBody>
      </p:sp>
      <p:grpSp>
        <p:nvGrpSpPr>
          <p:cNvPr id="61" name="object 61" descr=""/>
          <p:cNvGrpSpPr/>
          <p:nvPr/>
        </p:nvGrpSpPr>
        <p:grpSpPr>
          <a:xfrm>
            <a:off x="1709952" y="326913"/>
            <a:ext cx="1929764" cy="1338580"/>
            <a:chOff x="1709952" y="326913"/>
            <a:chExt cx="1929764" cy="1338580"/>
          </a:xfrm>
        </p:grpSpPr>
        <p:pic>
          <p:nvPicPr>
            <p:cNvPr id="62" name="object 62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05175" y="492544"/>
              <a:ext cx="4660" cy="3403"/>
            </a:xfrm>
            <a:prstGeom prst="rect">
              <a:avLst/>
            </a:prstGeom>
          </p:spPr>
        </p:pic>
        <p:pic>
          <p:nvPicPr>
            <p:cNvPr id="63" name="object 63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09952" y="516945"/>
              <a:ext cx="1209939" cy="619279"/>
            </a:xfrm>
            <a:prstGeom prst="rect">
              <a:avLst/>
            </a:prstGeom>
          </p:spPr>
        </p:pic>
        <p:sp>
          <p:nvSpPr>
            <p:cNvPr id="64" name="object 64" descr=""/>
            <p:cNvSpPr/>
            <p:nvPr/>
          </p:nvSpPr>
          <p:spPr>
            <a:xfrm>
              <a:off x="2588221" y="360451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70">
                  <a:moveTo>
                    <a:pt x="774" y="330"/>
                  </a:moveTo>
                  <a:lnTo>
                    <a:pt x="520" y="215"/>
                  </a:lnTo>
                  <a:lnTo>
                    <a:pt x="254" y="114"/>
                  </a:lnTo>
                  <a:lnTo>
                    <a:pt x="0" y="0"/>
                  </a:lnTo>
                </a:path>
                <a:path w="3175" h="1270">
                  <a:moveTo>
                    <a:pt x="2692" y="1206"/>
                  </a:moveTo>
                  <a:lnTo>
                    <a:pt x="2070" y="901"/>
                  </a:lnTo>
                  <a:lnTo>
                    <a:pt x="1422" y="609"/>
                  </a:lnTo>
                  <a:lnTo>
                    <a:pt x="774" y="330"/>
                  </a:lnTo>
                </a:path>
              </a:pathLst>
            </a:custGeom>
            <a:ln w="323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709468" y="893482"/>
              <a:ext cx="1511" cy="165"/>
            </a:xfrm>
            <a:prstGeom prst="rect">
              <a:avLst/>
            </a:prstGeom>
          </p:spPr>
        </p:pic>
        <p:pic>
          <p:nvPicPr>
            <p:cNvPr id="66" name="object 66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10302" y="326913"/>
              <a:ext cx="1209470" cy="854172"/>
            </a:xfrm>
            <a:prstGeom prst="rect">
              <a:avLst/>
            </a:prstGeom>
          </p:spPr>
        </p:pic>
        <p:pic>
          <p:nvPicPr>
            <p:cNvPr id="67" name="object 67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906523" y="373100"/>
              <a:ext cx="932738" cy="563143"/>
            </a:xfrm>
            <a:prstGeom prst="rect">
              <a:avLst/>
            </a:prstGeom>
          </p:spPr>
        </p:pic>
        <p:sp>
          <p:nvSpPr>
            <p:cNvPr id="68" name="object 68" descr=""/>
            <p:cNvSpPr/>
            <p:nvPr/>
          </p:nvSpPr>
          <p:spPr>
            <a:xfrm>
              <a:off x="2906276" y="492151"/>
              <a:ext cx="7620" cy="32384"/>
            </a:xfrm>
            <a:custGeom>
              <a:avLst/>
              <a:gdLst/>
              <a:ahLst/>
              <a:cxnLst/>
              <a:rect l="l" t="t" r="r" b="b"/>
              <a:pathLst>
                <a:path w="7619" h="32384">
                  <a:moveTo>
                    <a:pt x="0" y="0"/>
                  </a:moveTo>
                  <a:lnTo>
                    <a:pt x="1752" y="1003"/>
                  </a:lnTo>
                  <a:lnTo>
                    <a:pt x="4127" y="3175"/>
                  </a:lnTo>
                  <a:lnTo>
                    <a:pt x="5511" y="5651"/>
                  </a:lnTo>
                  <a:lnTo>
                    <a:pt x="5892" y="7747"/>
                  </a:lnTo>
                  <a:lnTo>
                    <a:pt x="5892" y="7048"/>
                  </a:lnTo>
                  <a:lnTo>
                    <a:pt x="7048" y="32029"/>
                  </a:lnTo>
                </a:path>
              </a:pathLst>
            </a:custGeom>
            <a:ln w="323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9" name="object 69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22295" y="355111"/>
              <a:ext cx="1139898" cy="823105"/>
            </a:xfrm>
            <a:prstGeom prst="rect">
              <a:avLst/>
            </a:prstGeom>
          </p:spPr>
        </p:pic>
        <p:sp>
          <p:nvSpPr>
            <p:cNvPr id="70" name="object 70" descr=""/>
            <p:cNvSpPr/>
            <p:nvPr/>
          </p:nvSpPr>
          <p:spPr>
            <a:xfrm>
              <a:off x="3063499" y="1166000"/>
              <a:ext cx="312420" cy="165100"/>
            </a:xfrm>
            <a:custGeom>
              <a:avLst/>
              <a:gdLst/>
              <a:ahLst/>
              <a:cxnLst/>
              <a:rect l="l" t="t" r="r" b="b"/>
              <a:pathLst>
                <a:path w="312420" h="165100">
                  <a:moveTo>
                    <a:pt x="309740" y="164604"/>
                  </a:moveTo>
                  <a:lnTo>
                    <a:pt x="310845" y="164376"/>
                  </a:lnTo>
                  <a:lnTo>
                    <a:pt x="311937" y="164109"/>
                  </a:lnTo>
                </a:path>
                <a:path w="312420" h="165100">
                  <a:moveTo>
                    <a:pt x="9169" y="5689"/>
                  </a:moveTo>
                  <a:lnTo>
                    <a:pt x="22694" y="0"/>
                  </a:lnTo>
                  <a:lnTo>
                    <a:pt x="22123" y="368"/>
                  </a:lnTo>
                  <a:lnTo>
                    <a:pt x="9169" y="5689"/>
                  </a:lnTo>
                  <a:lnTo>
                    <a:pt x="8737" y="5791"/>
                  </a:lnTo>
                  <a:lnTo>
                    <a:pt x="4394" y="6642"/>
                  </a:lnTo>
                  <a:lnTo>
                    <a:pt x="0" y="7226"/>
                  </a:lnTo>
                </a:path>
              </a:pathLst>
            </a:custGeom>
            <a:ln w="323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1" name="object 71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030270" y="1042161"/>
              <a:ext cx="553897" cy="288442"/>
            </a:xfrm>
            <a:prstGeom prst="rect">
              <a:avLst/>
            </a:prstGeom>
          </p:spPr>
        </p:pic>
        <p:pic>
          <p:nvPicPr>
            <p:cNvPr id="72" name="object 72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457446" y="1012711"/>
              <a:ext cx="1182091" cy="65266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80640" y="1426531"/>
            <a:ext cx="1049655" cy="561975"/>
            <a:chOff x="380640" y="1426531"/>
            <a:chExt cx="1049655" cy="56197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9081" y="1552498"/>
              <a:ext cx="355218" cy="30612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0640" y="1426531"/>
              <a:ext cx="1049401" cy="561428"/>
            </a:xfrm>
            <a:prstGeom prst="rect">
              <a:avLst/>
            </a:prstGeom>
          </p:spPr>
        </p:pic>
      </p:grpSp>
      <p:grpSp>
        <p:nvGrpSpPr>
          <p:cNvPr id="5" name="object 5" descr=""/>
          <p:cNvGrpSpPr/>
          <p:nvPr/>
        </p:nvGrpSpPr>
        <p:grpSpPr>
          <a:xfrm>
            <a:off x="273668" y="531477"/>
            <a:ext cx="1182370" cy="967105"/>
            <a:chOff x="273668" y="531477"/>
            <a:chExt cx="1182370" cy="967105"/>
          </a:xfrm>
        </p:grpSpPr>
        <p:sp>
          <p:nvSpPr>
            <p:cNvPr id="6" name="object 6" descr=""/>
            <p:cNvSpPr/>
            <p:nvPr/>
          </p:nvSpPr>
          <p:spPr>
            <a:xfrm>
              <a:off x="879720" y="684764"/>
              <a:ext cx="22860" cy="7620"/>
            </a:xfrm>
            <a:custGeom>
              <a:avLst/>
              <a:gdLst/>
              <a:ahLst/>
              <a:cxnLst/>
              <a:rect l="l" t="t" r="r" b="b"/>
              <a:pathLst>
                <a:path w="22859" h="7620">
                  <a:moveTo>
                    <a:pt x="9169" y="5689"/>
                  </a:moveTo>
                  <a:lnTo>
                    <a:pt x="22694" y="0"/>
                  </a:lnTo>
                  <a:lnTo>
                    <a:pt x="22123" y="368"/>
                  </a:lnTo>
                  <a:lnTo>
                    <a:pt x="9169" y="5689"/>
                  </a:lnTo>
                  <a:lnTo>
                    <a:pt x="8737" y="5791"/>
                  </a:lnTo>
                  <a:lnTo>
                    <a:pt x="4394" y="6642"/>
                  </a:lnTo>
                  <a:lnTo>
                    <a:pt x="0" y="7226"/>
                  </a:lnTo>
                </a:path>
              </a:pathLst>
            </a:custGeom>
            <a:ln w="323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6505" y="560933"/>
              <a:ext cx="553885" cy="288442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3668" y="531477"/>
              <a:ext cx="1182090" cy="900844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1660" y="1263154"/>
              <a:ext cx="235343" cy="235356"/>
            </a:xfrm>
            <a:prstGeom prst="rect">
              <a:avLst/>
            </a:prstGeom>
          </p:spPr>
        </p:pic>
      </p:grpSp>
      <p:sp>
        <p:nvSpPr>
          <p:cNvPr id="10" name="object 10" descr=""/>
          <p:cNvSpPr txBox="1"/>
          <p:nvPr/>
        </p:nvSpPr>
        <p:spPr>
          <a:xfrm>
            <a:off x="374750" y="3352008"/>
            <a:ext cx="3233420" cy="85216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Plug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55">
                <a:solidFill>
                  <a:srgbClr val="2D2A26"/>
                </a:solidFill>
                <a:latin typeface="Arial Black"/>
                <a:cs typeface="Arial Black"/>
              </a:rPr>
              <a:t>in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5">
                <a:solidFill>
                  <a:srgbClr val="2D2A26"/>
                </a:solidFill>
                <a:latin typeface="Arial Black"/>
                <a:cs typeface="Arial Black"/>
              </a:rPr>
              <a:t>last,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55">
                <a:solidFill>
                  <a:srgbClr val="2D2A26"/>
                </a:solidFill>
                <a:latin typeface="Arial Black"/>
                <a:cs typeface="Arial Black"/>
              </a:rPr>
              <a:t>to</a:t>
            </a: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90">
                <a:solidFill>
                  <a:srgbClr val="2D2A26"/>
                </a:solidFill>
                <a:latin typeface="Arial Black"/>
                <a:cs typeface="Arial Black"/>
              </a:rPr>
              <a:t>a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45">
                <a:solidFill>
                  <a:srgbClr val="2D2A26"/>
                </a:solidFill>
                <a:latin typeface="Arial Black"/>
                <a:cs typeface="Arial Black"/>
              </a:rPr>
              <a:t>grounded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AC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power</a:t>
            </a: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outlet.</a:t>
            </a:r>
            <a:endParaRPr sz="850">
              <a:latin typeface="Arial Black"/>
              <a:cs typeface="Arial Black"/>
            </a:endParaRPr>
          </a:p>
          <a:p>
            <a:pPr marL="12700" marR="5080">
              <a:lnSpc>
                <a:spcPct val="120600"/>
              </a:lnSpc>
              <a:spcBef>
                <a:spcPts val="420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Brancher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dernier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sur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une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prise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courant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alternatif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(CA)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mise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à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la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terre.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Im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letzten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Schritt</a:t>
            </a:r>
            <a:r>
              <a:rPr dirty="0" sz="700" spc="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eine</a:t>
            </a:r>
            <a:r>
              <a:rPr dirty="0" sz="700" spc="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geerdete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Steckdose</a:t>
            </a:r>
            <a:r>
              <a:rPr dirty="0" sz="700" spc="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einstecken.</a:t>
            </a:r>
            <a:endParaRPr sz="700">
              <a:latin typeface="Lucida Sans"/>
              <a:cs typeface="Lucida Sans"/>
            </a:endParaRPr>
          </a:p>
          <a:p>
            <a:pPr marL="12700" marR="313690">
              <a:lnSpc>
                <a:spcPct val="120600"/>
              </a:lnSpc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Enchufar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al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último,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un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tomacorriente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CA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conexión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tierra.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Per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ultimo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inserire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una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presa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elettrica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con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messa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terra.</a:t>
            </a:r>
            <a:endParaRPr sz="7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Sluit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als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laatste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aan,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op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een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geaard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wisselstroomstopcontact.</a:t>
            </a:r>
            <a:endParaRPr sz="700">
              <a:latin typeface="Lucida Sans"/>
              <a:cs typeface="Lucida Sans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671474" y="1594119"/>
            <a:ext cx="1814830" cy="1149985"/>
            <a:chOff x="671474" y="1594119"/>
            <a:chExt cx="1814830" cy="1149985"/>
          </a:xfrm>
        </p:grpSpPr>
        <p:sp>
          <p:nvSpPr>
            <p:cNvPr id="12" name="object 12" descr=""/>
            <p:cNvSpPr/>
            <p:nvPr/>
          </p:nvSpPr>
          <p:spPr>
            <a:xfrm>
              <a:off x="684174" y="1606819"/>
              <a:ext cx="1329690" cy="1073785"/>
            </a:xfrm>
            <a:custGeom>
              <a:avLst/>
              <a:gdLst/>
              <a:ahLst/>
              <a:cxnLst/>
              <a:rect l="l" t="t" r="r" b="b"/>
              <a:pathLst>
                <a:path w="1329689" h="1073785">
                  <a:moveTo>
                    <a:pt x="0" y="99821"/>
                  </a:moveTo>
                  <a:lnTo>
                    <a:pt x="52021" y="99733"/>
                  </a:lnTo>
                  <a:lnTo>
                    <a:pt x="93228" y="99631"/>
                  </a:lnTo>
                  <a:lnTo>
                    <a:pt x="142412" y="99501"/>
                  </a:lnTo>
                  <a:lnTo>
                    <a:pt x="197958" y="99347"/>
                  </a:lnTo>
                  <a:lnTo>
                    <a:pt x="258249" y="99178"/>
                  </a:lnTo>
                  <a:lnTo>
                    <a:pt x="321670" y="98998"/>
                  </a:lnTo>
                  <a:lnTo>
                    <a:pt x="386607" y="98816"/>
                  </a:lnTo>
                  <a:lnTo>
                    <a:pt x="451442" y="98636"/>
                  </a:lnTo>
                  <a:lnTo>
                    <a:pt x="514562" y="98467"/>
                  </a:lnTo>
                  <a:lnTo>
                    <a:pt x="574350" y="98313"/>
                  </a:lnTo>
                  <a:lnTo>
                    <a:pt x="629191" y="98183"/>
                  </a:lnTo>
                  <a:lnTo>
                    <a:pt x="677470" y="98082"/>
                  </a:lnTo>
                  <a:lnTo>
                    <a:pt x="717570" y="98016"/>
                  </a:lnTo>
                  <a:lnTo>
                    <a:pt x="747877" y="97993"/>
                  </a:lnTo>
                  <a:lnTo>
                    <a:pt x="831733" y="95710"/>
                  </a:lnTo>
                  <a:lnTo>
                    <a:pt x="899529" y="89452"/>
                  </a:lnTo>
                  <a:lnTo>
                    <a:pt x="953520" y="80102"/>
                  </a:lnTo>
                  <a:lnTo>
                    <a:pt x="995962" y="68543"/>
                  </a:lnTo>
                  <a:lnTo>
                    <a:pt x="1055223" y="42333"/>
                  </a:lnTo>
                  <a:lnTo>
                    <a:pt x="1095359" y="17890"/>
                  </a:lnTo>
                  <a:lnTo>
                    <a:pt x="1113894" y="8540"/>
                  </a:lnTo>
                  <a:lnTo>
                    <a:pt x="1134416" y="2282"/>
                  </a:lnTo>
                  <a:lnTo>
                    <a:pt x="1159179" y="0"/>
                  </a:lnTo>
                  <a:lnTo>
                    <a:pt x="1205747" y="6004"/>
                  </a:lnTo>
                  <a:lnTo>
                    <a:pt x="1244339" y="22957"/>
                  </a:lnTo>
                  <a:lnTo>
                    <a:pt x="1275291" y="49269"/>
                  </a:lnTo>
                  <a:lnTo>
                    <a:pt x="1298937" y="83349"/>
                  </a:lnTo>
                  <a:lnTo>
                    <a:pt x="1315612" y="123607"/>
                  </a:lnTo>
                  <a:lnTo>
                    <a:pt x="1325651" y="168452"/>
                  </a:lnTo>
                  <a:lnTo>
                    <a:pt x="1329090" y="215852"/>
                  </a:lnTo>
                  <a:lnTo>
                    <a:pt x="1325950" y="264209"/>
                  </a:lnTo>
                  <a:lnTo>
                    <a:pt x="1316372" y="311480"/>
                  </a:lnTo>
                  <a:lnTo>
                    <a:pt x="1300498" y="355622"/>
                  </a:lnTo>
                  <a:lnTo>
                    <a:pt x="1278470" y="394593"/>
                  </a:lnTo>
                  <a:lnTo>
                    <a:pt x="1250429" y="426351"/>
                  </a:lnTo>
                  <a:lnTo>
                    <a:pt x="1184387" y="469091"/>
                  </a:lnTo>
                  <a:lnTo>
                    <a:pt x="1143466" y="487642"/>
                  </a:lnTo>
                  <a:lnTo>
                    <a:pt x="1098683" y="504861"/>
                  </a:lnTo>
                  <a:lnTo>
                    <a:pt x="1051091" y="521156"/>
                  </a:lnTo>
                  <a:lnTo>
                    <a:pt x="1001745" y="536937"/>
                  </a:lnTo>
                  <a:lnTo>
                    <a:pt x="951698" y="552611"/>
                  </a:lnTo>
                  <a:lnTo>
                    <a:pt x="902003" y="568590"/>
                  </a:lnTo>
                  <a:lnTo>
                    <a:pt x="853716" y="585281"/>
                  </a:lnTo>
                  <a:lnTo>
                    <a:pt x="807888" y="603094"/>
                  </a:lnTo>
                  <a:lnTo>
                    <a:pt x="765574" y="622439"/>
                  </a:lnTo>
                  <a:lnTo>
                    <a:pt x="727829" y="643723"/>
                  </a:lnTo>
                  <a:lnTo>
                    <a:pt x="695704" y="667357"/>
                  </a:lnTo>
                  <a:lnTo>
                    <a:pt x="646057" y="731296"/>
                  </a:lnTo>
                  <a:lnTo>
                    <a:pt x="629006" y="774109"/>
                  </a:lnTo>
                  <a:lnTo>
                    <a:pt x="619337" y="820078"/>
                  </a:lnTo>
                  <a:lnTo>
                    <a:pt x="617281" y="867092"/>
                  </a:lnTo>
                  <a:lnTo>
                    <a:pt x="623074" y="913039"/>
                  </a:lnTo>
                  <a:lnTo>
                    <a:pt x="636949" y="955807"/>
                  </a:lnTo>
                  <a:lnTo>
                    <a:pt x="659138" y="993287"/>
                  </a:lnTo>
                  <a:lnTo>
                    <a:pt x="689876" y="1023365"/>
                  </a:lnTo>
                  <a:lnTo>
                    <a:pt x="750144" y="1044948"/>
                  </a:lnTo>
                  <a:lnTo>
                    <a:pt x="795864" y="1052847"/>
                  </a:lnTo>
                  <a:lnTo>
                    <a:pt x="849198" y="1059086"/>
                  </a:lnTo>
                  <a:lnTo>
                    <a:pt x="908065" y="1063863"/>
                  </a:lnTo>
                  <a:lnTo>
                    <a:pt x="970382" y="1067380"/>
                  </a:lnTo>
                  <a:lnTo>
                    <a:pt x="1034067" y="1069836"/>
                  </a:lnTo>
                  <a:lnTo>
                    <a:pt x="1097037" y="1071432"/>
                  </a:lnTo>
                  <a:lnTo>
                    <a:pt x="1157210" y="1072367"/>
                  </a:lnTo>
                  <a:lnTo>
                    <a:pt x="1212505" y="1072842"/>
                  </a:lnTo>
                  <a:lnTo>
                    <a:pt x="1260838" y="1073057"/>
                  </a:lnTo>
                  <a:lnTo>
                    <a:pt x="1300128" y="1073211"/>
                  </a:lnTo>
                  <a:lnTo>
                    <a:pt x="1328293" y="1073505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1427864" y="2566156"/>
              <a:ext cx="879475" cy="175260"/>
            </a:xfrm>
            <a:custGeom>
              <a:avLst/>
              <a:gdLst/>
              <a:ahLst/>
              <a:cxnLst/>
              <a:rect l="l" t="t" r="r" b="b"/>
              <a:pathLst>
                <a:path w="879475" h="175260">
                  <a:moveTo>
                    <a:pt x="874115" y="0"/>
                  </a:moveTo>
                  <a:lnTo>
                    <a:pt x="4838" y="0"/>
                  </a:lnTo>
                  <a:lnTo>
                    <a:pt x="0" y="4838"/>
                  </a:lnTo>
                  <a:lnTo>
                    <a:pt x="0" y="170167"/>
                  </a:lnTo>
                  <a:lnTo>
                    <a:pt x="4838" y="175005"/>
                  </a:lnTo>
                  <a:lnTo>
                    <a:pt x="874115" y="175005"/>
                  </a:lnTo>
                  <a:lnTo>
                    <a:pt x="878954" y="170167"/>
                  </a:lnTo>
                  <a:lnTo>
                    <a:pt x="878954" y="164261"/>
                  </a:lnTo>
                  <a:lnTo>
                    <a:pt x="878954" y="4838"/>
                  </a:lnTo>
                  <a:lnTo>
                    <a:pt x="87411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1428370" y="2566673"/>
              <a:ext cx="878205" cy="173990"/>
            </a:xfrm>
            <a:custGeom>
              <a:avLst/>
              <a:gdLst/>
              <a:ahLst/>
              <a:cxnLst/>
              <a:rect l="l" t="t" r="r" b="b"/>
              <a:pathLst>
                <a:path w="878205" h="173989">
                  <a:moveTo>
                    <a:pt x="877938" y="163296"/>
                  </a:moveTo>
                  <a:lnTo>
                    <a:pt x="877938" y="169176"/>
                  </a:lnTo>
                  <a:lnTo>
                    <a:pt x="873112" y="173977"/>
                  </a:lnTo>
                  <a:lnTo>
                    <a:pt x="867206" y="173977"/>
                  </a:lnTo>
                  <a:lnTo>
                    <a:pt x="10731" y="173977"/>
                  </a:lnTo>
                  <a:lnTo>
                    <a:pt x="4826" y="173977"/>
                  </a:lnTo>
                  <a:lnTo>
                    <a:pt x="0" y="169176"/>
                  </a:lnTo>
                  <a:lnTo>
                    <a:pt x="0" y="163296"/>
                  </a:lnTo>
                  <a:lnTo>
                    <a:pt x="0" y="10680"/>
                  </a:lnTo>
                  <a:lnTo>
                    <a:pt x="0" y="4800"/>
                  </a:lnTo>
                  <a:lnTo>
                    <a:pt x="4826" y="0"/>
                  </a:lnTo>
                  <a:lnTo>
                    <a:pt x="10731" y="0"/>
                  </a:lnTo>
                  <a:lnTo>
                    <a:pt x="867206" y="0"/>
                  </a:lnTo>
                  <a:lnTo>
                    <a:pt x="873112" y="0"/>
                  </a:lnTo>
                  <a:lnTo>
                    <a:pt x="877938" y="4800"/>
                  </a:lnTo>
                  <a:lnTo>
                    <a:pt x="877938" y="10680"/>
                  </a:lnTo>
                  <a:lnTo>
                    <a:pt x="877938" y="163296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1427864" y="2653229"/>
              <a:ext cx="879475" cy="0"/>
            </a:xfrm>
            <a:custGeom>
              <a:avLst/>
              <a:gdLst/>
              <a:ahLst/>
              <a:cxnLst/>
              <a:rect l="l" t="t" r="r" b="b"/>
              <a:pathLst>
                <a:path w="879475" h="0">
                  <a:moveTo>
                    <a:pt x="878954" y="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50440" y="2232417"/>
              <a:ext cx="235343" cy="235356"/>
            </a:xfrm>
            <a:prstGeom prst="rect">
              <a:avLst/>
            </a:prstGeom>
          </p:spPr>
        </p:pic>
      </p:grpSp>
      <p:grpSp>
        <p:nvGrpSpPr>
          <p:cNvPr id="17" name="object 17" descr=""/>
          <p:cNvGrpSpPr/>
          <p:nvPr/>
        </p:nvGrpSpPr>
        <p:grpSpPr>
          <a:xfrm>
            <a:off x="2423044" y="2577772"/>
            <a:ext cx="895985" cy="127000"/>
            <a:chOff x="2423044" y="2577772"/>
            <a:chExt cx="895985" cy="127000"/>
          </a:xfrm>
        </p:grpSpPr>
        <p:sp>
          <p:nvSpPr>
            <p:cNvPr id="18" name="object 18" descr=""/>
            <p:cNvSpPr/>
            <p:nvPr/>
          </p:nvSpPr>
          <p:spPr>
            <a:xfrm>
              <a:off x="2631753" y="2638165"/>
              <a:ext cx="314960" cy="1905"/>
            </a:xfrm>
            <a:custGeom>
              <a:avLst/>
              <a:gdLst/>
              <a:ahLst/>
              <a:cxnLst/>
              <a:rect l="l" t="t" r="r" b="b"/>
              <a:pathLst>
                <a:path w="314960" h="1905">
                  <a:moveTo>
                    <a:pt x="0" y="0"/>
                  </a:moveTo>
                  <a:lnTo>
                    <a:pt x="52450" y="316"/>
                  </a:lnTo>
                  <a:lnTo>
                    <a:pt x="104901" y="631"/>
                  </a:lnTo>
                  <a:lnTo>
                    <a:pt x="157351" y="946"/>
                  </a:lnTo>
                  <a:lnTo>
                    <a:pt x="209800" y="1260"/>
                  </a:lnTo>
                  <a:lnTo>
                    <a:pt x="262247" y="1575"/>
                  </a:lnTo>
                  <a:lnTo>
                    <a:pt x="314693" y="1892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23044" y="2579778"/>
              <a:ext cx="231546" cy="124739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2915805" y="2577772"/>
              <a:ext cx="403225" cy="124460"/>
            </a:xfrm>
            <a:custGeom>
              <a:avLst/>
              <a:gdLst/>
              <a:ahLst/>
              <a:cxnLst/>
              <a:rect l="l" t="t" r="r" b="b"/>
              <a:pathLst>
                <a:path w="403225" h="124460">
                  <a:moveTo>
                    <a:pt x="316115" y="0"/>
                  </a:moveTo>
                  <a:lnTo>
                    <a:pt x="112471" y="0"/>
                  </a:lnTo>
                  <a:lnTo>
                    <a:pt x="61099" y="25590"/>
                  </a:lnTo>
                  <a:lnTo>
                    <a:pt x="0" y="25590"/>
                  </a:lnTo>
                  <a:lnTo>
                    <a:pt x="0" y="98602"/>
                  </a:lnTo>
                  <a:lnTo>
                    <a:pt x="61099" y="98602"/>
                  </a:lnTo>
                  <a:lnTo>
                    <a:pt x="112471" y="124180"/>
                  </a:lnTo>
                  <a:lnTo>
                    <a:pt x="316115" y="124180"/>
                  </a:lnTo>
                  <a:lnTo>
                    <a:pt x="316115" y="118846"/>
                  </a:lnTo>
                  <a:lnTo>
                    <a:pt x="113728" y="118846"/>
                  </a:lnTo>
                  <a:lnTo>
                    <a:pt x="62344" y="93268"/>
                  </a:lnTo>
                  <a:lnTo>
                    <a:pt x="5321" y="93268"/>
                  </a:lnTo>
                  <a:lnTo>
                    <a:pt x="5321" y="30911"/>
                  </a:lnTo>
                  <a:lnTo>
                    <a:pt x="62344" y="30911"/>
                  </a:lnTo>
                  <a:lnTo>
                    <a:pt x="113728" y="5333"/>
                  </a:lnTo>
                  <a:lnTo>
                    <a:pt x="316115" y="5333"/>
                  </a:lnTo>
                  <a:lnTo>
                    <a:pt x="316115" y="0"/>
                  </a:lnTo>
                  <a:close/>
                </a:path>
                <a:path w="403225" h="124460">
                  <a:moveTo>
                    <a:pt x="316115" y="5333"/>
                  </a:moveTo>
                  <a:lnTo>
                    <a:pt x="310781" y="5333"/>
                  </a:lnTo>
                  <a:lnTo>
                    <a:pt x="310781" y="14389"/>
                  </a:lnTo>
                  <a:lnTo>
                    <a:pt x="397560" y="14389"/>
                  </a:lnTo>
                  <a:lnTo>
                    <a:pt x="397560" y="28778"/>
                  </a:lnTo>
                  <a:lnTo>
                    <a:pt x="310781" y="28778"/>
                  </a:lnTo>
                  <a:lnTo>
                    <a:pt x="310781" y="59867"/>
                  </a:lnTo>
                  <a:lnTo>
                    <a:pt x="391515" y="59867"/>
                  </a:lnTo>
                  <a:lnTo>
                    <a:pt x="391515" y="74256"/>
                  </a:lnTo>
                  <a:lnTo>
                    <a:pt x="310781" y="74256"/>
                  </a:lnTo>
                  <a:lnTo>
                    <a:pt x="310781" y="87401"/>
                  </a:lnTo>
                  <a:lnTo>
                    <a:pt x="397560" y="87401"/>
                  </a:lnTo>
                  <a:lnTo>
                    <a:pt x="397560" y="101790"/>
                  </a:lnTo>
                  <a:lnTo>
                    <a:pt x="310781" y="101790"/>
                  </a:lnTo>
                  <a:lnTo>
                    <a:pt x="310781" y="118846"/>
                  </a:lnTo>
                  <a:lnTo>
                    <a:pt x="316115" y="118846"/>
                  </a:lnTo>
                  <a:lnTo>
                    <a:pt x="316115" y="107124"/>
                  </a:lnTo>
                  <a:lnTo>
                    <a:pt x="402894" y="107124"/>
                  </a:lnTo>
                  <a:lnTo>
                    <a:pt x="402894" y="82080"/>
                  </a:lnTo>
                  <a:lnTo>
                    <a:pt x="316115" y="82080"/>
                  </a:lnTo>
                  <a:lnTo>
                    <a:pt x="316115" y="79578"/>
                  </a:lnTo>
                  <a:lnTo>
                    <a:pt x="396849" y="79578"/>
                  </a:lnTo>
                  <a:lnTo>
                    <a:pt x="396849" y="54533"/>
                  </a:lnTo>
                  <a:lnTo>
                    <a:pt x="316115" y="54533"/>
                  </a:lnTo>
                  <a:lnTo>
                    <a:pt x="316115" y="34112"/>
                  </a:lnTo>
                  <a:lnTo>
                    <a:pt x="402894" y="34112"/>
                  </a:lnTo>
                  <a:lnTo>
                    <a:pt x="402894" y="9067"/>
                  </a:lnTo>
                  <a:lnTo>
                    <a:pt x="316115" y="9067"/>
                  </a:lnTo>
                  <a:lnTo>
                    <a:pt x="316115" y="53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21126" y="2583106"/>
              <a:ext cx="392239" cy="113512"/>
            </a:xfrm>
            <a:prstGeom prst="rect">
              <a:avLst/>
            </a:prstGeom>
          </p:spPr>
        </p:pic>
      </p:grpSp>
      <p:grpSp>
        <p:nvGrpSpPr>
          <p:cNvPr id="22" name="object 22" descr=""/>
          <p:cNvGrpSpPr/>
          <p:nvPr/>
        </p:nvGrpSpPr>
        <p:grpSpPr>
          <a:xfrm>
            <a:off x="3408064" y="2174041"/>
            <a:ext cx="280035" cy="777240"/>
            <a:chOff x="3408064" y="2174041"/>
            <a:chExt cx="280035" cy="777240"/>
          </a:xfrm>
        </p:grpSpPr>
        <p:sp>
          <p:nvSpPr>
            <p:cNvPr id="23" name="object 23" descr=""/>
            <p:cNvSpPr/>
            <p:nvPr/>
          </p:nvSpPr>
          <p:spPr>
            <a:xfrm>
              <a:off x="3412157" y="2179896"/>
              <a:ext cx="271780" cy="765175"/>
            </a:xfrm>
            <a:custGeom>
              <a:avLst/>
              <a:gdLst/>
              <a:ahLst/>
              <a:cxnLst/>
              <a:rect l="l" t="t" r="r" b="b"/>
              <a:pathLst>
                <a:path w="271779" h="765175">
                  <a:moveTo>
                    <a:pt x="0" y="596785"/>
                  </a:moveTo>
                  <a:lnTo>
                    <a:pt x="271653" y="764946"/>
                  </a:lnTo>
                  <a:lnTo>
                    <a:pt x="271653" y="168160"/>
                  </a:lnTo>
                  <a:lnTo>
                    <a:pt x="0" y="0"/>
                  </a:lnTo>
                  <a:lnTo>
                    <a:pt x="0" y="596785"/>
                  </a:lnTo>
                  <a:close/>
                </a:path>
              </a:pathLst>
            </a:custGeom>
            <a:ln w="35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3409861" y="2175838"/>
              <a:ext cx="276860" cy="773430"/>
            </a:xfrm>
            <a:custGeom>
              <a:avLst/>
              <a:gdLst/>
              <a:ahLst/>
              <a:cxnLst/>
              <a:rect l="l" t="t" r="r" b="b"/>
              <a:pathLst>
                <a:path w="276860" h="773430">
                  <a:moveTo>
                    <a:pt x="276237" y="773061"/>
                  </a:moveTo>
                  <a:lnTo>
                    <a:pt x="0" y="602081"/>
                  </a:lnTo>
                  <a:lnTo>
                    <a:pt x="0" y="0"/>
                  </a:lnTo>
                  <a:lnTo>
                    <a:pt x="276237" y="170980"/>
                  </a:lnTo>
                  <a:lnTo>
                    <a:pt x="276237" y="773061"/>
                  </a:lnTo>
                  <a:close/>
                </a:path>
              </a:pathLst>
            </a:custGeom>
            <a:ln w="35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81616" y="2339834"/>
              <a:ext cx="134315" cy="430872"/>
            </a:xfrm>
            <a:prstGeom prst="rect">
              <a:avLst/>
            </a:prstGeom>
          </p:spPr>
        </p:pic>
      </p:grpSp>
      <p:sp>
        <p:nvSpPr>
          <p:cNvPr id="26" name="object 26" descr=""/>
          <p:cNvSpPr txBox="1"/>
          <p:nvPr/>
        </p:nvSpPr>
        <p:spPr>
          <a:xfrm>
            <a:off x="655904" y="1265779"/>
            <a:ext cx="8953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320">
                <a:solidFill>
                  <a:srgbClr val="FFFFFF"/>
                </a:solidFill>
                <a:latin typeface="Lucida Sans"/>
                <a:cs typeface="Lucida Sans"/>
              </a:rPr>
              <a:t>1</a:t>
            </a:r>
            <a:endParaRPr sz="1200">
              <a:latin typeface="Lucida Sans"/>
              <a:cs typeface="Lucida Sans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2312568" y="2235043"/>
            <a:ext cx="113664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FFFFFF"/>
                </a:solidFill>
                <a:latin typeface="Lucida Sans"/>
                <a:cs typeface="Lucida Sans"/>
              </a:rPr>
              <a:t>2</a:t>
            </a:r>
            <a:endParaRPr sz="1200">
              <a:latin typeface="Lucida Sans"/>
              <a:cs typeface="Lucida Sans"/>
            </a:endParaRPr>
          </a:p>
        </p:txBody>
      </p:sp>
      <p:pic>
        <p:nvPicPr>
          <p:cNvPr id="28" name="object 28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059683" y="2232417"/>
            <a:ext cx="235343" cy="235356"/>
          </a:xfrm>
          <a:prstGeom prst="rect">
            <a:avLst/>
          </a:prstGeom>
        </p:spPr>
      </p:pic>
      <p:sp>
        <p:nvSpPr>
          <p:cNvPr id="29" name="object 29" descr=""/>
          <p:cNvSpPr txBox="1"/>
          <p:nvPr/>
        </p:nvSpPr>
        <p:spPr>
          <a:xfrm>
            <a:off x="3118384" y="2235043"/>
            <a:ext cx="12065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FFFFFF"/>
                </a:solidFill>
                <a:latin typeface="Lucida Sans"/>
                <a:cs typeface="Lucida Sans"/>
              </a:rPr>
              <a:t>3</a:t>
            </a:r>
            <a:endParaRPr sz="12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2097251" y="1601324"/>
            <a:ext cx="1863089" cy="462915"/>
          </a:xfrm>
          <a:custGeom>
            <a:avLst/>
            <a:gdLst/>
            <a:ahLst/>
            <a:cxnLst/>
            <a:rect l="l" t="t" r="r" b="b"/>
            <a:pathLst>
              <a:path w="1863089" h="462914">
                <a:moveTo>
                  <a:pt x="0" y="154065"/>
                </a:moveTo>
                <a:lnTo>
                  <a:pt x="95453" y="37300"/>
                </a:lnTo>
                <a:lnTo>
                  <a:pt x="163555" y="0"/>
                </a:lnTo>
                <a:lnTo>
                  <a:pt x="236959" y="43621"/>
                </a:lnTo>
                <a:lnTo>
                  <a:pt x="348322" y="169622"/>
                </a:lnTo>
                <a:lnTo>
                  <a:pt x="777591" y="426305"/>
                </a:lnTo>
                <a:lnTo>
                  <a:pt x="1276770" y="462435"/>
                </a:lnTo>
                <a:lnTo>
                  <a:pt x="1690331" y="396917"/>
                </a:lnTo>
                <a:lnTo>
                  <a:pt x="1862747" y="348654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4807" y="1511057"/>
            <a:ext cx="235343" cy="235356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1142136" y="1513683"/>
            <a:ext cx="1231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FFFFFF"/>
                </a:solidFill>
                <a:latin typeface="Lucida Sans"/>
                <a:cs typeface="Lucida Sans"/>
              </a:rPr>
              <a:t>4</a:t>
            </a:r>
            <a:endParaRPr sz="1200">
              <a:latin typeface="Lucida Sans"/>
              <a:cs typeface="Lucida Sans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999991" y="468652"/>
            <a:ext cx="1704975" cy="1085850"/>
            <a:chOff x="999991" y="468652"/>
            <a:chExt cx="1704975" cy="1085850"/>
          </a:xfrm>
        </p:grpSpPr>
        <p:sp>
          <p:nvSpPr>
            <p:cNvPr id="6" name="object 6" descr=""/>
            <p:cNvSpPr/>
            <p:nvPr/>
          </p:nvSpPr>
          <p:spPr>
            <a:xfrm>
              <a:off x="1749768" y="1250454"/>
              <a:ext cx="200025" cy="304165"/>
            </a:xfrm>
            <a:custGeom>
              <a:avLst/>
              <a:gdLst/>
              <a:ahLst/>
              <a:cxnLst/>
              <a:rect l="l" t="t" r="r" b="b"/>
              <a:pathLst>
                <a:path w="200025" h="304165">
                  <a:moveTo>
                    <a:pt x="199796" y="199809"/>
                  </a:moveTo>
                  <a:lnTo>
                    <a:pt x="142722" y="199809"/>
                  </a:lnTo>
                  <a:lnTo>
                    <a:pt x="142722" y="0"/>
                  </a:lnTo>
                  <a:lnTo>
                    <a:pt x="57099" y="0"/>
                  </a:lnTo>
                  <a:lnTo>
                    <a:pt x="57099" y="199809"/>
                  </a:lnTo>
                  <a:lnTo>
                    <a:pt x="0" y="199809"/>
                  </a:lnTo>
                  <a:lnTo>
                    <a:pt x="101193" y="303606"/>
                  </a:lnTo>
                  <a:lnTo>
                    <a:pt x="199796" y="199809"/>
                  </a:lnTo>
                  <a:close/>
                </a:path>
              </a:pathLst>
            </a:custGeom>
            <a:solidFill>
              <a:srgbClr val="3DAE2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90775" y="485114"/>
              <a:ext cx="609777" cy="377672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2090774" y="485105"/>
              <a:ext cx="612140" cy="377825"/>
            </a:xfrm>
            <a:custGeom>
              <a:avLst/>
              <a:gdLst/>
              <a:ahLst/>
              <a:cxnLst/>
              <a:rect l="l" t="t" r="r" b="b"/>
              <a:pathLst>
                <a:path w="612139" h="377825">
                  <a:moveTo>
                    <a:pt x="242747" y="377685"/>
                  </a:moveTo>
                  <a:lnTo>
                    <a:pt x="326732" y="320547"/>
                  </a:lnTo>
                  <a:lnTo>
                    <a:pt x="348711" y="301601"/>
                  </a:lnTo>
                  <a:lnTo>
                    <a:pt x="368541" y="295230"/>
                  </a:lnTo>
                  <a:lnTo>
                    <a:pt x="446773" y="320014"/>
                  </a:lnTo>
                  <a:lnTo>
                    <a:pt x="460171" y="325577"/>
                  </a:lnTo>
                  <a:lnTo>
                    <a:pt x="503242" y="312952"/>
                  </a:lnTo>
                  <a:lnTo>
                    <a:pt x="553261" y="264980"/>
                  </a:lnTo>
                  <a:lnTo>
                    <a:pt x="594676" y="213125"/>
                  </a:lnTo>
                  <a:lnTo>
                    <a:pt x="611936" y="188848"/>
                  </a:lnTo>
                  <a:lnTo>
                    <a:pt x="590792" y="176181"/>
                  </a:lnTo>
                  <a:lnTo>
                    <a:pt x="577972" y="168468"/>
                  </a:lnTo>
                  <a:lnTo>
                    <a:pt x="564496" y="162199"/>
                  </a:lnTo>
                  <a:lnTo>
                    <a:pt x="541388" y="153860"/>
                  </a:lnTo>
                  <a:lnTo>
                    <a:pt x="532218" y="150647"/>
                  </a:lnTo>
                  <a:lnTo>
                    <a:pt x="523273" y="146870"/>
                  </a:lnTo>
                  <a:lnTo>
                    <a:pt x="515083" y="142010"/>
                  </a:lnTo>
                  <a:lnTo>
                    <a:pt x="508177" y="135547"/>
                  </a:lnTo>
                  <a:lnTo>
                    <a:pt x="505637" y="132448"/>
                  </a:lnTo>
                  <a:lnTo>
                    <a:pt x="503631" y="128841"/>
                  </a:lnTo>
                  <a:lnTo>
                    <a:pt x="500507" y="126326"/>
                  </a:lnTo>
                  <a:lnTo>
                    <a:pt x="493188" y="122874"/>
                  </a:lnTo>
                  <a:lnTo>
                    <a:pt x="484859" y="122040"/>
                  </a:lnTo>
                  <a:lnTo>
                    <a:pt x="476098" y="122140"/>
                  </a:lnTo>
                  <a:lnTo>
                    <a:pt x="467487" y="121488"/>
                  </a:lnTo>
                  <a:lnTo>
                    <a:pt x="456861" y="117415"/>
                  </a:lnTo>
                  <a:lnTo>
                    <a:pt x="447203" y="110931"/>
                  </a:lnTo>
                  <a:lnTo>
                    <a:pt x="437638" y="104089"/>
                  </a:lnTo>
                  <a:lnTo>
                    <a:pt x="427291" y="98945"/>
                  </a:lnTo>
                  <a:lnTo>
                    <a:pt x="419793" y="97275"/>
                  </a:lnTo>
                  <a:lnTo>
                    <a:pt x="412095" y="96458"/>
                  </a:lnTo>
                  <a:lnTo>
                    <a:pt x="404417" y="95586"/>
                  </a:lnTo>
                  <a:lnTo>
                    <a:pt x="396976" y="93751"/>
                  </a:lnTo>
                  <a:lnTo>
                    <a:pt x="387823" y="88896"/>
                  </a:lnTo>
                  <a:lnTo>
                    <a:pt x="379426" y="82546"/>
                  </a:lnTo>
                  <a:lnTo>
                    <a:pt x="370975" y="76363"/>
                  </a:lnTo>
                  <a:lnTo>
                    <a:pt x="361657" y="72008"/>
                  </a:lnTo>
                  <a:lnTo>
                    <a:pt x="354114" y="69837"/>
                  </a:lnTo>
                  <a:lnTo>
                    <a:pt x="345935" y="70904"/>
                  </a:lnTo>
                  <a:lnTo>
                    <a:pt x="338404" y="68719"/>
                  </a:lnTo>
                  <a:lnTo>
                    <a:pt x="331133" y="65628"/>
                  </a:lnTo>
                  <a:lnTo>
                    <a:pt x="324307" y="61475"/>
                  </a:lnTo>
                  <a:lnTo>
                    <a:pt x="317490" y="57287"/>
                  </a:lnTo>
                  <a:lnTo>
                    <a:pt x="310248" y="54089"/>
                  </a:lnTo>
                  <a:lnTo>
                    <a:pt x="300287" y="52292"/>
                  </a:lnTo>
                  <a:lnTo>
                    <a:pt x="290033" y="51365"/>
                  </a:lnTo>
                  <a:lnTo>
                    <a:pt x="280612" y="49227"/>
                  </a:lnTo>
                  <a:lnTo>
                    <a:pt x="273151" y="43802"/>
                  </a:lnTo>
                  <a:lnTo>
                    <a:pt x="270205" y="40081"/>
                  </a:lnTo>
                  <a:lnTo>
                    <a:pt x="269113" y="35140"/>
                  </a:lnTo>
                  <a:lnTo>
                    <a:pt x="266179" y="31407"/>
                  </a:lnTo>
                  <a:lnTo>
                    <a:pt x="259489" y="26375"/>
                  </a:lnTo>
                  <a:lnTo>
                    <a:pt x="251077" y="24584"/>
                  </a:lnTo>
                  <a:lnTo>
                    <a:pt x="241853" y="24959"/>
                  </a:lnTo>
                  <a:lnTo>
                    <a:pt x="232727" y="26428"/>
                  </a:lnTo>
                  <a:lnTo>
                    <a:pt x="223496" y="27443"/>
                  </a:lnTo>
                  <a:lnTo>
                    <a:pt x="214269" y="26690"/>
                  </a:lnTo>
                  <a:lnTo>
                    <a:pt x="206425" y="23444"/>
                  </a:lnTo>
                  <a:lnTo>
                    <a:pt x="201345" y="16979"/>
                  </a:lnTo>
                  <a:lnTo>
                    <a:pt x="199085" y="11201"/>
                  </a:lnTo>
                  <a:lnTo>
                    <a:pt x="200317" y="3301"/>
                  </a:lnTo>
                  <a:lnTo>
                    <a:pt x="195059" y="0"/>
                  </a:lnTo>
                  <a:lnTo>
                    <a:pt x="159381" y="55115"/>
                  </a:lnTo>
                  <a:lnTo>
                    <a:pt x="137604" y="80548"/>
                  </a:lnTo>
                  <a:lnTo>
                    <a:pt x="120799" y="82651"/>
                  </a:lnTo>
                  <a:lnTo>
                    <a:pt x="100063" y="67779"/>
                  </a:lnTo>
                  <a:lnTo>
                    <a:pt x="65708" y="49715"/>
                  </a:lnTo>
                  <a:lnTo>
                    <a:pt x="33391" y="45783"/>
                  </a:lnTo>
                  <a:lnTo>
                    <a:pt x="9394" y="48738"/>
                  </a:lnTo>
                  <a:lnTo>
                    <a:pt x="0" y="51333"/>
                  </a:lnTo>
                </a:path>
              </a:pathLst>
            </a:custGeom>
            <a:ln w="3594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28011" y="652678"/>
              <a:ext cx="5194" cy="3771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9991" y="679796"/>
              <a:ext cx="1344381" cy="688082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1975852" y="505919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4">
                  <a:moveTo>
                    <a:pt x="863" y="355"/>
                  </a:moveTo>
                  <a:lnTo>
                    <a:pt x="571" y="228"/>
                  </a:lnTo>
                  <a:lnTo>
                    <a:pt x="292" y="114"/>
                  </a:lnTo>
                  <a:lnTo>
                    <a:pt x="0" y="0"/>
                  </a:lnTo>
                </a:path>
                <a:path w="3175" h="1904">
                  <a:moveTo>
                    <a:pt x="2997" y="1333"/>
                  </a:moveTo>
                  <a:lnTo>
                    <a:pt x="2298" y="990"/>
                  </a:lnTo>
                  <a:lnTo>
                    <a:pt x="1587" y="660"/>
                  </a:lnTo>
                  <a:lnTo>
                    <a:pt x="863" y="355"/>
                  </a:lnTo>
                </a:path>
              </a:pathLst>
            </a:custGeom>
            <a:ln w="35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10574" y="1098169"/>
              <a:ext cx="1676" cy="177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00390" y="468652"/>
              <a:ext cx="1343851" cy="949071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18412" y="519963"/>
              <a:ext cx="1036370" cy="625729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2329249" y="652242"/>
              <a:ext cx="8255" cy="36195"/>
            </a:xfrm>
            <a:custGeom>
              <a:avLst/>
              <a:gdLst/>
              <a:ahLst/>
              <a:cxnLst/>
              <a:rect l="l" t="t" r="r" b="b"/>
              <a:pathLst>
                <a:path w="8255" h="36195">
                  <a:moveTo>
                    <a:pt x="0" y="0"/>
                  </a:moveTo>
                  <a:lnTo>
                    <a:pt x="1955" y="1117"/>
                  </a:lnTo>
                  <a:lnTo>
                    <a:pt x="4584" y="3517"/>
                  </a:lnTo>
                  <a:lnTo>
                    <a:pt x="6121" y="6286"/>
                  </a:lnTo>
                  <a:lnTo>
                    <a:pt x="6553" y="8610"/>
                  </a:lnTo>
                  <a:lnTo>
                    <a:pt x="6553" y="7823"/>
                  </a:lnTo>
                  <a:lnTo>
                    <a:pt x="7823" y="35598"/>
                  </a:lnTo>
                </a:path>
              </a:pathLst>
            </a:custGeom>
            <a:ln w="35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13714" y="499972"/>
              <a:ext cx="1266554" cy="914560"/>
            </a:xfrm>
            <a:prstGeom prst="rect">
              <a:avLst/>
            </a:prstGeom>
          </p:spPr>
        </p:pic>
      </p:grpSp>
      <p:grpSp>
        <p:nvGrpSpPr>
          <p:cNvPr id="17" name="object 17" descr=""/>
          <p:cNvGrpSpPr/>
          <p:nvPr/>
        </p:nvGrpSpPr>
        <p:grpSpPr>
          <a:xfrm>
            <a:off x="1086839" y="2965447"/>
            <a:ext cx="1343660" cy="1327150"/>
            <a:chOff x="1086839" y="2965447"/>
            <a:chExt cx="1343660" cy="1327150"/>
          </a:xfrm>
        </p:grpSpPr>
        <p:sp>
          <p:nvSpPr>
            <p:cNvPr id="18" name="object 18" descr=""/>
            <p:cNvSpPr/>
            <p:nvPr/>
          </p:nvSpPr>
          <p:spPr>
            <a:xfrm>
              <a:off x="1839554" y="3966419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 h="0">
                  <a:moveTo>
                    <a:pt x="0" y="0"/>
                  </a:moveTo>
                  <a:lnTo>
                    <a:pt x="25" y="0"/>
                  </a:lnTo>
                </a:path>
              </a:pathLst>
            </a:custGeom>
            <a:ln w="88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1191825" y="3227913"/>
              <a:ext cx="1096010" cy="720090"/>
            </a:xfrm>
            <a:custGeom>
              <a:avLst/>
              <a:gdLst/>
              <a:ahLst/>
              <a:cxnLst/>
              <a:rect l="l" t="t" r="r" b="b"/>
              <a:pathLst>
                <a:path w="1096010" h="720089">
                  <a:moveTo>
                    <a:pt x="0" y="719486"/>
                  </a:moveTo>
                  <a:lnTo>
                    <a:pt x="1095505" y="0"/>
                  </a:lnTo>
                </a:path>
              </a:pathLst>
            </a:custGeom>
            <a:ln w="88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1861171" y="3538987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3517" y="2019"/>
                  </a:moveTo>
                  <a:lnTo>
                    <a:pt x="0" y="0"/>
                  </a:lnTo>
                </a:path>
              </a:pathLst>
            </a:custGeom>
            <a:ln w="7835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758367" y="3609864"/>
              <a:ext cx="173355" cy="113030"/>
            </a:xfrm>
            <a:custGeom>
              <a:avLst/>
              <a:gdLst/>
              <a:ahLst/>
              <a:cxnLst/>
              <a:rect l="l" t="t" r="r" b="b"/>
              <a:pathLst>
                <a:path w="173355" h="113029">
                  <a:moveTo>
                    <a:pt x="0" y="112953"/>
                  </a:moveTo>
                  <a:lnTo>
                    <a:pt x="173304" y="0"/>
                  </a:lnTo>
                </a:path>
              </a:pathLst>
            </a:custGeom>
            <a:ln w="88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1932504" y="3331561"/>
              <a:ext cx="421640" cy="276225"/>
            </a:xfrm>
            <a:custGeom>
              <a:avLst/>
              <a:gdLst/>
              <a:ahLst/>
              <a:cxnLst/>
              <a:rect l="l" t="t" r="r" b="b"/>
              <a:pathLst>
                <a:path w="421639" h="276225">
                  <a:moveTo>
                    <a:pt x="420175" y="0"/>
                  </a:moveTo>
                  <a:lnTo>
                    <a:pt x="0" y="273313"/>
                  </a:lnTo>
                  <a:lnTo>
                    <a:pt x="5092" y="275485"/>
                  </a:lnTo>
                  <a:lnTo>
                    <a:pt x="6553" y="275663"/>
                  </a:lnTo>
                  <a:lnTo>
                    <a:pt x="7619" y="275256"/>
                  </a:lnTo>
                  <a:lnTo>
                    <a:pt x="421439" y="2481"/>
                  </a:lnTo>
                  <a:lnTo>
                    <a:pt x="4201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1932504" y="3334042"/>
              <a:ext cx="421640" cy="273685"/>
            </a:xfrm>
            <a:custGeom>
              <a:avLst/>
              <a:gdLst/>
              <a:ahLst/>
              <a:cxnLst/>
              <a:rect l="l" t="t" r="r" b="b"/>
              <a:pathLst>
                <a:path w="421639" h="273685">
                  <a:moveTo>
                    <a:pt x="421439" y="0"/>
                  </a:moveTo>
                  <a:lnTo>
                    <a:pt x="7619" y="272775"/>
                  </a:lnTo>
                  <a:lnTo>
                    <a:pt x="6553" y="273181"/>
                  </a:lnTo>
                  <a:lnTo>
                    <a:pt x="5079" y="273003"/>
                  </a:lnTo>
                  <a:lnTo>
                    <a:pt x="0" y="270832"/>
                  </a:lnTo>
                </a:path>
              </a:pathLst>
            </a:custGeom>
            <a:ln w="88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1614971" y="3664620"/>
              <a:ext cx="19685" cy="125730"/>
            </a:xfrm>
            <a:custGeom>
              <a:avLst/>
              <a:gdLst/>
              <a:ahLst/>
              <a:cxnLst/>
              <a:rect l="l" t="t" r="r" b="b"/>
              <a:pathLst>
                <a:path w="19685" h="125729">
                  <a:moveTo>
                    <a:pt x="0" y="0"/>
                  </a:moveTo>
                  <a:lnTo>
                    <a:pt x="19075" y="125463"/>
                  </a:lnTo>
                </a:path>
              </a:pathLst>
            </a:custGeom>
            <a:ln w="888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2191162" y="3760705"/>
              <a:ext cx="219710" cy="144780"/>
            </a:xfrm>
            <a:custGeom>
              <a:avLst/>
              <a:gdLst/>
              <a:ahLst/>
              <a:cxnLst/>
              <a:rect l="l" t="t" r="r" b="b"/>
              <a:pathLst>
                <a:path w="219710" h="144779">
                  <a:moveTo>
                    <a:pt x="0" y="144649"/>
                  </a:moveTo>
                  <a:lnTo>
                    <a:pt x="219447" y="0"/>
                  </a:lnTo>
                </a:path>
              </a:pathLst>
            </a:custGeom>
            <a:ln w="88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912609" y="3468244"/>
              <a:ext cx="19685" cy="140970"/>
            </a:xfrm>
            <a:custGeom>
              <a:avLst/>
              <a:gdLst/>
              <a:ahLst/>
              <a:cxnLst/>
              <a:rect l="l" t="t" r="r" b="b"/>
              <a:pathLst>
                <a:path w="19685" h="140970">
                  <a:moveTo>
                    <a:pt x="19431" y="140347"/>
                  </a:moveTo>
                  <a:lnTo>
                    <a:pt x="0" y="0"/>
                  </a:lnTo>
                </a:path>
              </a:pathLst>
            </a:custGeom>
            <a:ln w="88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75560" y="3532738"/>
              <a:ext cx="111226" cy="141236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81707" y="3905872"/>
              <a:ext cx="4152" cy="457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2181717" y="3905349"/>
              <a:ext cx="9525" cy="1270"/>
            </a:xfrm>
            <a:custGeom>
              <a:avLst/>
              <a:gdLst/>
              <a:ahLst/>
              <a:cxnLst/>
              <a:rect l="l" t="t" r="r" b="b"/>
              <a:pathLst>
                <a:path w="9525" h="1270">
                  <a:moveTo>
                    <a:pt x="0" y="520"/>
                  </a:moveTo>
                  <a:lnTo>
                    <a:pt x="444" y="596"/>
                  </a:lnTo>
                  <a:lnTo>
                    <a:pt x="888" y="660"/>
                  </a:lnTo>
                  <a:lnTo>
                    <a:pt x="1447" y="736"/>
                  </a:lnTo>
                  <a:lnTo>
                    <a:pt x="1892" y="800"/>
                  </a:lnTo>
                  <a:lnTo>
                    <a:pt x="2349" y="850"/>
                  </a:lnTo>
                  <a:lnTo>
                    <a:pt x="2793" y="889"/>
                  </a:lnTo>
                  <a:lnTo>
                    <a:pt x="3238" y="927"/>
                  </a:lnTo>
                  <a:lnTo>
                    <a:pt x="3695" y="952"/>
                  </a:lnTo>
                  <a:lnTo>
                    <a:pt x="4140" y="977"/>
                  </a:lnTo>
                </a:path>
                <a:path w="9525" h="1270">
                  <a:moveTo>
                    <a:pt x="4140" y="977"/>
                  </a:moveTo>
                  <a:lnTo>
                    <a:pt x="4660" y="990"/>
                  </a:lnTo>
                  <a:lnTo>
                    <a:pt x="5206" y="990"/>
                  </a:lnTo>
                  <a:lnTo>
                    <a:pt x="7416" y="774"/>
                  </a:lnTo>
                  <a:lnTo>
                    <a:pt x="7835" y="685"/>
                  </a:lnTo>
                  <a:lnTo>
                    <a:pt x="8216" y="571"/>
                  </a:lnTo>
                  <a:lnTo>
                    <a:pt x="8572" y="457"/>
                  </a:lnTo>
                  <a:lnTo>
                    <a:pt x="8889" y="317"/>
                  </a:lnTo>
                  <a:lnTo>
                    <a:pt x="9182" y="165"/>
                  </a:lnTo>
                  <a:lnTo>
                    <a:pt x="9448" y="0"/>
                  </a:lnTo>
                </a:path>
              </a:pathLst>
            </a:custGeom>
            <a:ln w="7835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964944" y="3574383"/>
              <a:ext cx="459740" cy="276860"/>
            </a:xfrm>
            <a:custGeom>
              <a:avLst/>
              <a:gdLst/>
              <a:ahLst/>
              <a:cxnLst/>
              <a:rect l="l" t="t" r="r" b="b"/>
              <a:pathLst>
                <a:path w="459739" h="276860">
                  <a:moveTo>
                    <a:pt x="456784" y="0"/>
                  </a:moveTo>
                  <a:lnTo>
                    <a:pt x="0" y="147466"/>
                  </a:lnTo>
                  <a:lnTo>
                    <a:pt x="7030" y="151275"/>
                  </a:lnTo>
                  <a:lnTo>
                    <a:pt x="13908" y="155348"/>
                  </a:lnTo>
                  <a:lnTo>
                    <a:pt x="163664" y="275342"/>
                  </a:lnTo>
                  <a:lnTo>
                    <a:pt x="165379" y="275761"/>
                  </a:lnTo>
                  <a:lnTo>
                    <a:pt x="170941" y="276472"/>
                  </a:lnTo>
                  <a:lnTo>
                    <a:pt x="172288" y="276371"/>
                  </a:lnTo>
                  <a:lnTo>
                    <a:pt x="173291" y="276358"/>
                  </a:lnTo>
                  <a:lnTo>
                    <a:pt x="457691" y="95860"/>
                  </a:lnTo>
                  <a:lnTo>
                    <a:pt x="459206" y="54641"/>
                  </a:lnTo>
                  <a:lnTo>
                    <a:pt x="457403" y="5591"/>
                  </a:lnTo>
                  <a:lnTo>
                    <a:pt x="4567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1964944" y="3670243"/>
              <a:ext cx="457834" cy="180975"/>
            </a:xfrm>
            <a:custGeom>
              <a:avLst/>
              <a:gdLst/>
              <a:ahLst/>
              <a:cxnLst/>
              <a:rect l="l" t="t" r="r" b="b"/>
              <a:pathLst>
                <a:path w="457835" h="180975">
                  <a:moveTo>
                    <a:pt x="457691" y="0"/>
                  </a:moveTo>
                  <a:lnTo>
                    <a:pt x="188023" y="177754"/>
                  </a:lnTo>
                  <a:lnTo>
                    <a:pt x="187858" y="177869"/>
                  </a:lnTo>
                  <a:lnTo>
                    <a:pt x="186778" y="178212"/>
                  </a:lnTo>
                  <a:lnTo>
                    <a:pt x="172288" y="180510"/>
                  </a:lnTo>
                  <a:lnTo>
                    <a:pt x="170941" y="180612"/>
                  </a:lnTo>
                  <a:lnTo>
                    <a:pt x="36347" y="75494"/>
                  </a:lnTo>
                  <a:lnTo>
                    <a:pt x="33362" y="73056"/>
                  </a:lnTo>
                  <a:lnTo>
                    <a:pt x="30302" y="70693"/>
                  </a:lnTo>
                  <a:lnTo>
                    <a:pt x="27177" y="68407"/>
                  </a:lnTo>
                  <a:lnTo>
                    <a:pt x="20625" y="63819"/>
                  </a:lnTo>
                  <a:lnTo>
                    <a:pt x="13908" y="59487"/>
                  </a:lnTo>
                  <a:lnTo>
                    <a:pt x="7030" y="55415"/>
                  </a:lnTo>
                  <a:lnTo>
                    <a:pt x="0" y="51605"/>
                  </a:lnTo>
                </a:path>
              </a:pathLst>
            </a:custGeom>
            <a:ln w="88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1252490" y="3696895"/>
              <a:ext cx="935990" cy="393700"/>
            </a:xfrm>
            <a:custGeom>
              <a:avLst/>
              <a:gdLst/>
              <a:ahLst/>
              <a:cxnLst/>
              <a:rect l="l" t="t" r="r" b="b"/>
              <a:pathLst>
                <a:path w="935989" h="393700">
                  <a:moveTo>
                    <a:pt x="611108" y="0"/>
                  </a:moveTo>
                  <a:lnTo>
                    <a:pt x="569783" y="3098"/>
                  </a:lnTo>
                  <a:lnTo>
                    <a:pt x="526691" y="12357"/>
                  </a:lnTo>
                  <a:lnTo>
                    <a:pt x="490877" y="27660"/>
                  </a:lnTo>
                  <a:lnTo>
                    <a:pt x="455025" y="46151"/>
                  </a:lnTo>
                  <a:lnTo>
                    <a:pt x="420697" y="66205"/>
                  </a:lnTo>
                  <a:lnTo>
                    <a:pt x="0" y="340605"/>
                  </a:lnTo>
                  <a:lnTo>
                    <a:pt x="18415" y="363319"/>
                  </a:lnTo>
                  <a:lnTo>
                    <a:pt x="46489" y="393412"/>
                  </a:lnTo>
                  <a:lnTo>
                    <a:pt x="349755" y="193509"/>
                  </a:lnTo>
                  <a:lnTo>
                    <a:pt x="371958" y="178615"/>
                  </a:lnTo>
                  <a:lnTo>
                    <a:pt x="379829" y="173431"/>
                  </a:lnTo>
                  <a:lnTo>
                    <a:pt x="386975" y="169083"/>
                  </a:lnTo>
                  <a:lnTo>
                    <a:pt x="391943" y="167697"/>
                  </a:lnTo>
                  <a:lnTo>
                    <a:pt x="900232" y="167697"/>
                  </a:lnTo>
                  <a:lnTo>
                    <a:pt x="891499" y="160197"/>
                  </a:lnTo>
                  <a:lnTo>
                    <a:pt x="750745" y="45338"/>
                  </a:lnTo>
                  <a:lnTo>
                    <a:pt x="717306" y="24091"/>
                  </a:lnTo>
                  <a:lnTo>
                    <a:pt x="678749" y="9004"/>
                  </a:lnTo>
                  <a:lnTo>
                    <a:pt x="637029" y="1206"/>
                  </a:lnTo>
                  <a:lnTo>
                    <a:pt x="616760" y="50"/>
                  </a:lnTo>
                  <a:lnTo>
                    <a:pt x="611108" y="0"/>
                  </a:lnTo>
                  <a:close/>
                </a:path>
                <a:path w="935989" h="393700">
                  <a:moveTo>
                    <a:pt x="900232" y="167697"/>
                  </a:moveTo>
                  <a:lnTo>
                    <a:pt x="391943" y="167697"/>
                  </a:lnTo>
                  <a:lnTo>
                    <a:pt x="397061" y="169330"/>
                  </a:lnTo>
                  <a:lnTo>
                    <a:pt x="404657" y="174040"/>
                  </a:lnTo>
                  <a:lnTo>
                    <a:pt x="593620" y="265874"/>
                  </a:lnTo>
                  <a:lnTo>
                    <a:pt x="612416" y="273596"/>
                  </a:lnTo>
                  <a:lnTo>
                    <a:pt x="614055" y="274383"/>
                  </a:lnTo>
                  <a:lnTo>
                    <a:pt x="653158" y="287286"/>
                  </a:lnTo>
                  <a:lnTo>
                    <a:pt x="697037" y="294068"/>
                  </a:lnTo>
                  <a:lnTo>
                    <a:pt x="720214" y="294855"/>
                  </a:lnTo>
                  <a:lnTo>
                    <a:pt x="727999" y="294703"/>
                  </a:lnTo>
                  <a:lnTo>
                    <a:pt x="771865" y="289928"/>
                  </a:lnTo>
                  <a:lnTo>
                    <a:pt x="810422" y="280085"/>
                  </a:lnTo>
                  <a:lnTo>
                    <a:pt x="851126" y="263588"/>
                  </a:lnTo>
                  <a:lnTo>
                    <a:pt x="887321" y="242989"/>
                  </a:lnTo>
                  <a:lnTo>
                    <a:pt x="934374" y="211975"/>
                  </a:lnTo>
                  <a:lnTo>
                    <a:pt x="935974" y="209486"/>
                  </a:lnTo>
                  <a:lnTo>
                    <a:pt x="935911" y="207581"/>
                  </a:lnTo>
                  <a:lnTo>
                    <a:pt x="910371" y="176644"/>
                  </a:lnTo>
                  <a:lnTo>
                    <a:pt x="902015" y="169227"/>
                  </a:lnTo>
                  <a:lnTo>
                    <a:pt x="900232" y="167697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1252490" y="3696895"/>
              <a:ext cx="936625" cy="393700"/>
            </a:xfrm>
            <a:custGeom>
              <a:avLst/>
              <a:gdLst/>
              <a:ahLst/>
              <a:cxnLst/>
              <a:rect l="l" t="t" r="r" b="b"/>
              <a:pathLst>
                <a:path w="936625" h="393700">
                  <a:moveTo>
                    <a:pt x="46489" y="393412"/>
                  </a:moveTo>
                  <a:lnTo>
                    <a:pt x="18415" y="363319"/>
                  </a:lnTo>
                  <a:lnTo>
                    <a:pt x="0" y="340605"/>
                  </a:lnTo>
                  <a:lnTo>
                    <a:pt x="394497" y="82918"/>
                  </a:lnTo>
                  <a:lnTo>
                    <a:pt x="402689" y="77558"/>
                  </a:lnTo>
                  <a:lnTo>
                    <a:pt x="411782" y="71754"/>
                  </a:lnTo>
                  <a:lnTo>
                    <a:pt x="446631" y="50863"/>
                  </a:lnTo>
                  <a:lnTo>
                    <a:pt x="483334" y="31318"/>
                  </a:lnTo>
                  <a:lnTo>
                    <a:pt x="519541" y="14985"/>
                  </a:lnTo>
                  <a:lnTo>
                    <a:pt x="543798" y="7886"/>
                  </a:lnTo>
                  <a:lnTo>
                    <a:pt x="544751" y="7670"/>
                  </a:lnTo>
                  <a:lnTo>
                    <a:pt x="587880" y="1028"/>
                  </a:lnTo>
                  <a:lnTo>
                    <a:pt x="611108" y="0"/>
                  </a:lnTo>
                  <a:lnTo>
                    <a:pt x="616760" y="50"/>
                  </a:lnTo>
                  <a:lnTo>
                    <a:pt x="658416" y="4241"/>
                  </a:lnTo>
                  <a:lnTo>
                    <a:pt x="717306" y="24091"/>
                  </a:lnTo>
                  <a:lnTo>
                    <a:pt x="750745" y="45338"/>
                  </a:lnTo>
                  <a:lnTo>
                    <a:pt x="753691" y="47726"/>
                  </a:lnTo>
                  <a:lnTo>
                    <a:pt x="870417" y="141897"/>
                  </a:lnTo>
                  <a:lnTo>
                    <a:pt x="871471" y="142735"/>
                  </a:lnTo>
                  <a:lnTo>
                    <a:pt x="872512" y="143586"/>
                  </a:lnTo>
                  <a:lnTo>
                    <a:pt x="873554" y="144424"/>
                  </a:lnTo>
                  <a:lnTo>
                    <a:pt x="874595" y="145275"/>
                  </a:lnTo>
                  <a:lnTo>
                    <a:pt x="875649" y="146113"/>
                  </a:lnTo>
                  <a:lnTo>
                    <a:pt x="876691" y="146951"/>
                  </a:lnTo>
                  <a:lnTo>
                    <a:pt x="877732" y="147802"/>
                  </a:lnTo>
                  <a:lnTo>
                    <a:pt x="878774" y="148640"/>
                  </a:lnTo>
                  <a:lnTo>
                    <a:pt x="879815" y="149491"/>
                  </a:lnTo>
                  <a:lnTo>
                    <a:pt x="880869" y="150329"/>
                  </a:lnTo>
                  <a:lnTo>
                    <a:pt x="891499" y="160197"/>
                  </a:lnTo>
                  <a:lnTo>
                    <a:pt x="898636" y="166319"/>
                  </a:lnTo>
                  <a:lnTo>
                    <a:pt x="900059" y="167538"/>
                  </a:lnTo>
                  <a:lnTo>
                    <a:pt x="902015" y="169227"/>
                  </a:lnTo>
                  <a:lnTo>
                    <a:pt x="903970" y="170941"/>
                  </a:lnTo>
                  <a:lnTo>
                    <a:pt x="904555" y="171449"/>
                  </a:lnTo>
                  <a:lnTo>
                    <a:pt x="906510" y="173177"/>
                  </a:lnTo>
                  <a:lnTo>
                    <a:pt x="927961" y="194398"/>
                  </a:lnTo>
                  <a:lnTo>
                    <a:pt x="928088" y="194538"/>
                  </a:lnTo>
                  <a:lnTo>
                    <a:pt x="928367" y="194881"/>
                  </a:lnTo>
                  <a:lnTo>
                    <a:pt x="929231" y="195935"/>
                  </a:lnTo>
                  <a:lnTo>
                    <a:pt x="930056" y="196989"/>
                  </a:lnTo>
                  <a:lnTo>
                    <a:pt x="933117" y="201320"/>
                  </a:lnTo>
                  <a:lnTo>
                    <a:pt x="933587" y="202082"/>
                  </a:lnTo>
                  <a:lnTo>
                    <a:pt x="935441" y="205892"/>
                  </a:lnTo>
                  <a:lnTo>
                    <a:pt x="935530" y="206108"/>
                  </a:lnTo>
                  <a:lnTo>
                    <a:pt x="935619" y="206387"/>
                  </a:lnTo>
                  <a:lnTo>
                    <a:pt x="935695" y="206667"/>
                  </a:lnTo>
                  <a:lnTo>
                    <a:pt x="935784" y="207009"/>
                  </a:lnTo>
                  <a:lnTo>
                    <a:pt x="935847" y="207289"/>
                  </a:lnTo>
                  <a:lnTo>
                    <a:pt x="935911" y="207581"/>
                  </a:lnTo>
                  <a:lnTo>
                    <a:pt x="935962" y="207873"/>
                  </a:lnTo>
                  <a:lnTo>
                    <a:pt x="935987" y="208165"/>
                  </a:lnTo>
                  <a:lnTo>
                    <a:pt x="936012" y="208457"/>
                  </a:lnTo>
                  <a:lnTo>
                    <a:pt x="936025" y="208737"/>
                  </a:lnTo>
                  <a:lnTo>
                    <a:pt x="936000" y="209156"/>
                  </a:lnTo>
                  <a:lnTo>
                    <a:pt x="935974" y="209486"/>
                  </a:lnTo>
                  <a:lnTo>
                    <a:pt x="888210" y="242404"/>
                  </a:lnTo>
                  <a:lnTo>
                    <a:pt x="851126" y="263588"/>
                  </a:lnTo>
                  <a:lnTo>
                    <a:pt x="810422" y="280085"/>
                  </a:lnTo>
                  <a:lnTo>
                    <a:pt x="771865" y="289928"/>
                  </a:lnTo>
                  <a:lnTo>
                    <a:pt x="727999" y="294703"/>
                  </a:lnTo>
                  <a:lnTo>
                    <a:pt x="720214" y="294855"/>
                  </a:lnTo>
                  <a:lnTo>
                    <a:pt x="712454" y="294805"/>
                  </a:lnTo>
                  <a:lnTo>
                    <a:pt x="668246" y="290410"/>
                  </a:lnTo>
                  <a:lnTo>
                    <a:pt x="631047" y="281101"/>
                  </a:lnTo>
                  <a:lnTo>
                    <a:pt x="612416" y="273596"/>
                  </a:lnTo>
                  <a:lnTo>
                    <a:pt x="593620" y="265874"/>
                  </a:lnTo>
                  <a:lnTo>
                    <a:pt x="404657" y="174040"/>
                  </a:lnTo>
                  <a:lnTo>
                    <a:pt x="397061" y="169330"/>
                  </a:lnTo>
                  <a:lnTo>
                    <a:pt x="391943" y="167697"/>
                  </a:lnTo>
                  <a:lnTo>
                    <a:pt x="353397" y="191054"/>
                  </a:lnTo>
                  <a:lnTo>
                    <a:pt x="349755" y="193509"/>
                  </a:lnTo>
                  <a:lnTo>
                    <a:pt x="46489" y="393412"/>
                  </a:lnTo>
                </a:path>
              </a:pathLst>
            </a:custGeom>
            <a:ln w="8889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09700" y="2971799"/>
              <a:ext cx="1125333" cy="904166"/>
            </a:xfrm>
            <a:prstGeom prst="rect">
              <a:avLst/>
            </a:prstGeom>
          </p:spPr>
        </p:pic>
        <p:sp>
          <p:nvSpPr>
            <p:cNvPr id="35" name="object 35" descr=""/>
            <p:cNvSpPr/>
            <p:nvPr/>
          </p:nvSpPr>
          <p:spPr>
            <a:xfrm>
              <a:off x="1145956" y="3136604"/>
              <a:ext cx="1056640" cy="707390"/>
            </a:xfrm>
            <a:custGeom>
              <a:avLst/>
              <a:gdLst/>
              <a:ahLst/>
              <a:cxnLst/>
              <a:rect l="l" t="t" r="r" b="b"/>
              <a:pathLst>
                <a:path w="1056639" h="707389">
                  <a:moveTo>
                    <a:pt x="1056017" y="0"/>
                  </a:moveTo>
                  <a:lnTo>
                    <a:pt x="0" y="706969"/>
                  </a:lnTo>
                </a:path>
              </a:pathLst>
            </a:custGeom>
            <a:ln w="783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1109699" y="2971797"/>
              <a:ext cx="1314450" cy="1314450"/>
            </a:xfrm>
            <a:custGeom>
              <a:avLst/>
              <a:gdLst/>
              <a:ahLst/>
              <a:cxnLst/>
              <a:rect l="l" t="t" r="r" b="b"/>
              <a:pathLst>
                <a:path w="1314450" h="1314450">
                  <a:moveTo>
                    <a:pt x="657225" y="1314450"/>
                  </a:moveTo>
                  <a:lnTo>
                    <a:pt x="706274" y="1312647"/>
                  </a:lnTo>
                  <a:lnTo>
                    <a:pt x="754345" y="1307324"/>
                  </a:lnTo>
                  <a:lnTo>
                    <a:pt x="801310" y="1298607"/>
                  </a:lnTo>
                  <a:lnTo>
                    <a:pt x="847041" y="1286624"/>
                  </a:lnTo>
                  <a:lnTo>
                    <a:pt x="891412" y="1271501"/>
                  </a:lnTo>
                  <a:lnTo>
                    <a:pt x="934295" y="1253366"/>
                  </a:lnTo>
                  <a:lnTo>
                    <a:pt x="975564" y="1232346"/>
                  </a:lnTo>
                  <a:lnTo>
                    <a:pt x="1015092" y="1208567"/>
                  </a:lnTo>
                  <a:lnTo>
                    <a:pt x="1052751" y="1182158"/>
                  </a:lnTo>
                  <a:lnTo>
                    <a:pt x="1088414" y="1153244"/>
                  </a:lnTo>
                  <a:lnTo>
                    <a:pt x="1121954" y="1121954"/>
                  </a:lnTo>
                  <a:lnTo>
                    <a:pt x="1153244" y="1088414"/>
                  </a:lnTo>
                  <a:lnTo>
                    <a:pt x="1182158" y="1052751"/>
                  </a:lnTo>
                  <a:lnTo>
                    <a:pt x="1208567" y="1015092"/>
                  </a:lnTo>
                  <a:lnTo>
                    <a:pt x="1232346" y="975564"/>
                  </a:lnTo>
                  <a:lnTo>
                    <a:pt x="1253366" y="934295"/>
                  </a:lnTo>
                  <a:lnTo>
                    <a:pt x="1271501" y="891412"/>
                  </a:lnTo>
                  <a:lnTo>
                    <a:pt x="1286624" y="847041"/>
                  </a:lnTo>
                  <a:lnTo>
                    <a:pt x="1298607" y="801310"/>
                  </a:lnTo>
                  <a:lnTo>
                    <a:pt x="1307324" y="754345"/>
                  </a:lnTo>
                  <a:lnTo>
                    <a:pt x="1312647" y="706274"/>
                  </a:lnTo>
                  <a:lnTo>
                    <a:pt x="1314450" y="657225"/>
                  </a:lnTo>
                  <a:lnTo>
                    <a:pt x="1312647" y="608175"/>
                  </a:lnTo>
                  <a:lnTo>
                    <a:pt x="1307324" y="560104"/>
                  </a:lnTo>
                  <a:lnTo>
                    <a:pt x="1298607" y="513139"/>
                  </a:lnTo>
                  <a:lnTo>
                    <a:pt x="1286624" y="467408"/>
                  </a:lnTo>
                  <a:lnTo>
                    <a:pt x="1271501" y="423037"/>
                  </a:lnTo>
                  <a:lnTo>
                    <a:pt x="1253366" y="380154"/>
                  </a:lnTo>
                  <a:lnTo>
                    <a:pt x="1232346" y="338885"/>
                  </a:lnTo>
                  <a:lnTo>
                    <a:pt x="1208567" y="299357"/>
                  </a:lnTo>
                  <a:lnTo>
                    <a:pt x="1182158" y="261698"/>
                  </a:lnTo>
                  <a:lnTo>
                    <a:pt x="1153244" y="226035"/>
                  </a:lnTo>
                  <a:lnTo>
                    <a:pt x="1121954" y="192495"/>
                  </a:lnTo>
                  <a:lnTo>
                    <a:pt x="1088414" y="161205"/>
                  </a:lnTo>
                  <a:lnTo>
                    <a:pt x="1052751" y="132291"/>
                  </a:lnTo>
                  <a:lnTo>
                    <a:pt x="1015092" y="105882"/>
                  </a:lnTo>
                  <a:lnTo>
                    <a:pt x="975564" y="82103"/>
                  </a:lnTo>
                  <a:lnTo>
                    <a:pt x="934295" y="61083"/>
                  </a:lnTo>
                  <a:lnTo>
                    <a:pt x="891412" y="42948"/>
                  </a:lnTo>
                  <a:lnTo>
                    <a:pt x="847041" y="27825"/>
                  </a:lnTo>
                  <a:lnTo>
                    <a:pt x="801310" y="15842"/>
                  </a:lnTo>
                  <a:lnTo>
                    <a:pt x="754345" y="7125"/>
                  </a:lnTo>
                  <a:lnTo>
                    <a:pt x="706274" y="1802"/>
                  </a:lnTo>
                  <a:lnTo>
                    <a:pt x="657225" y="0"/>
                  </a:lnTo>
                  <a:lnTo>
                    <a:pt x="608175" y="1802"/>
                  </a:lnTo>
                  <a:lnTo>
                    <a:pt x="560104" y="7125"/>
                  </a:lnTo>
                  <a:lnTo>
                    <a:pt x="513139" y="15842"/>
                  </a:lnTo>
                  <a:lnTo>
                    <a:pt x="467408" y="27825"/>
                  </a:lnTo>
                  <a:lnTo>
                    <a:pt x="423037" y="42948"/>
                  </a:lnTo>
                  <a:lnTo>
                    <a:pt x="380154" y="61083"/>
                  </a:lnTo>
                  <a:lnTo>
                    <a:pt x="338885" y="82103"/>
                  </a:lnTo>
                  <a:lnTo>
                    <a:pt x="299357" y="105882"/>
                  </a:lnTo>
                  <a:lnTo>
                    <a:pt x="261698" y="132291"/>
                  </a:lnTo>
                  <a:lnTo>
                    <a:pt x="226035" y="161205"/>
                  </a:lnTo>
                  <a:lnTo>
                    <a:pt x="192495" y="192495"/>
                  </a:lnTo>
                  <a:lnTo>
                    <a:pt x="161205" y="226035"/>
                  </a:lnTo>
                  <a:lnTo>
                    <a:pt x="132291" y="261698"/>
                  </a:lnTo>
                  <a:lnTo>
                    <a:pt x="105882" y="299357"/>
                  </a:lnTo>
                  <a:lnTo>
                    <a:pt x="82103" y="338885"/>
                  </a:lnTo>
                  <a:lnTo>
                    <a:pt x="61083" y="380154"/>
                  </a:lnTo>
                  <a:lnTo>
                    <a:pt x="42948" y="423037"/>
                  </a:lnTo>
                  <a:lnTo>
                    <a:pt x="27825" y="467408"/>
                  </a:lnTo>
                  <a:lnTo>
                    <a:pt x="15842" y="513139"/>
                  </a:lnTo>
                  <a:lnTo>
                    <a:pt x="7125" y="560104"/>
                  </a:lnTo>
                  <a:lnTo>
                    <a:pt x="1802" y="608175"/>
                  </a:lnTo>
                  <a:lnTo>
                    <a:pt x="0" y="657225"/>
                  </a:lnTo>
                  <a:lnTo>
                    <a:pt x="1802" y="706274"/>
                  </a:lnTo>
                  <a:lnTo>
                    <a:pt x="7125" y="754345"/>
                  </a:lnTo>
                  <a:lnTo>
                    <a:pt x="15842" y="801310"/>
                  </a:lnTo>
                  <a:lnTo>
                    <a:pt x="27825" y="847041"/>
                  </a:lnTo>
                  <a:lnTo>
                    <a:pt x="42948" y="891412"/>
                  </a:lnTo>
                  <a:lnTo>
                    <a:pt x="61083" y="934295"/>
                  </a:lnTo>
                  <a:lnTo>
                    <a:pt x="82103" y="975564"/>
                  </a:lnTo>
                  <a:lnTo>
                    <a:pt x="105882" y="1015092"/>
                  </a:lnTo>
                  <a:lnTo>
                    <a:pt x="132291" y="1052751"/>
                  </a:lnTo>
                  <a:lnTo>
                    <a:pt x="161205" y="1088414"/>
                  </a:lnTo>
                  <a:lnTo>
                    <a:pt x="192495" y="1121954"/>
                  </a:lnTo>
                  <a:lnTo>
                    <a:pt x="226035" y="1153244"/>
                  </a:lnTo>
                  <a:lnTo>
                    <a:pt x="261698" y="1182158"/>
                  </a:lnTo>
                  <a:lnTo>
                    <a:pt x="299357" y="1208567"/>
                  </a:lnTo>
                  <a:lnTo>
                    <a:pt x="338885" y="1232346"/>
                  </a:lnTo>
                  <a:lnTo>
                    <a:pt x="380154" y="1253366"/>
                  </a:lnTo>
                  <a:lnTo>
                    <a:pt x="423037" y="1271501"/>
                  </a:lnTo>
                  <a:lnTo>
                    <a:pt x="467408" y="1286624"/>
                  </a:lnTo>
                  <a:lnTo>
                    <a:pt x="513139" y="1298607"/>
                  </a:lnTo>
                  <a:lnTo>
                    <a:pt x="560104" y="1307324"/>
                  </a:lnTo>
                  <a:lnTo>
                    <a:pt x="608175" y="1312647"/>
                  </a:lnTo>
                  <a:lnTo>
                    <a:pt x="657225" y="1314450"/>
                  </a:lnTo>
                  <a:close/>
                </a:path>
              </a:pathLst>
            </a:custGeom>
            <a:ln w="12700">
              <a:solidFill>
                <a:srgbClr val="3DAE2B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86839" y="3092969"/>
              <a:ext cx="235343" cy="235356"/>
            </a:xfrm>
            <a:prstGeom prst="rect">
              <a:avLst/>
            </a:prstGeom>
          </p:spPr>
        </p:pic>
      </p:grpSp>
      <p:sp>
        <p:nvSpPr>
          <p:cNvPr id="38" name="object 38" descr=""/>
          <p:cNvSpPr txBox="1"/>
          <p:nvPr/>
        </p:nvSpPr>
        <p:spPr>
          <a:xfrm>
            <a:off x="1146987" y="3095595"/>
            <a:ext cx="1174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FFFFFF"/>
                </a:solidFill>
                <a:latin typeface="Lucida Sans"/>
                <a:cs typeface="Lucida Sans"/>
              </a:rPr>
              <a:t>5</a:t>
            </a:r>
            <a:endParaRPr sz="1200">
              <a:latin typeface="Lucida Sans"/>
              <a:cs typeface="Lucida Sans"/>
            </a:endParaRPr>
          </a:p>
        </p:txBody>
      </p:sp>
      <p:grpSp>
        <p:nvGrpSpPr>
          <p:cNvPr id="39" name="object 39" descr=""/>
          <p:cNvGrpSpPr/>
          <p:nvPr/>
        </p:nvGrpSpPr>
        <p:grpSpPr>
          <a:xfrm>
            <a:off x="1013683" y="1680223"/>
            <a:ext cx="1300480" cy="718185"/>
            <a:chOff x="1013683" y="1680223"/>
            <a:chExt cx="1300480" cy="718185"/>
          </a:xfrm>
        </p:grpSpPr>
        <p:sp>
          <p:nvSpPr>
            <p:cNvPr id="40" name="object 40" descr=""/>
            <p:cNvSpPr/>
            <p:nvPr/>
          </p:nvSpPr>
          <p:spPr>
            <a:xfrm>
              <a:off x="1680339" y="1848843"/>
              <a:ext cx="343535" cy="181610"/>
            </a:xfrm>
            <a:custGeom>
              <a:avLst/>
              <a:gdLst/>
              <a:ahLst/>
              <a:cxnLst/>
              <a:rect l="l" t="t" r="r" b="b"/>
              <a:pathLst>
                <a:path w="343535" h="181610">
                  <a:moveTo>
                    <a:pt x="340715" y="181063"/>
                  </a:moveTo>
                  <a:lnTo>
                    <a:pt x="341934" y="180809"/>
                  </a:lnTo>
                  <a:lnTo>
                    <a:pt x="343141" y="180517"/>
                  </a:lnTo>
                </a:path>
                <a:path w="343535" h="181610">
                  <a:moveTo>
                    <a:pt x="10083" y="6261"/>
                  </a:moveTo>
                  <a:lnTo>
                    <a:pt x="24968" y="0"/>
                  </a:lnTo>
                  <a:lnTo>
                    <a:pt x="24345" y="406"/>
                  </a:lnTo>
                  <a:lnTo>
                    <a:pt x="10083" y="6261"/>
                  </a:lnTo>
                  <a:lnTo>
                    <a:pt x="9613" y="6375"/>
                  </a:lnTo>
                  <a:lnTo>
                    <a:pt x="4838" y="7302"/>
                  </a:lnTo>
                  <a:lnTo>
                    <a:pt x="0" y="7950"/>
                  </a:lnTo>
                </a:path>
              </a:pathLst>
            </a:custGeom>
            <a:ln w="35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43799" y="1712620"/>
              <a:ext cx="609282" cy="317284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13683" y="1680223"/>
              <a:ext cx="1300304" cy="71793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03300" y="182679"/>
            <a:ext cx="3541395" cy="4368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FCC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5">
                <a:solidFill>
                  <a:srgbClr val="2D2A26"/>
                </a:solidFill>
                <a:latin typeface="Arial Black"/>
                <a:cs typeface="Arial Black"/>
              </a:rPr>
              <a:t>Part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25">
                <a:solidFill>
                  <a:srgbClr val="2D2A26"/>
                </a:solidFill>
                <a:latin typeface="Arial Black"/>
                <a:cs typeface="Arial Black"/>
              </a:rPr>
              <a:t>15</a:t>
            </a:r>
            <a:endParaRPr sz="850">
              <a:latin typeface="Arial Black"/>
              <a:cs typeface="Arial Black"/>
            </a:endParaRPr>
          </a:p>
          <a:p>
            <a:pPr marL="12700" marR="81280">
              <a:lnSpc>
                <a:spcPct val="120600"/>
              </a:lnSpc>
              <a:spcBef>
                <a:spcPts val="420"/>
              </a:spcBef>
            </a:pP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This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device complies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with Part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90">
                <a:solidFill>
                  <a:srgbClr val="2D2A26"/>
                </a:solidFill>
                <a:latin typeface="Lucida Sans"/>
                <a:cs typeface="Lucida Sans"/>
              </a:rPr>
              <a:t>15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of the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FCC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Rules.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Operation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is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subject to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following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two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conditions: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45">
                <a:solidFill>
                  <a:srgbClr val="2D2A26"/>
                </a:solidFill>
                <a:latin typeface="Lucida Sans"/>
                <a:cs typeface="Lucida Sans"/>
              </a:rPr>
              <a:t>(1)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This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device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may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not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cause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harmful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interference,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(2)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This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device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must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accept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any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interference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received,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including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interference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that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may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cause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undesired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operation.</a:t>
            </a:r>
            <a:endParaRPr sz="7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210"/>
              </a:spcBef>
            </a:pPr>
            <a:endParaRPr sz="7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FCC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5">
                <a:solidFill>
                  <a:srgbClr val="2D2A26"/>
                </a:solidFill>
                <a:latin typeface="Arial Black"/>
                <a:cs typeface="Arial Black"/>
              </a:rPr>
              <a:t>Part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125">
                <a:solidFill>
                  <a:srgbClr val="2D2A26"/>
                </a:solidFill>
                <a:latin typeface="Arial Black"/>
                <a:cs typeface="Arial Black"/>
              </a:rPr>
              <a:t>15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80">
                <a:solidFill>
                  <a:srgbClr val="2D2A26"/>
                </a:solidFill>
                <a:latin typeface="Arial Black"/>
                <a:cs typeface="Arial Black"/>
              </a:rPr>
              <a:t>Class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50">
                <a:solidFill>
                  <a:srgbClr val="2D2A26"/>
                </a:solidFill>
                <a:latin typeface="Arial Black"/>
                <a:cs typeface="Arial Black"/>
              </a:rPr>
              <a:t>B-</a:t>
            </a: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specific</a:t>
            </a:r>
            <a:endParaRPr sz="850">
              <a:latin typeface="Arial Black"/>
              <a:cs typeface="Arial Black"/>
            </a:endParaRPr>
          </a:p>
          <a:p>
            <a:pPr algn="just" marL="12700" marR="185420">
              <a:lnSpc>
                <a:spcPct val="120600"/>
              </a:lnSpc>
              <a:spcBef>
                <a:spcPts val="420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Note: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This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equipment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has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been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tested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and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found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to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comply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with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limits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for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a</a:t>
            </a:r>
            <a:r>
              <a:rPr dirty="0" sz="700" spc="-6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Class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digital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device,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pursuant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to part </a:t>
            </a:r>
            <a:r>
              <a:rPr dirty="0" sz="700" spc="-140">
                <a:solidFill>
                  <a:srgbClr val="2D2A26"/>
                </a:solidFill>
                <a:latin typeface="Lucida Sans"/>
                <a:cs typeface="Lucida Sans"/>
              </a:rPr>
              <a:t>15</a:t>
            </a:r>
            <a:r>
              <a:rPr dirty="0" sz="700" spc="8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of the FCC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Rules.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These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limits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are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designed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to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provide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reasonable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protection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against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harmful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interference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60">
                <a:solidFill>
                  <a:srgbClr val="2D2A26"/>
                </a:solidFill>
                <a:latin typeface="Lucida Sans"/>
                <a:cs typeface="Lucida Sans"/>
              </a:rPr>
              <a:t>a</a:t>
            </a:r>
            <a:endParaRPr sz="700">
              <a:latin typeface="Lucida Sans"/>
              <a:cs typeface="Lucida Sans"/>
            </a:endParaRPr>
          </a:p>
          <a:p>
            <a:pPr marL="12700" marR="5080">
              <a:lnSpc>
                <a:spcPct val="120600"/>
              </a:lnSpc>
            </a:pP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residential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installation.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This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equipment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generates,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uses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and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can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radiate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radio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fre-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quency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energy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and,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if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not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installed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and used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accordance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with the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instructions,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may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cause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harmful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interference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to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radio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communications.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However,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there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is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no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guarantee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that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interference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will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not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occur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particular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installation.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If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this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equip-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ment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does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cause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harmful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interference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to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radio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or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television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reception,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which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can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be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determined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by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turning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equipment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off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and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on,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user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is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encouraged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to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try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to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correct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interference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by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one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or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more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of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following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measures:</a:t>
            </a:r>
            <a:endParaRPr sz="700">
              <a:latin typeface="Lucida Sans"/>
              <a:cs typeface="Lucida Sans"/>
            </a:endParaRPr>
          </a:p>
          <a:p>
            <a:pPr marL="178435" indent="-92075">
              <a:lnSpc>
                <a:spcPct val="100000"/>
              </a:lnSpc>
              <a:spcBef>
                <a:spcPts val="170"/>
              </a:spcBef>
              <a:buChar char="•"/>
              <a:tabLst>
                <a:tab pos="178435" algn="l"/>
              </a:tabLst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Reorient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or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relocate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receiving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antenna.</a:t>
            </a:r>
            <a:endParaRPr sz="700">
              <a:latin typeface="Lucida Sans"/>
              <a:cs typeface="Lucida Sans"/>
            </a:endParaRPr>
          </a:p>
          <a:p>
            <a:pPr marL="178435" indent="-92075">
              <a:lnSpc>
                <a:spcPct val="100000"/>
              </a:lnSpc>
              <a:spcBef>
                <a:spcPts val="175"/>
              </a:spcBef>
              <a:buChar char="•"/>
              <a:tabLst>
                <a:tab pos="178435" algn="l"/>
              </a:tabLst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Increase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separation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between the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equipment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and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receiver.</a:t>
            </a:r>
            <a:endParaRPr sz="700">
              <a:latin typeface="Lucida Sans"/>
              <a:cs typeface="Lucida Sans"/>
            </a:endParaRPr>
          </a:p>
          <a:p>
            <a:pPr marL="177800" marR="16510" indent="-92075">
              <a:lnSpc>
                <a:spcPct val="120600"/>
              </a:lnSpc>
              <a:buChar char="•"/>
              <a:tabLst>
                <a:tab pos="177800" algn="l"/>
              </a:tabLst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Connect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equipment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into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outlet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on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circuit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different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from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that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to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which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receiver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is connected.</a:t>
            </a:r>
            <a:endParaRPr sz="700">
              <a:latin typeface="Lucida Sans"/>
              <a:cs typeface="Lucida Sans"/>
            </a:endParaRPr>
          </a:p>
          <a:p>
            <a:pPr marL="178435" indent="-92075">
              <a:lnSpc>
                <a:spcPct val="100000"/>
              </a:lnSpc>
              <a:spcBef>
                <a:spcPts val="170"/>
              </a:spcBef>
              <a:buChar char="•"/>
              <a:tabLst>
                <a:tab pos="178435" algn="l"/>
              </a:tabLst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Consult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dealer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or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experienced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radio/TV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technician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for help.</a:t>
            </a:r>
            <a:endParaRPr sz="7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210"/>
              </a:spcBef>
            </a:pPr>
            <a:endParaRPr sz="7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FCC</a:t>
            </a:r>
            <a:r>
              <a:rPr dirty="0" sz="850" spc="-8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Warning</a:t>
            </a:r>
            <a:endParaRPr sz="850">
              <a:latin typeface="Arial Black"/>
              <a:cs typeface="Arial Black"/>
            </a:endParaRPr>
          </a:p>
          <a:p>
            <a:pPr algn="just" marL="12700" marR="169545">
              <a:lnSpc>
                <a:spcPct val="120600"/>
              </a:lnSpc>
              <a:spcBef>
                <a:spcPts val="420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Changes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or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modifications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not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expressly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approved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by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party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responsible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for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compliance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could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void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user‘s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authority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to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operate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equipment.</a:t>
            </a:r>
            <a:endParaRPr sz="7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endParaRPr sz="7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FCC</a:t>
            </a:r>
            <a:r>
              <a:rPr dirty="0" sz="850" spc="-5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exposure</a:t>
            </a:r>
            <a:r>
              <a:rPr dirty="0" sz="850" spc="-5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limit</a:t>
            </a:r>
            <a:r>
              <a:rPr dirty="0" sz="850" spc="-5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compliance</a:t>
            </a:r>
            <a:r>
              <a:rPr dirty="0" sz="850" spc="-5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5">
                <a:solidFill>
                  <a:srgbClr val="2D2A26"/>
                </a:solidFill>
                <a:latin typeface="Arial Black"/>
                <a:cs typeface="Arial Black"/>
              </a:rPr>
              <a:t>statement</a:t>
            </a:r>
            <a:r>
              <a:rPr dirty="0" sz="850" spc="-5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5">
                <a:solidFill>
                  <a:srgbClr val="2D2A26"/>
                </a:solidFill>
                <a:latin typeface="Arial Black"/>
                <a:cs typeface="Arial Black"/>
              </a:rPr>
              <a:t>(SAR</a:t>
            </a:r>
            <a:r>
              <a:rPr dirty="0" sz="850" spc="-5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statement)</a:t>
            </a:r>
            <a:endParaRPr sz="850">
              <a:latin typeface="Arial Black"/>
              <a:cs typeface="Arial Black"/>
            </a:endParaRPr>
          </a:p>
          <a:p>
            <a:pPr algn="just" marL="12700" marR="139700">
              <a:lnSpc>
                <a:spcPct val="120600"/>
              </a:lnSpc>
              <a:spcBef>
                <a:spcPts val="420"/>
              </a:spcBef>
            </a:pP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This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equipment complies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with radio frequency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(RF)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exposure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limits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adopted</a:t>
            </a:r>
            <a:r>
              <a:rPr dirty="0" sz="700" spc="50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by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Federal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Communications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Commission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for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uncontrolled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environment.</a:t>
            </a:r>
            <a:endParaRPr sz="700">
              <a:latin typeface="Lucida Sans"/>
              <a:cs typeface="Lucida Sans"/>
            </a:endParaRPr>
          </a:p>
          <a:p>
            <a:pPr algn="just" marL="12700" marR="79375">
              <a:lnSpc>
                <a:spcPct val="120600"/>
              </a:lnSpc>
            </a:pP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This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equipment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should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installed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and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operated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with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minimum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distance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20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cm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between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radiator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&amp;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your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body.</a:t>
            </a:r>
            <a:endParaRPr sz="7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03300" y="168646"/>
            <a:ext cx="3546475" cy="43402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42570">
              <a:lnSpc>
                <a:spcPct val="110800"/>
              </a:lnSpc>
              <a:spcBef>
                <a:spcPts val="100"/>
              </a:spcBef>
            </a:pP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Innovation,</a:t>
            </a:r>
            <a:r>
              <a:rPr dirty="0" sz="850" spc="-4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Science</a:t>
            </a:r>
            <a:r>
              <a:rPr dirty="0" sz="850" spc="-3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and</a:t>
            </a:r>
            <a:r>
              <a:rPr dirty="0" sz="850" spc="-3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Economic</a:t>
            </a:r>
            <a:r>
              <a:rPr dirty="0" sz="850" spc="-3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Development</a:t>
            </a:r>
            <a:r>
              <a:rPr dirty="0" sz="850" spc="-3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Canada</a:t>
            </a:r>
            <a:r>
              <a:rPr dirty="0" sz="850" spc="-3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45">
                <a:solidFill>
                  <a:srgbClr val="2D2A26"/>
                </a:solidFill>
                <a:latin typeface="Arial Black"/>
                <a:cs typeface="Arial Black"/>
              </a:rPr>
              <a:t>(ISED) 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statement:</a:t>
            </a:r>
            <a:r>
              <a:rPr dirty="0" sz="850" spc="-3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CAN</a:t>
            </a:r>
            <a:r>
              <a:rPr dirty="0" sz="850" spc="-3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ICES-</a:t>
            </a:r>
            <a:r>
              <a:rPr dirty="0" sz="850" spc="-35">
                <a:solidFill>
                  <a:srgbClr val="2D2A26"/>
                </a:solidFill>
                <a:latin typeface="Arial Black"/>
                <a:cs typeface="Arial Black"/>
              </a:rPr>
              <a:t>3</a:t>
            </a:r>
            <a:r>
              <a:rPr dirty="0" sz="850" spc="-3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40">
                <a:solidFill>
                  <a:srgbClr val="2D2A26"/>
                </a:solidFill>
                <a:latin typeface="Arial Black"/>
                <a:cs typeface="Arial Black"/>
              </a:rPr>
              <a:t>(B)/NMB-</a:t>
            </a:r>
            <a:r>
              <a:rPr dirty="0" sz="850" spc="-20">
                <a:solidFill>
                  <a:srgbClr val="2D2A26"/>
                </a:solidFill>
                <a:latin typeface="Arial Black"/>
                <a:cs typeface="Arial Black"/>
              </a:rPr>
              <a:t>3(B)</a:t>
            </a:r>
            <a:endParaRPr sz="850">
              <a:latin typeface="Arial Black"/>
              <a:cs typeface="Arial Black"/>
            </a:endParaRPr>
          </a:p>
          <a:p>
            <a:pPr marL="12700" marR="5080">
              <a:lnSpc>
                <a:spcPct val="120600"/>
              </a:lnSpc>
              <a:spcBef>
                <a:spcPts val="420"/>
              </a:spcBef>
            </a:pP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This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device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complies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with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ISED’s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licence-exempt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RSSs.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Operation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is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subject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to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following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two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conditions:</a:t>
            </a:r>
            <a:endParaRPr sz="700">
              <a:latin typeface="Lucida Sans"/>
              <a:cs typeface="Lucida Sans"/>
            </a:endParaRPr>
          </a:p>
          <a:p>
            <a:pPr marL="177165" indent="-117475">
              <a:lnSpc>
                <a:spcPct val="100000"/>
              </a:lnSpc>
              <a:spcBef>
                <a:spcPts val="170"/>
              </a:spcBef>
              <a:buAutoNum type="romanLcParenBoth"/>
              <a:tabLst>
                <a:tab pos="177165" algn="l"/>
              </a:tabLst>
            </a:pP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This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device may not cause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harmful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interference,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and</a:t>
            </a:r>
            <a:endParaRPr sz="700">
              <a:latin typeface="Lucida Sans"/>
              <a:cs typeface="Lucida Sans"/>
            </a:endParaRPr>
          </a:p>
          <a:p>
            <a:pPr marL="177800" marR="185420" indent="-129539">
              <a:lnSpc>
                <a:spcPct val="120600"/>
              </a:lnSpc>
              <a:buAutoNum type="romanLcParenBoth"/>
              <a:tabLst>
                <a:tab pos="177800" algn="l"/>
              </a:tabLst>
            </a:pP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This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device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must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accept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any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interference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received,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including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interference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that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may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cause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undesired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operation.</a:t>
            </a:r>
            <a:endParaRPr sz="700">
              <a:latin typeface="Lucida Sans"/>
              <a:cs typeface="Lucida Sans"/>
            </a:endParaRPr>
          </a:p>
          <a:p>
            <a:pPr marL="12700" marR="24765">
              <a:lnSpc>
                <a:spcPct val="120600"/>
              </a:lnSpc>
              <a:spcBef>
                <a:spcPts val="450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présent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appareil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est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conforme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aux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CNR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d’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ISED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applicables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aux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appareils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radio exempts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 licence.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L’exploitation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est autorisée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aux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deux conditions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suivantes:</a:t>
            </a:r>
            <a:endParaRPr sz="700">
              <a:latin typeface="Lucida Sans"/>
              <a:cs typeface="Lucida Sans"/>
            </a:endParaRPr>
          </a:p>
          <a:p>
            <a:pPr marL="177165" indent="-117475">
              <a:lnSpc>
                <a:spcPct val="100000"/>
              </a:lnSpc>
              <a:spcBef>
                <a:spcPts val="175"/>
              </a:spcBef>
              <a:buAutoNum type="romanLcParenBoth"/>
              <a:tabLst>
                <a:tab pos="177165" algn="l"/>
              </a:tabLst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dispositif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ne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doit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pas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produire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brouillage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préjudiciable,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et</a:t>
            </a:r>
            <a:endParaRPr sz="700">
              <a:latin typeface="Lucida Sans"/>
              <a:cs typeface="Lucida Sans"/>
            </a:endParaRPr>
          </a:p>
          <a:p>
            <a:pPr marL="177800" marR="295275" indent="-129539">
              <a:lnSpc>
                <a:spcPct val="120600"/>
              </a:lnSpc>
              <a:buAutoNum type="romanLcParenBoth"/>
              <a:tabLst>
                <a:tab pos="177800" algn="l"/>
              </a:tabLst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dispositif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doit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accepter tout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brouillage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reçu, y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compris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un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brouillage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susceptible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provoquer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un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fonctionnement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indésirable.</a:t>
            </a:r>
            <a:endParaRPr sz="7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210"/>
              </a:spcBef>
            </a:pPr>
            <a:endParaRPr sz="7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Caution</a:t>
            </a:r>
            <a:endParaRPr sz="850">
              <a:latin typeface="Arial Black"/>
              <a:cs typeface="Arial Black"/>
            </a:endParaRPr>
          </a:p>
          <a:p>
            <a:pPr marL="177165" marR="56515" indent="-118110">
              <a:lnSpc>
                <a:spcPts val="1010"/>
              </a:lnSpc>
              <a:spcBef>
                <a:spcPts val="35"/>
              </a:spcBef>
              <a:buAutoNum type="romanLcParenBoth"/>
              <a:tabLst>
                <a:tab pos="177165" algn="l"/>
              </a:tabLst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device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for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operation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band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45">
                <a:solidFill>
                  <a:srgbClr val="2D2A26"/>
                </a:solidFill>
                <a:latin typeface="Lucida Sans"/>
                <a:cs typeface="Lucida Sans"/>
              </a:rPr>
              <a:t>5150-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5250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MHz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only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for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indoor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use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to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reduce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 potential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for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harmful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interference to co-channel mobile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satellite systems;</a:t>
            </a:r>
            <a:endParaRPr sz="700">
              <a:latin typeface="Lucida Sans"/>
              <a:cs typeface="Lucida Sans"/>
            </a:endParaRPr>
          </a:p>
          <a:p>
            <a:pPr marL="177800" marR="205104" indent="-129539">
              <a:lnSpc>
                <a:spcPts val="1010"/>
              </a:lnSpc>
              <a:spcBef>
                <a:spcPts val="10"/>
              </a:spcBef>
              <a:buAutoNum type="romanLcParenBoth"/>
              <a:tabLst>
                <a:tab pos="177800" algn="l"/>
              </a:tabLst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Where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applicable,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antenna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type(s),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antenna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models(s),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and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worst-case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tilt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angle(s)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necessary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to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remain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compliant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with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e.i.r.p.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elevation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mask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requirement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set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forth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section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6.2.2.3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shall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clearly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indicated.</a:t>
            </a:r>
            <a:endParaRPr sz="7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155"/>
              </a:spcBef>
            </a:pPr>
            <a:endParaRPr sz="7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Avertissement</a:t>
            </a:r>
            <a:endParaRPr sz="850">
              <a:latin typeface="Arial Black"/>
              <a:cs typeface="Arial Black"/>
            </a:endParaRPr>
          </a:p>
          <a:p>
            <a:pPr marL="12700" marR="52705">
              <a:lnSpc>
                <a:spcPct val="120600"/>
              </a:lnSpc>
              <a:spcBef>
                <a:spcPts val="415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guide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d’utilisation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des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dispositifs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pour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réseaux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locaux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doit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inclure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des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instruc- tions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précises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sur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les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restrictions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susmentionnées,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notamment:</a:t>
            </a:r>
            <a:endParaRPr sz="700">
              <a:latin typeface="Lucida Sans"/>
              <a:cs typeface="Lucida Sans"/>
            </a:endParaRPr>
          </a:p>
          <a:p>
            <a:pPr marL="177165" marR="210185" indent="-118110">
              <a:lnSpc>
                <a:spcPct val="120600"/>
              </a:lnSpc>
              <a:buAutoNum type="romanLcParenBoth"/>
              <a:tabLst>
                <a:tab pos="177165" algn="l"/>
              </a:tabLst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les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dispositifs fonctionnant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dans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la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bande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45">
                <a:solidFill>
                  <a:srgbClr val="2D2A26"/>
                </a:solidFill>
                <a:latin typeface="Lucida Sans"/>
                <a:cs typeface="Lucida Sans"/>
              </a:rPr>
              <a:t>5150-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5250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MHz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sont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réservés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uniquement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pour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une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utilisation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à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l’intérieur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afin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réduire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les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risques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de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brouillage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préjudiciable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aux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systèmes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satellites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mobiles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utilisant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les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mêmes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canaux;</a:t>
            </a:r>
            <a:endParaRPr sz="700">
              <a:latin typeface="Lucida Sans"/>
              <a:cs typeface="Lucida Sans"/>
            </a:endParaRPr>
          </a:p>
          <a:p>
            <a:pPr marL="177800" marR="12700" indent="-129539">
              <a:lnSpc>
                <a:spcPct val="120600"/>
              </a:lnSpc>
              <a:buAutoNum type="romanLcParenBoth"/>
              <a:tabLst>
                <a:tab pos="177800" algn="l"/>
              </a:tabLst>
            </a:pP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lorsqu’il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y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lieu,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les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types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d’antennes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(s’il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y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plusieurs),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les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numéros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de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modèle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l’antenne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les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pires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angles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d’inclinaison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nécessaires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pour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rester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conforme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à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l’exigence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la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p.i.r.e.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applicable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au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masque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d’élévation,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énoncée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à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la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section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6.2.2.3,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doivent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être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clairement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indiqués</a:t>
            </a:r>
            <a:endParaRPr sz="7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96315" y="179258"/>
            <a:ext cx="3549650" cy="29540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-80">
                <a:solidFill>
                  <a:srgbClr val="2D2A26"/>
                </a:solidFill>
                <a:latin typeface="Arial Black"/>
                <a:cs typeface="Arial Black"/>
              </a:rPr>
              <a:t>CE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100">
                <a:solidFill>
                  <a:srgbClr val="2D2A26"/>
                </a:solidFill>
                <a:latin typeface="Arial Black"/>
                <a:cs typeface="Arial Black"/>
              </a:rPr>
              <a:t>RF</a:t>
            </a: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Exposure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Compliance</a:t>
            </a:r>
            <a:endParaRPr sz="850">
              <a:latin typeface="Arial Black"/>
              <a:cs typeface="Arial Black"/>
            </a:endParaRPr>
          </a:p>
          <a:p>
            <a:pPr marL="12700" marR="46990">
              <a:lnSpc>
                <a:spcPct val="120600"/>
              </a:lnSpc>
              <a:spcBef>
                <a:spcPts val="420"/>
              </a:spcBef>
            </a:pP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This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device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meets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EU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requirements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40">
                <a:solidFill>
                  <a:srgbClr val="2D2A26"/>
                </a:solidFill>
                <a:latin typeface="Lucida Sans"/>
                <a:cs typeface="Lucida Sans"/>
              </a:rPr>
              <a:t>(1999/519/EC)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and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International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Com-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mission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on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Non-Ionizing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Radiation Protection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(ICNIRP) on the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limitation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of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expo-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sure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of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general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public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to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electromagnetic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fields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by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way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of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health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protection.</a:t>
            </a:r>
            <a:endParaRPr sz="700">
              <a:latin typeface="Lucida Sans"/>
              <a:cs typeface="Lucida Sans"/>
            </a:endParaRPr>
          </a:p>
          <a:p>
            <a:pPr marL="12700" marR="143510">
              <a:lnSpc>
                <a:spcPct val="120600"/>
              </a:lnSpc>
              <a:spcBef>
                <a:spcPts val="445"/>
              </a:spcBef>
            </a:pP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This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device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restricted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to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indoor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use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only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when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operating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5150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to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5350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MHz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frequency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range.</a:t>
            </a:r>
            <a:endParaRPr sz="7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endParaRPr sz="7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Radiation</a:t>
            </a:r>
            <a:r>
              <a:rPr dirty="0" sz="850" spc="-4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Exposure</a:t>
            </a:r>
            <a:r>
              <a:rPr dirty="0" sz="850" spc="-4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Statement</a:t>
            </a:r>
            <a:endParaRPr sz="850">
              <a:latin typeface="Arial Black"/>
              <a:cs typeface="Arial Black"/>
            </a:endParaRPr>
          </a:p>
          <a:p>
            <a:pPr marL="12700" marR="5080">
              <a:lnSpc>
                <a:spcPct val="120600"/>
              </a:lnSpc>
              <a:spcBef>
                <a:spcPts val="415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product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complies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with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Canada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portable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RF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exposure limit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set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forth for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an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uncontrolled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environment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and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are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safe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for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intended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operation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described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this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manual.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The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further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RF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exposure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reduction can be achieved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if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the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product can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be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kept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as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far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as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possible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from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user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body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or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set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device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to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lower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output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power if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such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function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is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available.</a:t>
            </a:r>
            <a:endParaRPr sz="7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endParaRPr sz="7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Déclaration</a:t>
            </a:r>
            <a:r>
              <a:rPr dirty="0" sz="850" spc="-4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d’exposition</a:t>
            </a:r>
            <a:r>
              <a:rPr dirty="0" sz="850" spc="-3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5">
                <a:solidFill>
                  <a:srgbClr val="2D2A26"/>
                </a:solidFill>
                <a:latin typeface="Arial Black"/>
                <a:cs typeface="Arial Black"/>
              </a:rPr>
              <a:t>aux</a:t>
            </a:r>
            <a:r>
              <a:rPr dirty="0" sz="850" spc="-3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radiations</a:t>
            </a:r>
            <a:endParaRPr sz="850">
              <a:latin typeface="Arial Black"/>
              <a:cs typeface="Arial Black"/>
            </a:endParaRPr>
          </a:p>
          <a:p>
            <a:pPr marL="12700" marR="107950">
              <a:lnSpc>
                <a:spcPct val="120600"/>
              </a:lnSpc>
              <a:spcBef>
                <a:spcPts val="420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produit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est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conforme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aux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limites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d’exposition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pour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les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appareils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portables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RF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pour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les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Etats-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Unis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et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le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Canada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établies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pour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un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environnement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non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contrôlé.</a:t>
            </a:r>
            <a:endParaRPr sz="700">
              <a:latin typeface="Lucida Sans"/>
              <a:cs typeface="Lucida Sans"/>
            </a:endParaRPr>
          </a:p>
          <a:p>
            <a:pPr marL="12700" marR="13970">
              <a:lnSpc>
                <a:spcPct val="120600"/>
              </a:lnSpc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Le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produit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est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sûr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pour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un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fonctionnement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tel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que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décrit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dans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manuel.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La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réduction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aux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expositions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RF peut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être augmentée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si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l’appareil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peut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être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conservé aussi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loin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que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possible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du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corps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l’utilisateur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ou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que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dispositif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est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réglé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sur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la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puissance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sortie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la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plus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faible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si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une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telle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fonction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est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disponible.</a:t>
            </a:r>
            <a:endParaRPr sz="7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88518" y="1206220"/>
            <a:ext cx="178517" cy="180822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203300" y="182679"/>
            <a:ext cx="3553460" cy="3399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-85">
                <a:solidFill>
                  <a:srgbClr val="2D2A26"/>
                </a:solidFill>
                <a:latin typeface="Arial Black"/>
                <a:cs typeface="Arial Black"/>
              </a:rPr>
              <a:t>IMPORTANT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40">
                <a:solidFill>
                  <a:srgbClr val="2D2A26"/>
                </a:solidFill>
                <a:latin typeface="Arial Black"/>
                <a:cs typeface="Arial Black"/>
              </a:rPr>
              <a:t>for</a:t>
            </a: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114">
                <a:solidFill>
                  <a:srgbClr val="2D2A26"/>
                </a:solidFill>
                <a:latin typeface="Arial Black"/>
                <a:cs typeface="Arial Black"/>
              </a:rPr>
              <a:t>UK</a:t>
            </a: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80">
                <a:solidFill>
                  <a:srgbClr val="2D2A26"/>
                </a:solidFill>
                <a:latin typeface="Arial Black"/>
                <a:cs typeface="Arial Black"/>
              </a:rPr>
              <a:t>Power</a:t>
            </a: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 Adapter </a:t>
            </a:r>
            <a:r>
              <a:rPr dirty="0" sz="850" spc="-20">
                <a:solidFill>
                  <a:srgbClr val="2D2A26"/>
                </a:solidFill>
                <a:latin typeface="Arial Black"/>
                <a:cs typeface="Arial Black"/>
              </a:rPr>
              <a:t>Cord</a:t>
            </a:r>
            <a:endParaRPr sz="850">
              <a:latin typeface="Arial Black"/>
              <a:cs typeface="Arial Black"/>
            </a:endParaRPr>
          </a:p>
          <a:p>
            <a:pPr marL="12700" marR="68580">
              <a:lnSpc>
                <a:spcPct val="120600"/>
              </a:lnSpc>
              <a:spcBef>
                <a:spcPts val="420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If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available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socket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outlet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is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not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suitable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for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plug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supplied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with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this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equip-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ment,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it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should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cut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off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and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appropriate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three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pin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plug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fitted.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With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alterna-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tive</a:t>
            </a:r>
            <a:r>
              <a:rPr dirty="0" sz="700" spc="-4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plugs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on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approved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3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amp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fuse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must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fitted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plug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or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adaptor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or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main</a:t>
            </a:r>
            <a:r>
              <a:rPr dirty="0" sz="700" spc="-5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fuse</a:t>
            </a:r>
            <a:r>
              <a:rPr dirty="0" sz="700" spc="-4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box.</a:t>
            </a:r>
            <a:endParaRPr sz="700">
              <a:latin typeface="Lucida Sans"/>
              <a:cs typeface="Lucida Sans"/>
            </a:endParaRPr>
          </a:p>
          <a:p>
            <a:pPr marL="12700" marR="5080">
              <a:lnSpc>
                <a:spcPct val="120600"/>
              </a:lnSpc>
              <a:spcBef>
                <a:spcPts val="445"/>
              </a:spcBef>
            </a:pP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plug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severed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from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mains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lead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must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be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destroyed,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as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plug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with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bared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flex- ible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cords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is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hazardous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if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engaged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in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live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socket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outlet.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In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event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of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replacing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plug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fuse,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use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3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amp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fuse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approved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by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ASTA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to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55">
                <a:solidFill>
                  <a:srgbClr val="2D2A26"/>
                </a:solidFill>
                <a:latin typeface="Lucida Sans"/>
                <a:cs typeface="Lucida Sans"/>
              </a:rPr>
              <a:t>BS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55">
                <a:solidFill>
                  <a:srgbClr val="2D2A26"/>
                </a:solidFill>
                <a:latin typeface="Lucida Sans"/>
                <a:cs typeface="Lucida Sans"/>
              </a:rPr>
              <a:t>1362,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i.e.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carries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endParaRPr sz="7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dirty="0" sz="700" spc="-40">
                <a:solidFill>
                  <a:srgbClr val="2D2A26"/>
                </a:solidFill>
                <a:latin typeface="Lucida Sans"/>
                <a:cs typeface="Lucida Sans"/>
              </a:rPr>
              <a:t>mark.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Always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replace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fuse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cover,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never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use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plugs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with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fuse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cover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omitted.</a:t>
            </a:r>
            <a:endParaRPr sz="7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WARNING</a:t>
            </a:r>
            <a:r>
              <a:rPr dirty="0" sz="700" spc="4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70">
                <a:solidFill>
                  <a:srgbClr val="2D2A26"/>
                </a:solidFill>
                <a:latin typeface="Lucida Sans"/>
                <a:cs typeface="Lucida Sans"/>
              </a:rPr>
              <a:t>—</a:t>
            </a:r>
            <a:r>
              <a:rPr dirty="0" sz="700" spc="5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THIS</a:t>
            </a:r>
            <a:r>
              <a:rPr dirty="0" sz="700" spc="4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APPLIANCE</a:t>
            </a:r>
            <a:r>
              <a:rPr dirty="0" sz="700" spc="5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MUST</a:t>
            </a:r>
            <a:r>
              <a:rPr dirty="0" sz="700" spc="5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BE</a:t>
            </a:r>
            <a:r>
              <a:rPr dirty="0" sz="700" spc="4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EARTHED.</a:t>
            </a:r>
            <a:endParaRPr sz="700">
              <a:latin typeface="Lucida Sans"/>
              <a:cs typeface="Lucida Sans"/>
            </a:endParaRPr>
          </a:p>
          <a:p>
            <a:pPr marL="12700" marR="80010">
              <a:lnSpc>
                <a:spcPct val="120600"/>
              </a:lnSpc>
              <a:spcBef>
                <a:spcPts val="450"/>
              </a:spcBef>
              <a:tabLst>
                <a:tab pos="1330325" algn="l"/>
                <a:tab pos="2169160" algn="l"/>
              </a:tabLst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wires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this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mains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lead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are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coloured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accordance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with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following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code: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Green-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and-Yellow</a:t>
            </a:r>
            <a:r>
              <a:rPr dirty="0" sz="700" spc="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95">
                <a:solidFill>
                  <a:srgbClr val="2D2A26"/>
                </a:solidFill>
                <a:latin typeface="Lucida Sans"/>
                <a:cs typeface="Lucida Sans"/>
              </a:rPr>
              <a:t>=</a:t>
            </a:r>
            <a:r>
              <a:rPr dirty="0" sz="700" spc="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Earth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	Blue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95">
                <a:solidFill>
                  <a:srgbClr val="2D2A26"/>
                </a:solidFill>
                <a:latin typeface="Lucida Sans"/>
                <a:cs typeface="Lucida Sans"/>
              </a:rPr>
              <a:t>=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Neutral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	Brown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95">
                <a:solidFill>
                  <a:srgbClr val="2D2A26"/>
                </a:solidFill>
                <a:latin typeface="Lucida Sans"/>
                <a:cs typeface="Lucida Sans"/>
              </a:rPr>
              <a:t>=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Live</a:t>
            </a:r>
            <a:endParaRPr sz="700">
              <a:latin typeface="Lucida Sans"/>
              <a:cs typeface="Lucida Sans"/>
            </a:endParaRPr>
          </a:p>
          <a:p>
            <a:pPr marL="12700" marR="34290">
              <a:lnSpc>
                <a:spcPct val="120600"/>
              </a:lnSpc>
              <a:spcBef>
                <a:spcPts val="450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As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colour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of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wiring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mains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lead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of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this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appliance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may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not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corre-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spond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with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coloured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markings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identifying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terminals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your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plug,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proceed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as</a:t>
            </a:r>
            <a:r>
              <a:rPr dirty="0" sz="700" spc="-4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follows:</a:t>
            </a:r>
            <a:endParaRPr sz="700">
              <a:latin typeface="Lucida Sans"/>
              <a:cs typeface="Lucida Sans"/>
            </a:endParaRPr>
          </a:p>
          <a:p>
            <a:pPr marL="177800" marR="11430" indent="-92075">
              <a:lnSpc>
                <a:spcPct val="120600"/>
              </a:lnSpc>
              <a:buChar char="•"/>
              <a:tabLst>
                <a:tab pos="177800" algn="l"/>
              </a:tabLst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wire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which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is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coloured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Green-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and-Yellow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must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be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connected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to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terminal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plug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which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is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marked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with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letter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“E”,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or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by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earth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symbol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or</a:t>
            </a:r>
            <a:r>
              <a:rPr dirty="0" sz="700" spc="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coloured</a:t>
            </a:r>
            <a:r>
              <a:rPr dirty="0" sz="700" spc="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Green-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and-Yellow.</a:t>
            </a:r>
            <a:endParaRPr sz="700">
              <a:latin typeface="Lucida Sans"/>
              <a:cs typeface="Lucida Sans"/>
            </a:endParaRPr>
          </a:p>
          <a:p>
            <a:pPr marL="177800" marR="107950" indent="-92075">
              <a:lnSpc>
                <a:spcPct val="120600"/>
              </a:lnSpc>
              <a:buChar char="•"/>
              <a:tabLst>
                <a:tab pos="177800" algn="l"/>
              </a:tabLst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 wire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which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is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coloured Blue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must be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connected to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terminal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which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is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marked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with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letter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“N”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or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coloured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Black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or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Blue.</a:t>
            </a:r>
            <a:endParaRPr sz="700">
              <a:latin typeface="Lucida Sans"/>
              <a:cs typeface="Lucida Sans"/>
            </a:endParaRPr>
          </a:p>
          <a:p>
            <a:pPr marL="177800" marR="22225" indent="-92075">
              <a:lnSpc>
                <a:spcPct val="120600"/>
              </a:lnSpc>
              <a:buChar char="•"/>
              <a:tabLst>
                <a:tab pos="177800" algn="l"/>
              </a:tabLst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 wire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which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is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coloured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Brown must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be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connected to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terminal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which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is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marked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with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letter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“L”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or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coloured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Red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or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Brown.</a:t>
            </a:r>
            <a:endParaRPr sz="7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210"/>
              </a:spcBef>
            </a:pPr>
            <a:endParaRPr sz="7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Argentina</a:t>
            </a:r>
            <a:endParaRPr sz="850">
              <a:latin typeface="Arial Black"/>
              <a:cs typeface="Arial Black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3063" y="3716300"/>
            <a:ext cx="128587" cy="112585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223861" y="3636801"/>
            <a:ext cx="2210435" cy="1043305"/>
          </a:xfrm>
          <a:prstGeom prst="rect">
            <a:avLst/>
          </a:prstGeom>
          <a:ln w="12700">
            <a:solidFill>
              <a:srgbClr val="D2232A"/>
            </a:solidFill>
          </a:ln>
        </p:spPr>
        <p:txBody>
          <a:bodyPr wrap="square" lIns="0" tIns="81280" rIns="0" bIns="0" rtlCol="0" vert="horz">
            <a:spAutoFit/>
          </a:bodyPr>
          <a:lstStyle/>
          <a:p>
            <a:pPr marL="79375" marR="123825" indent="151765">
              <a:lnSpc>
                <a:spcPct val="120600"/>
              </a:lnSpc>
              <a:spcBef>
                <a:spcPts val="640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Este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producto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utiliza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para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su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funcionamiento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una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fuente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alimentación,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modelo</a:t>
            </a:r>
            <a:r>
              <a:rPr dirty="0" sz="700" spc="6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FSP040-RHBN3</a:t>
            </a:r>
            <a:r>
              <a:rPr dirty="0" sz="700" spc="6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marca</a:t>
            </a:r>
            <a:r>
              <a:rPr dirty="0" sz="700" spc="6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Clover</a:t>
            </a:r>
            <a:r>
              <a:rPr dirty="0" sz="700" spc="6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con</a:t>
            </a:r>
            <a:r>
              <a:rPr dirty="0" sz="700" spc="6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las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siguientes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características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técnicas: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Entrada:</a:t>
            </a:r>
            <a:r>
              <a:rPr dirty="0" sz="700" spc="50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AC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100-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240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55">
                <a:solidFill>
                  <a:srgbClr val="2D2A26"/>
                </a:solidFill>
                <a:latin typeface="Lucida Sans"/>
                <a:cs typeface="Lucida Sans"/>
              </a:rPr>
              <a:t>V,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50-60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Hz,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80">
                <a:solidFill>
                  <a:srgbClr val="2D2A26"/>
                </a:solidFill>
                <a:latin typeface="Lucida Sans"/>
                <a:cs typeface="Lucida Sans"/>
              </a:rPr>
              <a:t>1.5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A,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Cl.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I;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Salida: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DC</a:t>
            </a:r>
            <a:endParaRPr sz="700">
              <a:latin typeface="Lucida Sans"/>
              <a:cs typeface="Lucida Sans"/>
            </a:endParaRPr>
          </a:p>
          <a:p>
            <a:pPr marL="79375" marR="262255">
              <a:lnSpc>
                <a:spcPct val="120600"/>
              </a:lnSpc>
            </a:pPr>
            <a:r>
              <a:rPr dirty="0" sz="700" spc="-105">
                <a:solidFill>
                  <a:srgbClr val="2D2A26"/>
                </a:solidFill>
                <a:latin typeface="Lucida Sans"/>
                <a:cs typeface="Lucida Sans"/>
              </a:rPr>
              <a:t>12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55">
                <a:solidFill>
                  <a:srgbClr val="2D2A26"/>
                </a:solidFill>
                <a:latin typeface="Lucida Sans"/>
                <a:cs typeface="Lucida Sans"/>
              </a:rPr>
              <a:t>V,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3.33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A,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que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ha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sido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certificada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para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su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utilización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en el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mercado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argentino.</a:t>
            </a:r>
            <a:endParaRPr sz="700">
              <a:latin typeface="Lucida Sans"/>
              <a:cs typeface="Lucida Sans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83842" y="3716301"/>
            <a:ext cx="128612" cy="112623"/>
          </a:xfrm>
          <a:prstGeom prst="rect">
            <a:avLst/>
          </a:prstGeom>
        </p:spPr>
      </p:pic>
      <p:sp>
        <p:nvSpPr>
          <p:cNvPr id="7" name="object 7" descr=""/>
          <p:cNvSpPr txBox="1"/>
          <p:nvPr/>
        </p:nvSpPr>
        <p:spPr>
          <a:xfrm>
            <a:off x="2504638" y="3636801"/>
            <a:ext cx="1235075" cy="1043305"/>
          </a:xfrm>
          <a:prstGeom prst="rect">
            <a:avLst/>
          </a:prstGeom>
          <a:ln w="12700">
            <a:solidFill>
              <a:srgbClr val="FFC20E"/>
            </a:solidFill>
          </a:ln>
        </p:spPr>
        <p:txBody>
          <a:bodyPr wrap="square" lIns="0" tIns="81280" rIns="0" bIns="0" rtlCol="0" vert="horz">
            <a:spAutoFit/>
          </a:bodyPr>
          <a:lstStyle/>
          <a:p>
            <a:pPr marL="79375" marR="107314" indent="151765">
              <a:lnSpc>
                <a:spcPct val="120600"/>
              </a:lnSpc>
              <a:spcBef>
                <a:spcPts val="640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Conectar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una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fuente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diferente</a:t>
            </a:r>
            <a:r>
              <a:rPr dirty="0" sz="700" spc="-4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</a:t>
            </a:r>
            <a:r>
              <a:rPr dirty="0" sz="700" spc="-4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la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provista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podría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ocasionar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un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incendio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choque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eléctrico.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No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utilice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una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fuente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diferente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la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provista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con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el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equipo.</a:t>
            </a:r>
            <a:endParaRPr sz="7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03300" y="182679"/>
            <a:ext cx="3517900" cy="96646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-105">
                <a:solidFill>
                  <a:srgbClr val="2D2A26"/>
                </a:solidFill>
                <a:latin typeface="Arial Black"/>
                <a:cs typeface="Arial Black"/>
              </a:rPr>
              <a:t>EU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Declaration </a:t>
            </a:r>
            <a:r>
              <a:rPr dirty="0" sz="850" spc="-35">
                <a:solidFill>
                  <a:srgbClr val="2D2A26"/>
                </a:solidFill>
                <a:latin typeface="Arial Black"/>
                <a:cs typeface="Arial Black"/>
              </a:rPr>
              <a:t>of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Conformity</a:t>
            </a:r>
            <a:endParaRPr sz="850">
              <a:latin typeface="Arial Black"/>
              <a:cs typeface="Arial Black"/>
            </a:endParaRPr>
          </a:p>
          <a:p>
            <a:pPr marL="12700" marR="5080">
              <a:lnSpc>
                <a:spcPct val="120600"/>
              </a:lnSpc>
              <a:spcBef>
                <a:spcPts val="420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Hereby,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Clover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Network,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LLC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declares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that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radio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equipment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type,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C405/K405 is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compliance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with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Directive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2014/53/EU.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full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text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of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EU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declaration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of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conformity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is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available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at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following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internet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address:</a:t>
            </a:r>
            <a:endParaRPr sz="7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dirty="0" sz="700" spc="-40">
                <a:solidFill>
                  <a:srgbClr val="3DAE2B"/>
                </a:solidFill>
                <a:latin typeface="Arial Black"/>
                <a:cs typeface="Arial Black"/>
                <a:hlinkClick r:id="rId2"/>
              </a:rPr>
              <a:t>eu.clover.com/eu-</a:t>
            </a:r>
            <a:r>
              <a:rPr dirty="0" sz="700" spc="-10">
                <a:solidFill>
                  <a:srgbClr val="3DAE2B"/>
                </a:solidFill>
                <a:latin typeface="Arial Black"/>
                <a:cs typeface="Arial Black"/>
                <a:hlinkClick r:id="rId2"/>
              </a:rPr>
              <a:t>compliance</a:t>
            </a:r>
            <a:endParaRPr sz="7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frequency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band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and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maximum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transmitted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power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EU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are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listed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below:</a:t>
            </a:r>
            <a:endParaRPr sz="700">
              <a:latin typeface="Lucida Sans"/>
              <a:cs typeface="Lucida Sans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03300" y="1237443"/>
            <a:ext cx="1478915" cy="555625"/>
          </a:xfrm>
          <a:prstGeom prst="rect">
            <a:avLst/>
          </a:prstGeom>
        </p:spPr>
        <p:txBody>
          <a:bodyPr wrap="square" lIns="0" tIns="298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dirty="0" sz="850" spc="-20">
                <a:solidFill>
                  <a:srgbClr val="2D2A26"/>
                </a:solidFill>
                <a:latin typeface="Arial Black"/>
                <a:cs typeface="Arial Black"/>
              </a:rPr>
              <a:t>WWAN</a:t>
            </a:r>
            <a:endParaRPr sz="850">
              <a:latin typeface="Arial Black"/>
              <a:cs typeface="Arial Black"/>
            </a:endParaRPr>
          </a:p>
          <a:p>
            <a:pPr marL="12700" marR="5080">
              <a:lnSpc>
                <a:spcPts val="1010"/>
              </a:lnSpc>
              <a:spcBef>
                <a:spcPts val="35"/>
              </a:spcBef>
            </a:pP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LTE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Band3: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23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dBm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(Conducted)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LTE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Band7: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23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dBm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(Conducted)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LTE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Band20: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23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dBm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(Conducted)</a:t>
            </a:r>
            <a:endParaRPr sz="700">
              <a:latin typeface="Lucida Sans"/>
              <a:cs typeface="Lucida Sans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03300" y="1881079"/>
            <a:ext cx="1618615" cy="683895"/>
          </a:xfrm>
          <a:prstGeom prst="rect">
            <a:avLst/>
          </a:prstGeom>
        </p:spPr>
        <p:txBody>
          <a:bodyPr wrap="square" lIns="0" tIns="298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dirty="0" sz="850" spc="-20">
                <a:solidFill>
                  <a:srgbClr val="2D2A26"/>
                </a:solidFill>
                <a:latin typeface="Arial Black"/>
                <a:cs typeface="Arial Black"/>
              </a:rPr>
              <a:t>WLAN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2400MHz-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2483.5MHz: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20</a:t>
            </a:r>
            <a:r>
              <a:rPr dirty="0" sz="700" spc="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dBm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(EIRP)</a:t>
            </a:r>
            <a:endParaRPr sz="7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5150MHz-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5250MHz: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23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dBm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(EIRP)</a:t>
            </a:r>
            <a:endParaRPr sz="7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5250MHz-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5350MHz: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23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dBm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(EIRP)</a:t>
            </a:r>
            <a:endParaRPr sz="7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5470MHz-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5725MHz: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23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dBm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(EIRP)</a:t>
            </a:r>
            <a:endParaRPr sz="700">
              <a:latin typeface="Lucida Sans"/>
              <a:cs typeface="Lucida Sans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2081599" y="1237443"/>
            <a:ext cx="786130" cy="426720"/>
          </a:xfrm>
          <a:prstGeom prst="rect">
            <a:avLst/>
          </a:prstGeom>
        </p:spPr>
        <p:txBody>
          <a:bodyPr wrap="square" lIns="0" tIns="298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dirty="0" sz="850" spc="-80">
                <a:solidFill>
                  <a:srgbClr val="2D2A26"/>
                </a:solidFill>
                <a:latin typeface="Arial Black"/>
                <a:cs typeface="Arial Black"/>
              </a:rPr>
              <a:t>CE </a:t>
            </a:r>
            <a:r>
              <a:rPr dirty="0" sz="850" spc="-85">
                <a:solidFill>
                  <a:srgbClr val="2D2A26"/>
                </a:solidFill>
                <a:latin typeface="Arial Black"/>
                <a:cs typeface="Arial Black"/>
              </a:rPr>
              <a:t>max</a:t>
            </a:r>
            <a:r>
              <a:rPr dirty="0" sz="850" spc="-7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25">
                <a:solidFill>
                  <a:srgbClr val="2D2A26"/>
                </a:solidFill>
                <a:latin typeface="Arial Black"/>
                <a:cs typeface="Arial Black"/>
              </a:rPr>
              <a:t>SAR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Body:</a:t>
            </a:r>
            <a:r>
              <a:rPr dirty="0" sz="700" spc="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5">
                <a:solidFill>
                  <a:srgbClr val="2D2A26"/>
                </a:solidFill>
                <a:latin typeface="Lucida Sans"/>
                <a:cs typeface="Lucida Sans"/>
              </a:rPr>
              <a:t>1.611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W/Kg</a:t>
            </a:r>
            <a:endParaRPr sz="7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Limb: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3.382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W/Kg</a:t>
            </a:r>
            <a:endParaRPr sz="700">
              <a:latin typeface="Lucida Sans"/>
              <a:cs typeface="Lucida Sans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2081599" y="1752492"/>
            <a:ext cx="904240" cy="298450"/>
          </a:xfrm>
          <a:prstGeom prst="rect">
            <a:avLst/>
          </a:prstGeom>
        </p:spPr>
        <p:txBody>
          <a:bodyPr wrap="square" lIns="0" tIns="298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dirty="0" sz="850" spc="-25">
                <a:solidFill>
                  <a:srgbClr val="2D2A26"/>
                </a:solidFill>
                <a:latin typeface="Arial Black"/>
                <a:cs typeface="Arial Black"/>
              </a:rPr>
              <a:t>NFC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-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4.92</a:t>
            </a:r>
            <a:r>
              <a:rPr dirty="0" sz="700" spc="-4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dB</a:t>
            </a:r>
            <a:r>
              <a:rPr dirty="0" sz="700">
                <a:solidFill>
                  <a:srgbClr val="2D2A26"/>
                </a:solidFill>
                <a:latin typeface="Arial"/>
                <a:cs typeface="Arial"/>
              </a:rPr>
              <a:t>μ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A/m</a:t>
            </a:r>
            <a:r>
              <a:rPr dirty="0" sz="700" spc="-3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@10m</a:t>
            </a:r>
            <a:endParaRPr sz="700">
              <a:latin typeface="Lucida Sans"/>
              <a:cs typeface="Lucida Sans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2081599" y="2138953"/>
            <a:ext cx="1447165" cy="298450"/>
          </a:xfrm>
          <a:prstGeom prst="rect">
            <a:avLst/>
          </a:prstGeom>
        </p:spPr>
        <p:txBody>
          <a:bodyPr wrap="square" lIns="0" tIns="298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Wireless</a:t>
            </a:r>
            <a:r>
              <a:rPr dirty="0" sz="850" spc="-4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Charger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100~200KHz: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55">
                <a:solidFill>
                  <a:srgbClr val="2D2A26"/>
                </a:solidFill>
                <a:latin typeface="Lucida Sans"/>
                <a:cs typeface="Lucida Sans"/>
              </a:rPr>
              <a:t>81.5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dB</a:t>
            </a:r>
            <a:r>
              <a:rPr dirty="0" sz="700" spc="-10">
                <a:solidFill>
                  <a:srgbClr val="2D2A26"/>
                </a:solidFill>
                <a:latin typeface="Arial"/>
                <a:cs typeface="Arial"/>
              </a:rPr>
              <a:t>μ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V/m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@10m</a:t>
            </a:r>
            <a:endParaRPr sz="700">
              <a:latin typeface="Lucida Sans"/>
              <a:cs typeface="Lucida Sans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203300" y="2653303"/>
            <a:ext cx="3536315" cy="2028189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73025">
              <a:lnSpc>
                <a:spcPct val="117300"/>
              </a:lnSpc>
              <a:spcBef>
                <a:spcPts val="60"/>
              </a:spcBef>
            </a:pPr>
            <a:r>
              <a:rPr dirty="0" sz="850" spc="-75">
                <a:solidFill>
                  <a:srgbClr val="2D2A26"/>
                </a:solidFill>
                <a:latin typeface="Arial Black"/>
                <a:cs typeface="Arial Black"/>
              </a:rPr>
              <a:t>Restrictions</a:t>
            </a:r>
            <a:r>
              <a:rPr dirty="0" sz="85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35">
                <a:solidFill>
                  <a:srgbClr val="2D2A26"/>
                </a:solidFill>
                <a:latin typeface="Arial Black"/>
                <a:cs typeface="Arial Black"/>
              </a:rPr>
              <a:t>in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AT/BE/BG/CZ/DK/EE/FR/DE/IS/IE/IT/EL/ES/CY/LV/LI/LT/LU/HU/MT/NL/NO/PL/PT/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RO/SI/SK/TR/FI/SE/CH/UK(NI)/HR/UK.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5150MHz-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5350MHz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is for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indoor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use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only.</a:t>
            </a:r>
            <a:endParaRPr sz="7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endParaRPr sz="7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dirty="0" sz="850" spc="-55">
                <a:solidFill>
                  <a:srgbClr val="2D2A26"/>
                </a:solidFill>
                <a:latin typeface="Arial Black"/>
                <a:cs typeface="Arial Black"/>
              </a:rPr>
              <a:t>Caution:</a:t>
            </a:r>
            <a:r>
              <a:rPr dirty="0" sz="850" spc="-5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Exposure</a:t>
            </a:r>
            <a:r>
              <a:rPr dirty="0" sz="850" spc="-4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55">
                <a:solidFill>
                  <a:srgbClr val="2D2A26"/>
                </a:solidFill>
                <a:latin typeface="Arial Black"/>
                <a:cs typeface="Arial Black"/>
              </a:rPr>
              <a:t>to</a:t>
            </a:r>
            <a:r>
              <a:rPr dirty="0" sz="850" spc="-4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Radio</a:t>
            </a:r>
            <a:r>
              <a:rPr dirty="0" sz="850" spc="-5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Frequency</a:t>
            </a:r>
            <a:r>
              <a:rPr dirty="0" sz="850" spc="-4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Radiation</a:t>
            </a:r>
            <a:endParaRPr sz="850">
              <a:latin typeface="Arial Black"/>
              <a:cs typeface="Arial Black"/>
            </a:endParaRPr>
          </a:p>
          <a:p>
            <a:pPr marL="12700" marR="5080">
              <a:lnSpc>
                <a:spcPct val="120600"/>
              </a:lnSpc>
              <a:spcBef>
                <a:spcPts val="420"/>
              </a:spcBef>
            </a:pP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This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product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complies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with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EU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requirements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regarding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restriction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of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exposure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of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persons</a:t>
            </a:r>
            <a:r>
              <a:rPr dirty="0" sz="700" spc="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to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radio-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frequency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energy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(RF)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emitted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by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telecommunication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and</a:t>
            </a:r>
            <a:r>
              <a:rPr dirty="0" sz="700" spc="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radio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devices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designed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and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manufactured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such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way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not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to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exceed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exposure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limits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indicated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by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European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Union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Commission.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permitted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SAR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limit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for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general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population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is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2.0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W/Kg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for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body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and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4.0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W/Kg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for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limb.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This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limit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guarantees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ample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safety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margin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that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protects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all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persons</a:t>
            </a:r>
            <a:r>
              <a:rPr dirty="0" sz="700" spc="-3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regardless</a:t>
            </a:r>
            <a:r>
              <a:rPr dirty="0" sz="700" spc="-25">
                <a:solidFill>
                  <a:srgbClr val="2D2A26"/>
                </a:solidFill>
                <a:latin typeface="Lucida Sans"/>
                <a:cs typeface="Lucida Sans"/>
              </a:rPr>
              <a:t> of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 age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and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health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condition.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SAR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is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measured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with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device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at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5mm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to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body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and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at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0mm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to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Lucida Sans"/>
                <a:cs typeface="Lucida Sans"/>
              </a:rPr>
              <a:t>extremity,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while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transmitting</a:t>
            </a:r>
            <a:r>
              <a:rPr dirty="0" sz="700" spc="-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at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highest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certified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output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power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level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in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all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frequency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bands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of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device.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The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highest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SAR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level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recorded for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this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model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was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equal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to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body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 spc="-65">
                <a:solidFill>
                  <a:srgbClr val="2D2A26"/>
                </a:solidFill>
                <a:latin typeface="Lucida Sans"/>
                <a:cs typeface="Lucida Sans"/>
              </a:rPr>
              <a:t>1.611W/Kg,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&amp;</a:t>
            </a:r>
            <a:r>
              <a:rPr dirty="0" sz="700" spc="-15">
                <a:solidFill>
                  <a:srgbClr val="2D2A26"/>
                </a:solidFill>
                <a:latin typeface="Lucida Sans"/>
                <a:cs typeface="Lucida Sans"/>
              </a:rPr>
              <a:t> </a:t>
            </a:r>
            <a:r>
              <a:rPr dirty="0" sz="700">
                <a:solidFill>
                  <a:srgbClr val="2D2A26"/>
                </a:solidFill>
                <a:latin typeface="Lucida Sans"/>
                <a:cs typeface="Lucida Sans"/>
              </a:rPr>
              <a:t>limb</a:t>
            </a:r>
            <a:r>
              <a:rPr dirty="0" sz="700" spc="-10">
                <a:solidFill>
                  <a:srgbClr val="2D2A26"/>
                </a:solidFill>
                <a:latin typeface="Lucida Sans"/>
                <a:cs typeface="Lucida Sans"/>
              </a:rPr>
              <a:t> 3.382W/Kg.</a:t>
            </a:r>
            <a:endParaRPr sz="7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2024-03-24T17:46:58Z</dcterms:created>
  <dcterms:modified xsi:type="dcterms:W3CDTF">2024-03-24T17:46:58Z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2022-10-21T00:00:00Z</vt:filetime>
  </property>
  <property fmtid="{D5CDD505-2E9C-101B-9397-08002B2CF9AE}" pid="3" name="Creator">
    <vt:lpwstr>Adobe InDesign 17.0 (Macintosh)</vt:lpwstr>
  </property>
  <property fmtid="{D5CDD505-2E9C-101B-9397-08002B2CF9AE}" pid="4" name="LastSaved">
    <vt:filetime>2024-03-24T00:00:00Z</vt:filetime>
  </property>
  <property fmtid="{D5CDD505-2E9C-101B-9397-08002B2CF9AE}" pid="5" name="Producer">
    <vt:lpwstr>Adobe PDF Library 16.0.3</vt:lpwstr>
  </property>
</Properties>
</file>