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4102100" cy="9505950"/>
  <p:notesSz cx="4102100" cy="95059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8133" y="2946844"/>
            <a:ext cx="3492182" cy="1996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16267" y="5323332"/>
            <a:ext cx="2875915" cy="23764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205422" y="2186368"/>
            <a:ext cx="1787175" cy="62739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2115851" y="2186368"/>
            <a:ext cx="1787175" cy="62739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5422" y="380238"/>
            <a:ext cx="3697605" cy="15209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5422" y="2186368"/>
            <a:ext cx="3697605" cy="62739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396873" y="8840534"/>
            <a:ext cx="1314704" cy="4752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205422" y="8840534"/>
            <a:ext cx="944943" cy="4752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2958084" y="8840534"/>
            <a:ext cx="944943" cy="4752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Relationship Id="rId27" Type="http://schemas.openxmlformats.org/officeDocument/2006/relationships/image" Target="../media/image26.png"/><Relationship Id="rId28" Type="http://schemas.openxmlformats.org/officeDocument/2006/relationships/image" Target="../media/image27.png"/><Relationship Id="rId29" Type="http://schemas.openxmlformats.org/officeDocument/2006/relationships/image" Target="../media/image28.png"/><Relationship Id="rId30" Type="http://schemas.openxmlformats.org/officeDocument/2006/relationships/image" Target="../media/image29.png"/><Relationship Id="rId31" Type="http://schemas.openxmlformats.org/officeDocument/2006/relationships/image" Target="../media/image30.png"/><Relationship Id="rId32" Type="http://schemas.openxmlformats.org/officeDocument/2006/relationships/image" Target="../media/image31.png"/><Relationship Id="rId33" Type="http://schemas.openxmlformats.org/officeDocument/2006/relationships/image" Target="../media/image32.png"/><Relationship Id="rId34" Type="http://schemas.openxmlformats.org/officeDocument/2006/relationships/image" Target="../media/image33.png"/><Relationship Id="rId35" Type="http://schemas.openxmlformats.org/officeDocument/2006/relationships/image" Target="../media/image34.png"/><Relationship Id="rId36" Type="http://schemas.openxmlformats.org/officeDocument/2006/relationships/image" Target="../media/image35.png"/><Relationship Id="rId37" Type="http://schemas.openxmlformats.org/officeDocument/2006/relationships/image" Target="../media/image36.png"/><Relationship Id="rId38" Type="http://schemas.openxmlformats.org/officeDocument/2006/relationships/image" Target="../media/image37.png"/><Relationship Id="rId39" Type="http://schemas.openxmlformats.org/officeDocument/2006/relationships/image" Target="../media/image38.png"/><Relationship Id="rId40" Type="http://schemas.openxmlformats.org/officeDocument/2006/relationships/image" Target="../media/image39.png"/><Relationship Id="rId41" Type="http://schemas.openxmlformats.org/officeDocument/2006/relationships/image" Target="../media/image40.png"/><Relationship Id="rId42" Type="http://schemas.openxmlformats.org/officeDocument/2006/relationships/image" Target="../media/image41.png"/><Relationship Id="rId43" Type="http://schemas.openxmlformats.org/officeDocument/2006/relationships/image" Target="../media/image42.png"/><Relationship Id="rId44" Type="http://schemas.openxmlformats.org/officeDocument/2006/relationships/image" Target="../media/image43.png"/><Relationship Id="rId45" Type="http://schemas.openxmlformats.org/officeDocument/2006/relationships/image" Target="../media/image44.png"/><Relationship Id="rId46" Type="http://schemas.openxmlformats.org/officeDocument/2006/relationships/image" Target="../media/image45.png"/><Relationship Id="rId47" Type="http://schemas.openxmlformats.org/officeDocument/2006/relationships/image" Target="../media/image46.png"/><Relationship Id="rId48" Type="http://schemas.openxmlformats.org/officeDocument/2006/relationships/image" Target="../media/image47.png"/><Relationship Id="rId49" Type="http://schemas.openxmlformats.org/officeDocument/2006/relationships/image" Target="../media/image48.png"/><Relationship Id="rId50" Type="http://schemas.openxmlformats.org/officeDocument/2006/relationships/image" Target="../media/image49.png"/><Relationship Id="rId51" Type="http://schemas.openxmlformats.org/officeDocument/2006/relationships/image" Target="../media/image50.png"/><Relationship Id="rId52" Type="http://schemas.openxmlformats.org/officeDocument/2006/relationships/image" Target="../media/image51.png"/><Relationship Id="rId53" Type="http://schemas.openxmlformats.org/officeDocument/2006/relationships/image" Target="../media/image52.png"/><Relationship Id="rId54" Type="http://schemas.openxmlformats.org/officeDocument/2006/relationships/hyperlink" Target="https://manuals.plus/m/bdeb553bb1957f039c35e0768a0f8159afd9e77c882e454f749cc19a840a6a51" TargetMode="External"/><Relationship Id="rId55" Type="http://schemas.openxmlformats.org/officeDocument/2006/relationships/image" Target="../media/image5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708556" y="1894852"/>
            <a:ext cx="652780" cy="442595"/>
            <a:chOff x="1708556" y="1894852"/>
            <a:chExt cx="652780" cy="4425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1693" y="1897990"/>
              <a:ext cx="646214" cy="43585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1693" y="1903832"/>
              <a:ext cx="97955" cy="12004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1761197" y="1945843"/>
              <a:ext cx="546100" cy="341630"/>
            </a:xfrm>
            <a:custGeom>
              <a:avLst/>
              <a:gdLst/>
              <a:ahLst/>
              <a:cxnLst/>
              <a:rect l="l" t="t" r="r" b="b"/>
              <a:pathLst>
                <a:path w="546100" h="341630">
                  <a:moveTo>
                    <a:pt x="510349" y="0"/>
                  </a:moveTo>
                  <a:lnTo>
                    <a:pt x="0" y="0"/>
                  </a:lnTo>
                  <a:lnTo>
                    <a:pt x="0" y="305955"/>
                  </a:lnTo>
                  <a:lnTo>
                    <a:pt x="2767" y="319619"/>
                  </a:lnTo>
                  <a:lnTo>
                    <a:pt x="10309" y="330795"/>
                  </a:lnTo>
                  <a:lnTo>
                    <a:pt x="21484" y="338340"/>
                  </a:lnTo>
                  <a:lnTo>
                    <a:pt x="35153" y="341109"/>
                  </a:lnTo>
                  <a:lnTo>
                    <a:pt x="510349" y="341109"/>
                  </a:lnTo>
                  <a:lnTo>
                    <a:pt x="524012" y="338340"/>
                  </a:lnTo>
                  <a:lnTo>
                    <a:pt x="535189" y="330795"/>
                  </a:lnTo>
                  <a:lnTo>
                    <a:pt x="542733" y="319619"/>
                  </a:lnTo>
                  <a:lnTo>
                    <a:pt x="545503" y="305955"/>
                  </a:lnTo>
                  <a:lnTo>
                    <a:pt x="545503" y="35140"/>
                  </a:lnTo>
                  <a:lnTo>
                    <a:pt x="542733" y="21474"/>
                  </a:lnTo>
                  <a:lnTo>
                    <a:pt x="535189" y="10302"/>
                  </a:lnTo>
                  <a:lnTo>
                    <a:pt x="524012" y="2765"/>
                  </a:lnTo>
                  <a:lnTo>
                    <a:pt x="510349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711693" y="1897989"/>
              <a:ext cx="646430" cy="368300"/>
            </a:xfrm>
            <a:custGeom>
              <a:avLst/>
              <a:gdLst/>
              <a:ahLst/>
              <a:cxnLst/>
              <a:rect l="l" t="t" r="r" b="b"/>
              <a:pathLst>
                <a:path w="646430" h="368300">
                  <a:moveTo>
                    <a:pt x="7277" y="29019"/>
                  </a:moveTo>
                  <a:lnTo>
                    <a:pt x="0" y="22428"/>
                  </a:lnTo>
                  <a:lnTo>
                    <a:pt x="0" y="39027"/>
                  </a:lnTo>
                  <a:lnTo>
                    <a:pt x="0" y="326631"/>
                  </a:lnTo>
                  <a:lnTo>
                    <a:pt x="457" y="336600"/>
                  </a:lnTo>
                  <a:lnTo>
                    <a:pt x="1828" y="346316"/>
                  </a:lnTo>
                  <a:lnTo>
                    <a:pt x="4051" y="355739"/>
                  </a:lnTo>
                  <a:lnTo>
                    <a:pt x="7073" y="364820"/>
                  </a:lnTo>
                  <a:lnTo>
                    <a:pt x="6985" y="354520"/>
                  </a:lnTo>
                  <a:lnTo>
                    <a:pt x="7073" y="346163"/>
                  </a:lnTo>
                  <a:lnTo>
                    <a:pt x="7200" y="340575"/>
                  </a:lnTo>
                  <a:lnTo>
                    <a:pt x="7277" y="338518"/>
                  </a:lnTo>
                  <a:lnTo>
                    <a:pt x="7277" y="29019"/>
                  </a:lnTo>
                  <a:close/>
                </a:path>
                <a:path w="646430" h="368300">
                  <a:moveTo>
                    <a:pt x="569671" y="5029"/>
                  </a:moveTo>
                  <a:lnTo>
                    <a:pt x="561797" y="2882"/>
                  </a:lnTo>
                  <a:lnTo>
                    <a:pt x="553707" y="1295"/>
                  </a:lnTo>
                  <a:lnTo>
                    <a:pt x="545439" y="330"/>
                  </a:lnTo>
                  <a:lnTo>
                    <a:pt x="536994" y="0"/>
                  </a:lnTo>
                  <a:lnTo>
                    <a:pt x="291858" y="0"/>
                  </a:lnTo>
                  <a:lnTo>
                    <a:pt x="23304" y="0"/>
                  </a:lnTo>
                  <a:lnTo>
                    <a:pt x="26911" y="5029"/>
                  </a:lnTo>
                  <a:lnTo>
                    <a:pt x="569671" y="5029"/>
                  </a:lnTo>
                  <a:close/>
                </a:path>
                <a:path w="646430" h="368300">
                  <a:moveTo>
                    <a:pt x="646201" y="109207"/>
                  </a:moveTo>
                  <a:lnTo>
                    <a:pt x="645655" y="98361"/>
                  </a:lnTo>
                  <a:lnTo>
                    <a:pt x="644055" y="87807"/>
                  </a:lnTo>
                  <a:lnTo>
                    <a:pt x="641464" y="77597"/>
                  </a:lnTo>
                  <a:lnTo>
                    <a:pt x="637946" y="67779"/>
                  </a:lnTo>
                  <a:lnTo>
                    <a:pt x="637946" y="368007"/>
                  </a:lnTo>
                  <a:lnTo>
                    <a:pt x="641464" y="358216"/>
                  </a:lnTo>
                  <a:lnTo>
                    <a:pt x="644055" y="348030"/>
                  </a:lnTo>
                  <a:lnTo>
                    <a:pt x="645655" y="337489"/>
                  </a:lnTo>
                  <a:lnTo>
                    <a:pt x="646201" y="326631"/>
                  </a:lnTo>
                  <a:lnTo>
                    <a:pt x="646201" y="1092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708556" y="1894852"/>
              <a:ext cx="652780" cy="442595"/>
            </a:xfrm>
            <a:custGeom>
              <a:avLst/>
              <a:gdLst/>
              <a:ahLst/>
              <a:cxnLst/>
              <a:rect l="l" t="t" r="r" b="b"/>
              <a:pathLst>
                <a:path w="652780" h="442594">
                  <a:moveTo>
                    <a:pt x="540131" y="0"/>
                  </a:moveTo>
                  <a:lnTo>
                    <a:pt x="24980" y="0"/>
                  </a:lnTo>
                  <a:lnTo>
                    <a:pt x="15269" y="1965"/>
                  </a:lnTo>
                  <a:lnTo>
                    <a:pt x="7327" y="7321"/>
                  </a:lnTo>
                  <a:lnTo>
                    <a:pt x="1967" y="15259"/>
                  </a:lnTo>
                  <a:lnTo>
                    <a:pt x="0" y="24968"/>
                  </a:lnTo>
                  <a:lnTo>
                    <a:pt x="0" y="329768"/>
                  </a:lnTo>
                  <a:lnTo>
                    <a:pt x="8690" y="372728"/>
                  </a:lnTo>
                  <a:lnTo>
                    <a:pt x="32385" y="408393"/>
                  </a:lnTo>
                  <a:lnTo>
                    <a:pt x="55956" y="426720"/>
                  </a:lnTo>
                  <a:lnTo>
                    <a:pt x="57188" y="427507"/>
                  </a:lnTo>
                  <a:lnTo>
                    <a:pt x="60417" y="429310"/>
                  </a:lnTo>
                  <a:lnTo>
                    <a:pt x="65620" y="431761"/>
                  </a:lnTo>
                  <a:lnTo>
                    <a:pt x="68186" y="433006"/>
                  </a:lnTo>
                  <a:lnTo>
                    <a:pt x="78867" y="436986"/>
                  </a:lnTo>
                  <a:lnTo>
                    <a:pt x="89814" y="439837"/>
                  </a:lnTo>
                  <a:lnTo>
                    <a:pt x="100990" y="441552"/>
                  </a:lnTo>
                  <a:lnTo>
                    <a:pt x="112356" y="442125"/>
                  </a:lnTo>
                  <a:lnTo>
                    <a:pt x="540131" y="442125"/>
                  </a:lnTo>
                  <a:lnTo>
                    <a:pt x="555586" y="441036"/>
                  </a:lnTo>
                  <a:lnTo>
                    <a:pt x="565172" y="438988"/>
                  </a:lnTo>
                  <a:lnTo>
                    <a:pt x="112356" y="438988"/>
                  </a:lnTo>
                  <a:lnTo>
                    <a:pt x="101086" y="438403"/>
                  </a:lnTo>
                  <a:lnTo>
                    <a:pt x="67724" y="429285"/>
                  </a:lnTo>
                  <a:lnTo>
                    <a:pt x="64363" y="427736"/>
                  </a:lnTo>
                  <a:lnTo>
                    <a:pt x="61823" y="426491"/>
                  </a:lnTo>
                  <a:lnTo>
                    <a:pt x="58407" y="424586"/>
                  </a:lnTo>
                  <a:lnTo>
                    <a:pt x="57492" y="423989"/>
                  </a:lnTo>
                  <a:lnTo>
                    <a:pt x="54267" y="422033"/>
                  </a:lnTo>
                  <a:lnTo>
                    <a:pt x="52006" y="420636"/>
                  </a:lnTo>
                  <a:lnTo>
                    <a:pt x="48958" y="418490"/>
                  </a:lnTo>
                  <a:lnTo>
                    <a:pt x="48133" y="417830"/>
                  </a:lnTo>
                  <a:lnTo>
                    <a:pt x="45097" y="415556"/>
                  </a:lnTo>
                  <a:lnTo>
                    <a:pt x="18364" y="384975"/>
                  </a:lnTo>
                  <a:lnTo>
                    <a:pt x="18008" y="384429"/>
                  </a:lnTo>
                  <a:lnTo>
                    <a:pt x="11725" y="371880"/>
                  </a:lnTo>
                  <a:lnTo>
                    <a:pt x="7053" y="358508"/>
                  </a:lnTo>
                  <a:lnTo>
                    <a:pt x="4140" y="344431"/>
                  </a:lnTo>
                  <a:lnTo>
                    <a:pt x="3136" y="329768"/>
                  </a:lnTo>
                  <a:lnTo>
                    <a:pt x="3136" y="24968"/>
                  </a:lnTo>
                  <a:lnTo>
                    <a:pt x="4860" y="16493"/>
                  </a:lnTo>
                  <a:lnTo>
                    <a:pt x="9553" y="9551"/>
                  </a:lnTo>
                  <a:lnTo>
                    <a:pt x="16499" y="4860"/>
                  </a:lnTo>
                  <a:lnTo>
                    <a:pt x="24980" y="3136"/>
                  </a:lnTo>
                  <a:lnTo>
                    <a:pt x="555628" y="3136"/>
                  </a:lnTo>
                  <a:lnTo>
                    <a:pt x="540131" y="0"/>
                  </a:lnTo>
                  <a:close/>
                </a:path>
                <a:path w="652780" h="442594">
                  <a:moveTo>
                    <a:pt x="555628" y="3136"/>
                  </a:moveTo>
                  <a:lnTo>
                    <a:pt x="540131" y="3136"/>
                  </a:lnTo>
                  <a:lnTo>
                    <a:pt x="582533" y="11753"/>
                  </a:lnTo>
                  <a:lnTo>
                    <a:pt x="617262" y="35215"/>
                  </a:lnTo>
                  <a:lnTo>
                    <a:pt x="640731" y="69943"/>
                  </a:lnTo>
                  <a:lnTo>
                    <a:pt x="649351" y="112356"/>
                  </a:lnTo>
                  <a:lnTo>
                    <a:pt x="649351" y="329768"/>
                  </a:lnTo>
                  <a:lnTo>
                    <a:pt x="641223" y="370853"/>
                  </a:lnTo>
                  <a:lnTo>
                    <a:pt x="628992" y="392899"/>
                  </a:lnTo>
                  <a:lnTo>
                    <a:pt x="626859" y="395871"/>
                  </a:lnTo>
                  <a:lnTo>
                    <a:pt x="597471" y="422478"/>
                  </a:lnTo>
                  <a:lnTo>
                    <a:pt x="555601" y="437871"/>
                  </a:lnTo>
                  <a:lnTo>
                    <a:pt x="540131" y="438988"/>
                  </a:lnTo>
                  <a:lnTo>
                    <a:pt x="565172" y="438988"/>
                  </a:lnTo>
                  <a:lnTo>
                    <a:pt x="602335" y="423138"/>
                  </a:lnTo>
                  <a:lnTo>
                    <a:pt x="631977" y="394157"/>
                  </a:lnTo>
                  <a:lnTo>
                    <a:pt x="648793" y="358106"/>
                  </a:lnTo>
                  <a:lnTo>
                    <a:pt x="652487" y="329768"/>
                  </a:lnTo>
                  <a:lnTo>
                    <a:pt x="652487" y="112356"/>
                  </a:lnTo>
                  <a:lnTo>
                    <a:pt x="643643" y="68665"/>
                  </a:lnTo>
                  <a:lnTo>
                    <a:pt x="619540" y="32946"/>
                  </a:lnTo>
                  <a:lnTo>
                    <a:pt x="583822" y="8843"/>
                  </a:lnTo>
                  <a:lnTo>
                    <a:pt x="555628" y="3136"/>
                  </a:lnTo>
                  <a:close/>
                </a:path>
              </a:pathLst>
            </a:custGeom>
            <a:solidFill>
              <a:srgbClr val="81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9574" y="1961349"/>
              <a:ext cx="76784" cy="7675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6300" y="2064016"/>
              <a:ext cx="174777" cy="103174"/>
            </a:xfrm>
            <a:prstGeom prst="rect">
              <a:avLst/>
            </a:prstGeom>
          </p:spPr>
        </p:pic>
      </p:grpSp>
      <p:grpSp>
        <p:nvGrpSpPr>
          <p:cNvPr id="10" name="object 10" descr=""/>
          <p:cNvGrpSpPr/>
          <p:nvPr/>
        </p:nvGrpSpPr>
        <p:grpSpPr>
          <a:xfrm>
            <a:off x="1636890" y="1546809"/>
            <a:ext cx="798830" cy="78740"/>
            <a:chOff x="1636890" y="1546809"/>
            <a:chExt cx="798830" cy="78740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6890" y="1546809"/>
              <a:ext cx="315239" cy="78701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82216" y="1548536"/>
              <a:ext cx="74256" cy="7595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5835" y="1546809"/>
              <a:ext cx="148412" cy="78689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65578" y="1546809"/>
              <a:ext cx="169519" cy="78701"/>
            </a:xfrm>
            <a:prstGeom prst="rect">
              <a:avLst/>
            </a:prstGeom>
          </p:spPr>
        </p:pic>
      </p:grpSp>
      <p:pic>
        <p:nvPicPr>
          <p:cNvPr id="15" name="object 15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31378" y="1157249"/>
            <a:ext cx="1208481" cy="126873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77747" y="1973556"/>
            <a:ext cx="291668" cy="369873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608341" y="1934806"/>
            <a:ext cx="213420" cy="405460"/>
          </a:xfrm>
          <a:prstGeom prst="rect">
            <a:avLst/>
          </a:prstGeom>
        </p:spPr>
      </p:pic>
      <p:grpSp>
        <p:nvGrpSpPr>
          <p:cNvPr id="18" name="object 18" descr=""/>
          <p:cNvGrpSpPr/>
          <p:nvPr/>
        </p:nvGrpSpPr>
        <p:grpSpPr>
          <a:xfrm>
            <a:off x="221133" y="195734"/>
            <a:ext cx="897890" cy="219710"/>
            <a:chOff x="221133" y="195734"/>
            <a:chExt cx="897890" cy="219710"/>
          </a:xfrm>
        </p:grpSpPr>
        <p:sp>
          <p:nvSpPr>
            <p:cNvPr id="19" name="object 19" descr=""/>
            <p:cNvSpPr/>
            <p:nvPr/>
          </p:nvSpPr>
          <p:spPr>
            <a:xfrm>
              <a:off x="464832" y="195744"/>
              <a:ext cx="654050" cy="182245"/>
            </a:xfrm>
            <a:custGeom>
              <a:avLst/>
              <a:gdLst/>
              <a:ahLst/>
              <a:cxnLst/>
              <a:rect l="l" t="t" r="r" b="b"/>
              <a:pathLst>
                <a:path w="654050" h="182245">
                  <a:moveTo>
                    <a:pt x="126187" y="148450"/>
                  </a:moveTo>
                  <a:lnTo>
                    <a:pt x="101219" y="131521"/>
                  </a:lnTo>
                  <a:lnTo>
                    <a:pt x="93903" y="139230"/>
                  </a:lnTo>
                  <a:lnTo>
                    <a:pt x="86055" y="144576"/>
                  </a:lnTo>
                  <a:lnTo>
                    <a:pt x="77673" y="147688"/>
                  </a:lnTo>
                  <a:lnTo>
                    <a:pt x="68783" y="148691"/>
                  </a:lnTo>
                  <a:lnTo>
                    <a:pt x="54698" y="145961"/>
                  </a:lnTo>
                  <a:lnTo>
                    <a:pt x="42849" y="138442"/>
                  </a:lnTo>
                  <a:lnTo>
                    <a:pt x="34683" y="127177"/>
                  </a:lnTo>
                  <a:lnTo>
                    <a:pt x="31635" y="113207"/>
                  </a:lnTo>
                  <a:lnTo>
                    <a:pt x="34455" y="99326"/>
                  </a:lnTo>
                  <a:lnTo>
                    <a:pt x="42125" y="88036"/>
                  </a:lnTo>
                  <a:lnTo>
                    <a:pt x="53479" y="80467"/>
                  </a:lnTo>
                  <a:lnTo>
                    <a:pt x="67386" y="77724"/>
                  </a:lnTo>
                  <a:lnTo>
                    <a:pt x="76212" y="78752"/>
                  </a:lnTo>
                  <a:lnTo>
                    <a:pt x="84455" y="81991"/>
                  </a:lnTo>
                  <a:lnTo>
                    <a:pt x="92125" y="87668"/>
                  </a:lnTo>
                  <a:lnTo>
                    <a:pt x="99288" y="96037"/>
                  </a:lnTo>
                  <a:lnTo>
                    <a:pt x="124790" y="77978"/>
                  </a:lnTo>
                  <a:lnTo>
                    <a:pt x="111417" y="65011"/>
                  </a:lnTo>
                  <a:lnTo>
                    <a:pt x="97231" y="56235"/>
                  </a:lnTo>
                  <a:lnTo>
                    <a:pt x="82473" y="51257"/>
                  </a:lnTo>
                  <a:lnTo>
                    <a:pt x="67386" y="49682"/>
                  </a:lnTo>
                  <a:lnTo>
                    <a:pt x="40703" y="54584"/>
                  </a:lnTo>
                  <a:lnTo>
                    <a:pt x="19329" y="68046"/>
                  </a:lnTo>
                  <a:lnTo>
                    <a:pt x="5143" y="88201"/>
                  </a:lnTo>
                  <a:lnTo>
                    <a:pt x="0" y="113207"/>
                  </a:lnTo>
                  <a:lnTo>
                    <a:pt x="5359" y="138328"/>
                  </a:lnTo>
                  <a:lnTo>
                    <a:pt x="20027" y="158483"/>
                  </a:lnTo>
                  <a:lnTo>
                    <a:pt x="41884" y="171881"/>
                  </a:lnTo>
                  <a:lnTo>
                    <a:pt x="68783" y="176745"/>
                  </a:lnTo>
                  <a:lnTo>
                    <a:pt x="83883" y="175171"/>
                  </a:lnTo>
                  <a:lnTo>
                    <a:pt x="98640" y="170180"/>
                  </a:lnTo>
                  <a:lnTo>
                    <a:pt x="112826" y="161404"/>
                  </a:lnTo>
                  <a:lnTo>
                    <a:pt x="126187" y="148450"/>
                  </a:lnTo>
                  <a:close/>
                </a:path>
                <a:path w="654050" h="182245">
                  <a:moveTo>
                    <a:pt x="172199" y="0"/>
                  </a:moveTo>
                  <a:lnTo>
                    <a:pt x="140296" y="0"/>
                  </a:lnTo>
                  <a:lnTo>
                    <a:pt x="140296" y="174282"/>
                  </a:lnTo>
                  <a:lnTo>
                    <a:pt x="172199" y="174282"/>
                  </a:lnTo>
                  <a:lnTo>
                    <a:pt x="172199" y="0"/>
                  </a:lnTo>
                  <a:close/>
                </a:path>
                <a:path w="654050" h="182245">
                  <a:moveTo>
                    <a:pt x="325374" y="113207"/>
                  </a:moveTo>
                  <a:lnTo>
                    <a:pt x="320014" y="88201"/>
                  </a:lnTo>
                  <a:lnTo>
                    <a:pt x="311556" y="76568"/>
                  </a:lnTo>
                  <a:lnTo>
                    <a:pt x="305346" y="68033"/>
                  </a:lnTo>
                  <a:lnTo>
                    <a:pt x="294868" y="61582"/>
                  </a:lnTo>
                  <a:lnTo>
                    <a:pt x="294868" y="113207"/>
                  </a:lnTo>
                  <a:lnTo>
                    <a:pt x="291706" y="127584"/>
                  </a:lnTo>
                  <a:lnTo>
                    <a:pt x="283222" y="139217"/>
                  </a:lnTo>
                  <a:lnTo>
                    <a:pt x="270992" y="147002"/>
                  </a:lnTo>
                  <a:lnTo>
                    <a:pt x="256590" y="149834"/>
                  </a:lnTo>
                  <a:lnTo>
                    <a:pt x="242062" y="147002"/>
                  </a:lnTo>
                  <a:lnTo>
                    <a:pt x="229844" y="139217"/>
                  </a:lnTo>
                  <a:lnTo>
                    <a:pt x="221424" y="127584"/>
                  </a:lnTo>
                  <a:lnTo>
                    <a:pt x="218287" y="113207"/>
                  </a:lnTo>
                  <a:lnTo>
                    <a:pt x="221424" y="98831"/>
                  </a:lnTo>
                  <a:lnTo>
                    <a:pt x="229844" y="87198"/>
                  </a:lnTo>
                  <a:lnTo>
                    <a:pt x="242062" y="79413"/>
                  </a:lnTo>
                  <a:lnTo>
                    <a:pt x="256590" y="76568"/>
                  </a:lnTo>
                  <a:lnTo>
                    <a:pt x="270992" y="79413"/>
                  </a:lnTo>
                  <a:lnTo>
                    <a:pt x="283222" y="87198"/>
                  </a:lnTo>
                  <a:lnTo>
                    <a:pt x="291706" y="98831"/>
                  </a:lnTo>
                  <a:lnTo>
                    <a:pt x="294868" y="113207"/>
                  </a:lnTo>
                  <a:lnTo>
                    <a:pt x="294868" y="61582"/>
                  </a:lnTo>
                  <a:lnTo>
                    <a:pt x="283489" y="54571"/>
                  </a:lnTo>
                  <a:lnTo>
                    <a:pt x="256590" y="49669"/>
                  </a:lnTo>
                  <a:lnTo>
                    <a:pt x="229628" y="54571"/>
                  </a:lnTo>
                  <a:lnTo>
                    <a:pt x="207657" y="68033"/>
                  </a:lnTo>
                  <a:lnTo>
                    <a:pt x="192862" y="88201"/>
                  </a:lnTo>
                  <a:lnTo>
                    <a:pt x="187439" y="113207"/>
                  </a:lnTo>
                  <a:lnTo>
                    <a:pt x="192862" y="138226"/>
                  </a:lnTo>
                  <a:lnTo>
                    <a:pt x="207657" y="158381"/>
                  </a:lnTo>
                  <a:lnTo>
                    <a:pt x="229628" y="171843"/>
                  </a:lnTo>
                  <a:lnTo>
                    <a:pt x="256590" y="176733"/>
                  </a:lnTo>
                  <a:lnTo>
                    <a:pt x="283489" y="171843"/>
                  </a:lnTo>
                  <a:lnTo>
                    <a:pt x="305346" y="158381"/>
                  </a:lnTo>
                  <a:lnTo>
                    <a:pt x="311556" y="149834"/>
                  </a:lnTo>
                  <a:lnTo>
                    <a:pt x="320014" y="138226"/>
                  </a:lnTo>
                  <a:lnTo>
                    <a:pt x="325374" y="113207"/>
                  </a:lnTo>
                  <a:close/>
                </a:path>
                <a:path w="654050" h="182245">
                  <a:moveTo>
                    <a:pt x="455510" y="52209"/>
                  </a:moveTo>
                  <a:lnTo>
                    <a:pt x="420814" y="52209"/>
                  </a:lnTo>
                  <a:lnTo>
                    <a:pt x="388035" y="117411"/>
                  </a:lnTo>
                  <a:lnTo>
                    <a:pt x="357797" y="52120"/>
                  </a:lnTo>
                  <a:lnTo>
                    <a:pt x="320294" y="52120"/>
                  </a:lnTo>
                  <a:lnTo>
                    <a:pt x="388035" y="181813"/>
                  </a:lnTo>
                  <a:lnTo>
                    <a:pt x="455510" y="52209"/>
                  </a:lnTo>
                  <a:close/>
                </a:path>
                <a:path w="654050" h="182245">
                  <a:moveTo>
                    <a:pt x="579767" y="113195"/>
                  </a:moveTo>
                  <a:lnTo>
                    <a:pt x="576719" y="96291"/>
                  </a:lnTo>
                  <a:lnTo>
                    <a:pt x="575259" y="88188"/>
                  </a:lnTo>
                  <a:lnTo>
                    <a:pt x="567905" y="76568"/>
                  </a:lnTo>
                  <a:lnTo>
                    <a:pt x="562483" y="68033"/>
                  </a:lnTo>
                  <a:lnTo>
                    <a:pt x="546112" y="56997"/>
                  </a:lnTo>
                  <a:lnTo>
                    <a:pt x="546112" y="96202"/>
                  </a:lnTo>
                  <a:lnTo>
                    <a:pt x="484784" y="96291"/>
                  </a:lnTo>
                  <a:lnTo>
                    <a:pt x="490258" y="88049"/>
                  </a:lnTo>
                  <a:lnTo>
                    <a:pt x="497700" y="81800"/>
                  </a:lnTo>
                  <a:lnTo>
                    <a:pt x="506590" y="77863"/>
                  </a:lnTo>
                  <a:lnTo>
                    <a:pt x="516420" y="76568"/>
                  </a:lnTo>
                  <a:lnTo>
                    <a:pt x="526503" y="78092"/>
                  </a:lnTo>
                  <a:lnTo>
                    <a:pt x="534936" y="82245"/>
                  </a:lnTo>
                  <a:lnTo>
                    <a:pt x="541540" y="88480"/>
                  </a:lnTo>
                  <a:lnTo>
                    <a:pt x="546112" y="96202"/>
                  </a:lnTo>
                  <a:lnTo>
                    <a:pt x="546112" y="56997"/>
                  </a:lnTo>
                  <a:lnTo>
                    <a:pt x="542531" y="54571"/>
                  </a:lnTo>
                  <a:lnTo>
                    <a:pt x="516483" y="49669"/>
                  </a:lnTo>
                  <a:lnTo>
                    <a:pt x="489966" y="54571"/>
                  </a:lnTo>
                  <a:lnTo>
                    <a:pt x="468960" y="68033"/>
                  </a:lnTo>
                  <a:lnTo>
                    <a:pt x="455142" y="88188"/>
                  </a:lnTo>
                  <a:lnTo>
                    <a:pt x="450151" y="113195"/>
                  </a:lnTo>
                  <a:lnTo>
                    <a:pt x="455561" y="138214"/>
                  </a:lnTo>
                  <a:lnTo>
                    <a:pt x="470319" y="158381"/>
                  </a:lnTo>
                  <a:lnTo>
                    <a:pt x="492264" y="171843"/>
                  </a:lnTo>
                  <a:lnTo>
                    <a:pt x="519214" y="176733"/>
                  </a:lnTo>
                  <a:lnTo>
                    <a:pt x="532320" y="175615"/>
                  </a:lnTo>
                  <a:lnTo>
                    <a:pt x="544753" y="172389"/>
                  </a:lnTo>
                  <a:lnTo>
                    <a:pt x="556133" y="167246"/>
                  </a:lnTo>
                  <a:lnTo>
                    <a:pt x="566089" y="160350"/>
                  </a:lnTo>
                  <a:lnTo>
                    <a:pt x="557263" y="149834"/>
                  </a:lnTo>
                  <a:lnTo>
                    <a:pt x="547243" y="137909"/>
                  </a:lnTo>
                  <a:lnTo>
                    <a:pt x="540829" y="143395"/>
                  </a:lnTo>
                  <a:lnTo>
                    <a:pt x="534047" y="147091"/>
                  </a:lnTo>
                  <a:lnTo>
                    <a:pt x="526859" y="149186"/>
                  </a:lnTo>
                  <a:lnTo>
                    <a:pt x="519214" y="149834"/>
                  </a:lnTo>
                  <a:lnTo>
                    <a:pt x="506780" y="147802"/>
                  </a:lnTo>
                  <a:lnTo>
                    <a:pt x="495833" y="142125"/>
                  </a:lnTo>
                  <a:lnTo>
                    <a:pt x="487299" y="133426"/>
                  </a:lnTo>
                  <a:lnTo>
                    <a:pt x="482066" y="122313"/>
                  </a:lnTo>
                  <a:lnTo>
                    <a:pt x="579767" y="122313"/>
                  </a:lnTo>
                  <a:lnTo>
                    <a:pt x="579767" y="113195"/>
                  </a:lnTo>
                  <a:close/>
                </a:path>
                <a:path w="654050" h="182245">
                  <a:moveTo>
                    <a:pt x="653643" y="52209"/>
                  </a:moveTo>
                  <a:lnTo>
                    <a:pt x="629297" y="56489"/>
                  </a:lnTo>
                  <a:lnTo>
                    <a:pt x="610958" y="68072"/>
                  </a:lnTo>
                  <a:lnTo>
                    <a:pt x="599389" y="85115"/>
                  </a:lnTo>
                  <a:lnTo>
                    <a:pt x="595363" y="105752"/>
                  </a:lnTo>
                  <a:lnTo>
                    <a:pt x="595363" y="174282"/>
                  </a:lnTo>
                  <a:lnTo>
                    <a:pt x="626999" y="174282"/>
                  </a:lnTo>
                  <a:lnTo>
                    <a:pt x="626999" y="109613"/>
                  </a:lnTo>
                  <a:lnTo>
                    <a:pt x="628980" y="96939"/>
                  </a:lnTo>
                  <a:lnTo>
                    <a:pt x="634504" y="87934"/>
                  </a:lnTo>
                  <a:lnTo>
                    <a:pt x="642924" y="82562"/>
                  </a:lnTo>
                  <a:lnTo>
                    <a:pt x="653643" y="80772"/>
                  </a:lnTo>
                  <a:lnTo>
                    <a:pt x="653643" y="52209"/>
                  </a:lnTo>
                  <a:close/>
                </a:path>
              </a:pathLst>
            </a:custGeom>
            <a:solidFill>
              <a:srgbClr val="595A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1133" y="202996"/>
              <a:ext cx="212069" cy="212077"/>
            </a:xfrm>
            <a:prstGeom prst="rect">
              <a:avLst/>
            </a:prstGeom>
          </p:spPr>
        </p:pic>
      </p:grpSp>
      <p:pic>
        <p:nvPicPr>
          <p:cNvPr id="21" name="object 21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42119" y="2750604"/>
            <a:ext cx="204077" cy="204089"/>
          </a:xfrm>
          <a:prstGeom prst="rect">
            <a:avLst/>
          </a:prstGeom>
        </p:spPr>
      </p:pic>
      <p:grpSp>
        <p:nvGrpSpPr>
          <p:cNvPr id="22" name="object 22" descr=""/>
          <p:cNvGrpSpPr/>
          <p:nvPr/>
        </p:nvGrpSpPr>
        <p:grpSpPr>
          <a:xfrm>
            <a:off x="1797430" y="740930"/>
            <a:ext cx="478790" cy="279400"/>
            <a:chOff x="1797430" y="740930"/>
            <a:chExt cx="478790" cy="279400"/>
          </a:xfrm>
        </p:grpSpPr>
        <p:sp>
          <p:nvSpPr>
            <p:cNvPr id="23" name="object 23" descr=""/>
            <p:cNvSpPr/>
            <p:nvPr/>
          </p:nvSpPr>
          <p:spPr>
            <a:xfrm>
              <a:off x="1797430" y="740930"/>
              <a:ext cx="247650" cy="279400"/>
            </a:xfrm>
            <a:custGeom>
              <a:avLst/>
              <a:gdLst/>
              <a:ahLst/>
              <a:cxnLst/>
              <a:rect l="l" t="t" r="r" b="b"/>
              <a:pathLst>
                <a:path w="247650" h="279400">
                  <a:moveTo>
                    <a:pt x="129908" y="0"/>
                  </a:moveTo>
                  <a:lnTo>
                    <a:pt x="87727" y="6739"/>
                  </a:lnTo>
                  <a:lnTo>
                    <a:pt x="51926" y="25749"/>
                  </a:lnTo>
                  <a:lnTo>
                    <a:pt x="24224" y="55220"/>
                  </a:lnTo>
                  <a:lnTo>
                    <a:pt x="6342" y="93341"/>
                  </a:lnTo>
                  <a:lnTo>
                    <a:pt x="0" y="138303"/>
                  </a:lnTo>
                  <a:lnTo>
                    <a:pt x="0" y="141351"/>
                  </a:lnTo>
                  <a:lnTo>
                    <a:pt x="5727" y="186372"/>
                  </a:lnTo>
                  <a:lnTo>
                    <a:pt x="22408" y="224319"/>
                  </a:lnTo>
                  <a:lnTo>
                    <a:pt x="49295" y="253508"/>
                  </a:lnTo>
                  <a:lnTo>
                    <a:pt x="85636" y="272256"/>
                  </a:lnTo>
                  <a:lnTo>
                    <a:pt x="130683" y="278879"/>
                  </a:lnTo>
                  <a:lnTo>
                    <a:pt x="178534" y="271104"/>
                  </a:lnTo>
                  <a:lnTo>
                    <a:pt x="215455" y="248115"/>
                  </a:lnTo>
                  <a:lnTo>
                    <a:pt x="239232" y="210411"/>
                  </a:lnTo>
                  <a:lnTo>
                    <a:pt x="247650" y="158496"/>
                  </a:lnTo>
                  <a:lnTo>
                    <a:pt x="247650" y="142875"/>
                  </a:lnTo>
                  <a:lnTo>
                    <a:pt x="143256" y="142875"/>
                  </a:lnTo>
                  <a:lnTo>
                    <a:pt x="143256" y="160782"/>
                  </a:lnTo>
                  <a:lnTo>
                    <a:pt x="227063" y="160782"/>
                  </a:lnTo>
                  <a:lnTo>
                    <a:pt x="227063" y="162306"/>
                  </a:lnTo>
                  <a:lnTo>
                    <a:pt x="220628" y="203012"/>
                  </a:lnTo>
                  <a:lnTo>
                    <a:pt x="202442" y="234256"/>
                  </a:lnTo>
                  <a:lnTo>
                    <a:pt x="172472" y="254287"/>
                  </a:lnTo>
                  <a:lnTo>
                    <a:pt x="130683" y="261353"/>
                  </a:lnTo>
                  <a:lnTo>
                    <a:pt x="84081" y="252721"/>
                  </a:lnTo>
                  <a:lnTo>
                    <a:pt x="49911" y="228303"/>
                  </a:lnTo>
                  <a:lnTo>
                    <a:pt x="28884" y="190314"/>
                  </a:lnTo>
                  <a:lnTo>
                    <a:pt x="21717" y="140970"/>
                  </a:lnTo>
                  <a:lnTo>
                    <a:pt x="21717" y="137922"/>
                  </a:lnTo>
                  <a:lnTo>
                    <a:pt x="29467" y="89154"/>
                  </a:lnTo>
                  <a:lnTo>
                    <a:pt x="51435" y="50958"/>
                  </a:lnTo>
                  <a:lnTo>
                    <a:pt x="85689" y="26050"/>
                  </a:lnTo>
                  <a:lnTo>
                    <a:pt x="130302" y="17145"/>
                  </a:lnTo>
                  <a:lnTo>
                    <a:pt x="160922" y="20824"/>
                  </a:lnTo>
                  <a:lnTo>
                    <a:pt x="186683" y="32289"/>
                  </a:lnTo>
                  <a:lnTo>
                    <a:pt x="206157" y="52185"/>
                  </a:lnTo>
                  <a:lnTo>
                    <a:pt x="217919" y="81153"/>
                  </a:lnTo>
                  <a:lnTo>
                    <a:pt x="239255" y="81153"/>
                  </a:lnTo>
                  <a:lnTo>
                    <a:pt x="225170" y="44523"/>
                  </a:lnTo>
                  <a:lnTo>
                    <a:pt x="200298" y="19288"/>
                  </a:lnTo>
                  <a:lnTo>
                    <a:pt x="167567" y="4697"/>
                  </a:lnTo>
                  <a:lnTo>
                    <a:pt x="129908" y="0"/>
                  </a:lnTo>
                  <a:close/>
                </a:path>
              </a:pathLst>
            </a:custGeom>
            <a:solidFill>
              <a:srgbClr val="595A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83562" y="814450"/>
              <a:ext cx="192392" cy="205359"/>
            </a:xfrm>
            <a:prstGeom prst="rect">
              <a:avLst/>
            </a:prstGeom>
          </p:spPr>
        </p:pic>
      </p:grpSp>
      <p:sp>
        <p:nvSpPr>
          <p:cNvPr id="25" name="object 25" descr=""/>
          <p:cNvSpPr/>
          <p:nvPr/>
        </p:nvSpPr>
        <p:spPr>
          <a:xfrm>
            <a:off x="3022816" y="2773565"/>
            <a:ext cx="767715" cy="97155"/>
          </a:xfrm>
          <a:custGeom>
            <a:avLst/>
            <a:gdLst/>
            <a:ahLst/>
            <a:cxnLst/>
            <a:rect l="l" t="t" r="r" b="b"/>
            <a:pathLst>
              <a:path w="767714" h="97155">
                <a:moveTo>
                  <a:pt x="51396" y="58978"/>
                </a:moveTo>
                <a:lnTo>
                  <a:pt x="40119" y="58978"/>
                </a:lnTo>
                <a:lnTo>
                  <a:pt x="39420" y="66497"/>
                </a:lnTo>
                <a:lnTo>
                  <a:pt x="33820" y="70358"/>
                </a:lnTo>
                <a:lnTo>
                  <a:pt x="18288" y="70358"/>
                </a:lnTo>
                <a:lnTo>
                  <a:pt x="12598" y="64274"/>
                </a:lnTo>
                <a:lnTo>
                  <a:pt x="12598" y="40919"/>
                </a:lnTo>
                <a:lnTo>
                  <a:pt x="18592" y="34417"/>
                </a:lnTo>
                <a:lnTo>
                  <a:pt x="33528" y="34417"/>
                </a:lnTo>
                <a:lnTo>
                  <a:pt x="38176" y="37350"/>
                </a:lnTo>
                <a:lnTo>
                  <a:pt x="39204" y="44475"/>
                </a:lnTo>
                <a:lnTo>
                  <a:pt x="51079" y="44475"/>
                </a:lnTo>
                <a:lnTo>
                  <a:pt x="48348" y="35204"/>
                </a:lnTo>
                <a:lnTo>
                  <a:pt x="42824" y="29044"/>
                </a:lnTo>
                <a:lnTo>
                  <a:pt x="35369" y="25628"/>
                </a:lnTo>
                <a:lnTo>
                  <a:pt x="26809" y="24587"/>
                </a:lnTo>
                <a:lnTo>
                  <a:pt x="16357" y="26504"/>
                </a:lnTo>
                <a:lnTo>
                  <a:pt x="7848" y="32016"/>
                </a:lnTo>
                <a:lnTo>
                  <a:pt x="2108" y="40690"/>
                </a:lnTo>
                <a:lnTo>
                  <a:pt x="0" y="52095"/>
                </a:lnTo>
                <a:lnTo>
                  <a:pt x="0" y="52895"/>
                </a:lnTo>
                <a:lnTo>
                  <a:pt x="2057" y="64262"/>
                </a:lnTo>
                <a:lnTo>
                  <a:pt x="7696" y="72720"/>
                </a:lnTo>
                <a:lnTo>
                  <a:pt x="16192" y="77990"/>
                </a:lnTo>
                <a:lnTo>
                  <a:pt x="26809" y="79806"/>
                </a:lnTo>
                <a:lnTo>
                  <a:pt x="36601" y="78270"/>
                </a:lnTo>
                <a:lnTo>
                  <a:pt x="44157" y="73964"/>
                </a:lnTo>
                <a:lnTo>
                  <a:pt x="49187" y="67386"/>
                </a:lnTo>
                <a:lnTo>
                  <a:pt x="51396" y="58978"/>
                </a:lnTo>
                <a:close/>
              </a:path>
              <a:path w="767714" h="97155">
                <a:moveTo>
                  <a:pt x="72631" y="1117"/>
                </a:moveTo>
                <a:lnTo>
                  <a:pt x="60350" y="1117"/>
                </a:lnTo>
                <a:lnTo>
                  <a:pt x="60350" y="78790"/>
                </a:lnTo>
                <a:lnTo>
                  <a:pt x="72631" y="78790"/>
                </a:lnTo>
                <a:lnTo>
                  <a:pt x="72631" y="1117"/>
                </a:lnTo>
                <a:close/>
              </a:path>
              <a:path w="767714" h="97155">
                <a:moveTo>
                  <a:pt x="136639" y="51689"/>
                </a:moveTo>
                <a:lnTo>
                  <a:pt x="134556" y="40601"/>
                </a:lnTo>
                <a:lnTo>
                  <a:pt x="130302" y="34226"/>
                </a:lnTo>
                <a:lnTo>
                  <a:pt x="128841" y="32042"/>
                </a:lnTo>
                <a:lnTo>
                  <a:pt x="124040" y="28981"/>
                </a:lnTo>
                <a:lnTo>
                  <a:pt x="124040" y="63461"/>
                </a:lnTo>
                <a:lnTo>
                  <a:pt x="118554" y="70269"/>
                </a:lnTo>
                <a:lnTo>
                  <a:pt x="100063" y="70269"/>
                </a:lnTo>
                <a:lnTo>
                  <a:pt x="94691" y="63461"/>
                </a:lnTo>
                <a:lnTo>
                  <a:pt x="94729" y="40767"/>
                </a:lnTo>
                <a:lnTo>
                  <a:pt x="100291" y="34226"/>
                </a:lnTo>
                <a:lnTo>
                  <a:pt x="118554" y="34226"/>
                </a:lnTo>
                <a:lnTo>
                  <a:pt x="123913" y="40767"/>
                </a:lnTo>
                <a:lnTo>
                  <a:pt x="124040" y="63461"/>
                </a:lnTo>
                <a:lnTo>
                  <a:pt x="124040" y="28981"/>
                </a:lnTo>
                <a:lnTo>
                  <a:pt x="120205" y="26530"/>
                </a:lnTo>
                <a:lnTo>
                  <a:pt x="109410" y="24574"/>
                </a:lnTo>
                <a:lnTo>
                  <a:pt x="98552" y="26555"/>
                </a:lnTo>
                <a:lnTo>
                  <a:pt x="89890" y="32118"/>
                </a:lnTo>
                <a:lnTo>
                  <a:pt x="84162" y="40767"/>
                </a:lnTo>
                <a:lnTo>
                  <a:pt x="82156" y="51689"/>
                </a:lnTo>
                <a:lnTo>
                  <a:pt x="82105" y="52806"/>
                </a:lnTo>
                <a:lnTo>
                  <a:pt x="84150" y="63842"/>
                </a:lnTo>
                <a:lnTo>
                  <a:pt x="89839" y="72377"/>
                </a:lnTo>
                <a:lnTo>
                  <a:pt x="98463" y="77876"/>
                </a:lnTo>
                <a:lnTo>
                  <a:pt x="109321" y="79819"/>
                </a:lnTo>
                <a:lnTo>
                  <a:pt x="120192" y="77876"/>
                </a:lnTo>
                <a:lnTo>
                  <a:pt x="136575" y="52806"/>
                </a:lnTo>
                <a:lnTo>
                  <a:pt x="136639" y="51689"/>
                </a:lnTo>
                <a:close/>
              </a:path>
              <a:path w="767714" h="97155">
                <a:moveTo>
                  <a:pt x="193217" y="25692"/>
                </a:moveTo>
                <a:lnTo>
                  <a:pt x="181140" y="25692"/>
                </a:lnTo>
                <a:lnTo>
                  <a:pt x="167424" y="66192"/>
                </a:lnTo>
                <a:lnTo>
                  <a:pt x="153517" y="25692"/>
                </a:lnTo>
                <a:lnTo>
                  <a:pt x="140309" y="25692"/>
                </a:lnTo>
                <a:lnTo>
                  <a:pt x="159702" y="78803"/>
                </a:lnTo>
                <a:lnTo>
                  <a:pt x="174015" y="78803"/>
                </a:lnTo>
                <a:lnTo>
                  <a:pt x="193217" y="25692"/>
                </a:lnTo>
                <a:close/>
              </a:path>
              <a:path w="767714" h="97155">
                <a:moveTo>
                  <a:pt x="248386" y="51371"/>
                </a:moveTo>
                <a:lnTo>
                  <a:pt x="247586" y="46710"/>
                </a:lnTo>
                <a:lnTo>
                  <a:pt x="246316" y="39179"/>
                </a:lnTo>
                <a:lnTo>
                  <a:pt x="242544" y="33502"/>
                </a:lnTo>
                <a:lnTo>
                  <a:pt x="240792" y="30861"/>
                </a:lnTo>
                <a:lnTo>
                  <a:pt x="236181" y="28130"/>
                </a:lnTo>
                <a:lnTo>
                  <a:pt x="236181" y="46710"/>
                </a:lnTo>
                <a:lnTo>
                  <a:pt x="209702" y="46710"/>
                </a:lnTo>
                <a:lnTo>
                  <a:pt x="210921" y="38493"/>
                </a:lnTo>
                <a:lnTo>
                  <a:pt x="215887" y="33502"/>
                </a:lnTo>
                <a:lnTo>
                  <a:pt x="230924" y="33502"/>
                </a:lnTo>
                <a:lnTo>
                  <a:pt x="235585" y="37566"/>
                </a:lnTo>
                <a:lnTo>
                  <a:pt x="236181" y="46710"/>
                </a:lnTo>
                <a:lnTo>
                  <a:pt x="236181" y="28130"/>
                </a:lnTo>
                <a:lnTo>
                  <a:pt x="232778" y="26098"/>
                </a:lnTo>
                <a:lnTo>
                  <a:pt x="223304" y="24574"/>
                </a:lnTo>
                <a:lnTo>
                  <a:pt x="212788" y="26555"/>
                </a:lnTo>
                <a:lnTo>
                  <a:pt x="204419" y="32118"/>
                </a:lnTo>
                <a:lnTo>
                  <a:pt x="198894" y="40767"/>
                </a:lnTo>
                <a:lnTo>
                  <a:pt x="197002" y="51371"/>
                </a:lnTo>
                <a:lnTo>
                  <a:pt x="196900" y="52793"/>
                </a:lnTo>
                <a:lnTo>
                  <a:pt x="198894" y="64096"/>
                </a:lnTo>
                <a:lnTo>
                  <a:pt x="204482" y="72593"/>
                </a:lnTo>
                <a:lnTo>
                  <a:pt x="213004" y="77952"/>
                </a:lnTo>
                <a:lnTo>
                  <a:pt x="223799" y="79806"/>
                </a:lnTo>
                <a:lnTo>
                  <a:pt x="233108" y="78689"/>
                </a:lnTo>
                <a:lnTo>
                  <a:pt x="240449" y="75374"/>
                </a:lnTo>
                <a:lnTo>
                  <a:pt x="244881" y="70675"/>
                </a:lnTo>
                <a:lnTo>
                  <a:pt x="245554" y="69964"/>
                </a:lnTo>
                <a:lnTo>
                  <a:pt x="248183" y="62547"/>
                </a:lnTo>
                <a:lnTo>
                  <a:pt x="236296" y="62547"/>
                </a:lnTo>
                <a:lnTo>
                  <a:pt x="235394" y="67729"/>
                </a:lnTo>
                <a:lnTo>
                  <a:pt x="231533" y="70675"/>
                </a:lnTo>
                <a:lnTo>
                  <a:pt x="214972" y="70675"/>
                </a:lnTo>
                <a:lnTo>
                  <a:pt x="209905" y="64985"/>
                </a:lnTo>
                <a:lnTo>
                  <a:pt x="209486" y="54927"/>
                </a:lnTo>
                <a:lnTo>
                  <a:pt x="248386" y="54927"/>
                </a:lnTo>
                <a:lnTo>
                  <a:pt x="248386" y="51371"/>
                </a:lnTo>
                <a:close/>
              </a:path>
              <a:path w="767714" h="97155">
                <a:moveTo>
                  <a:pt x="286994" y="24879"/>
                </a:moveTo>
                <a:lnTo>
                  <a:pt x="278079" y="24980"/>
                </a:lnTo>
                <a:lnTo>
                  <a:pt x="273075" y="28930"/>
                </a:lnTo>
                <a:lnTo>
                  <a:pt x="269735" y="35636"/>
                </a:lnTo>
                <a:lnTo>
                  <a:pt x="269735" y="25692"/>
                </a:lnTo>
                <a:lnTo>
                  <a:pt x="257441" y="25692"/>
                </a:lnTo>
                <a:lnTo>
                  <a:pt x="257441" y="78803"/>
                </a:lnTo>
                <a:lnTo>
                  <a:pt x="269735" y="78803"/>
                </a:lnTo>
                <a:lnTo>
                  <a:pt x="269735" y="39903"/>
                </a:lnTo>
                <a:lnTo>
                  <a:pt x="276225" y="36461"/>
                </a:lnTo>
                <a:lnTo>
                  <a:pt x="286994" y="36347"/>
                </a:lnTo>
                <a:lnTo>
                  <a:pt x="286994" y="24879"/>
                </a:lnTo>
                <a:close/>
              </a:path>
              <a:path w="767714" h="97155">
                <a:moveTo>
                  <a:pt x="311277" y="67106"/>
                </a:moveTo>
                <a:lnTo>
                  <a:pt x="307721" y="63563"/>
                </a:lnTo>
                <a:lnTo>
                  <a:pt x="298691" y="63563"/>
                </a:lnTo>
                <a:lnTo>
                  <a:pt x="295135" y="67106"/>
                </a:lnTo>
                <a:lnTo>
                  <a:pt x="295135" y="71589"/>
                </a:lnTo>
                <a:lnTo>
                  <a:pt x="295135" y="76060"/>
                </a:lnTo>
                <a:lnTo>
                  <a:pt x="298691" y="79502"/>
                </a:lnTo>
                <a:lnTo>
                  <a:pt x="307721" y="79502"/>
                </a:lnTo>
                <a:lnTo>
                  <a:pt x="311277" y="76060"/>
                </a:lnTo>
                <a:lnTo>
                  <a:pt x="311277" y="67106"/>
                </a:lnTo>
                <a:close/>
              </a:path>
              <a:path w="767714" h="97155">
                <a:moveTo>
                  <a:pt x="371106" y="58978"/>
                </a:moveTo>
                <a:lnTo>
                  <a:pt x="359829" y="58978"/>
                </a:lnTo>
                <a:lnTo>
                  <a:pt x="359130" y="66497"/>
                </a:lnTo>
                <a:lnTo>
                  <a:pt x="353529" y="70358"/>
                </a:lnTo>
                <a:lnTo>
                  <a:pt x="337997" y="70358"/>
                </a:lnTo>
                <a:lnTo>
                  <a:pt x="332308" y="64274"/>
                </a:lnTo>
                <a:lnTo>
                  <a:pt x="332308" y="40919"/>
                </a:lnTo>
                <a:lnTo>
                  <a:pt x="338302" y="34417"/>
                </a:lnTo>
                <a:lnTo>
                  <a:pt x="353237" y="34417"/>
                </a:lnTo>
                <a:lnTo>
                  <a:pt x="357898" y="37350"/>
                </a:lnTo>
                <a:lnTo>
                  <a:pt x="358914" y="44475"/>
                </a:lnTo>
                <a:lnTo>
                  <a:pt x="370776" y="44475"/>
                </a:lnTo>
                <a:lnTo>
                  <a:pt x="368058" y="35204"/>
                </a:lnTo>
                <a:lnTo>
                  <a:pt x="362534" y="29044"/>
                </a:lnTo>
                <a:lnTo>
                  <a:pt x="355079" y="25628"/>
                </a:lnTo>
                <a:lnTo>
                  <a:pt x="346519" y="24587"/>
                </a:lnTo>
                <a:lnTo>
                  <a:pt x="336067" y="26504"/>
                </a:lnTo>
                <a:lnTo>
                  <a:pt x="327558" y="32016"/>
                </a:lnTo>
                <a:lnTo>
                  <a:pt x="321818" y="40690"/>
                </a:lnTo>
                <a:lnTo>
                  <a:pt x="319722" y="52095"/>
                </a:lnTo>
                <a:lnTo>
                  <a:pt x="319722" y="52895"/>
                </a:lnTo>
                <a:lnTo>
                  <a:pt x="321767" y="64262"/>
                </a:lnTo>
                <a:lnTo>
                  <a:pt x="327406" y="72720"/>
                </a:lnTo>
                <a:lnTo>
                  <a:pt x="335902" y="77990"/>
                </a:lnTo>
                <a:lnTo>
                  <a:pt x="346519" y="79806"/>
                </a:lnTo>
                <a:lnTo>
                  <a:pt x="356311" y="78270"/>
                </a:lnTo>
                <a:lnTo>
                  <a:pt x="363880" y="73964"/>
                </a:lnTo>
                <a:lnTo>
                  <a:pt x="368896" y="67386"/>
                </a:lnTo>
                <a:lnTo>
                  <a:pt x="371106" y="58978"/>
                </a:lnTo>
                <a:close/>
              </a:path>
              <a:path w="767714" h="97155">
                <a:moveTo>
                  <a:pt x="430745" y="51689"/>
                </a:moveTo>
                <a:lnTo>
                  <a:pt x="428675" y="40601"/>
                </a:lnTo>
                <a:lnTo>
                  <a:pt x="424421" y="34226"/>
                </a:lnTo>
                <a:lnTo>
                  <a:pt x="422960" y="32042"/>
                </a:lnTo>
                <a:lnTo>
                  <a:pt x="418147" y="28981"/>
                </a:lnTo>
                <a:lnTo>
                  <a:pt x="418147" y="63461"/>
                </a:lnTo>
                <a:lnTo>
                  <a:pt x="412661" y="70269"/>
                </a:lnTo>
                <a:lnTo>
                  <a:pt x="394182" y="70269"/>
                </a:lnTo>
                <a:lnTo>
                  <a:pt x="388797" y="63461"/>
                </a:lnTo>
                <a:lnTo>
                  <a:pt x="388835" y="40767"/>
                </a:lnTo>
                <a:lnTo>
                  <a:pt x="394398" y="34226"/>
                </a:lnTo>
                <a:lnTo>
                  <a:pt x="412661" y="34226"/>
                </a:lnTo>
                <a:lnTo>
                  <a:pt x="418020" y="40767"/>
                </a:lnTo>
                <a:lnTo>
                  <a:pt x="418147" y="63461"/>
                </a:lnTo>
                <a:lnTo>
                  <a:pt x="418147" y="28981"/>
                </a:lnTo>
                <a:lnTo>
                  <a:pt x="414324" y="26530"/>
                </a:lnTo>
                <a:lnTo>
                  <a:pt x="403529" y="24574"/>
                </a:lnTo>
                <a:lnTo>
                  <a:pt x="392658" y="26555"/>
                </a:lnTo>
                <a:lnTo>
                  <a:pt x="383997" y="32118"/>
                </a:lnTo>
                <a:lnTo>
                  <a:pt x="378269" y="40767"/>
                </a:lnTo>
                <a:lnTo>
                  <a:pt x="376262" y="51689"/>
                </a:lnTo>
                <a:lnTo>
                  <a:pt x="376212" y="52806"/>
                </a:lnTo>
                <a:lnTo>
                  <a:pt x="378256" y="63842"/>
                </a:lnTo>
                <a:lnTo>
                  <a:pt x="383946" y="72377"/>
                </a:lnTo>
                <a:lnTo>
                  <a:pt x="392569" y="77876"/>
                </a:lnTo>
                <a:lnTo>
                  <a:pt x="403428" y="79819"/>
                </a:lnTo>
                <a:lnTo>
                  <a:pt x="414299" y="77876"/>
                </a:lnTo>
                <a:lnTo>
                  <a:pt x="422948" y="72364"/>
                </a:lnTo>
                <a:lnTo>
                  <a:pt x="424332" y="70269"/>
                </a:lnTo>
                <a:lnTo>
                  <a:pt x="428612" y="63842"/>
                </a:lnTo>
                <a:lnTo>
                  <a:pt x="428726" y="63461"/>
                </a:lnTo>
                <a:lnTo>
                  <a:pt x="430682" y="52806"/>
                </a:lnTo>
                <a:lnTo>
                  <a:pt x="430745" y="51689"/>
                </a:lnTo>
                <a:close/>
              </a:path>
              <a:path w="767714" h="97155">
                <a:moveTo>
                  <a:pt x="519023" y="78803"/>
                </a:moveTo>
                <a:lnTo>
                  <a:pt x="517626" y="35801"/>
                </a:lnTo>
                <a:lnTo>
                  <a:pt x="501345" y="24574"/>
                </a:lnTo>
                <a:lnTo>
                  <a:pt x="494741" y="24574"/>
                </a:lnTo>
                <a:lnTo>
                  <a:pt x="487413" y="27520"/>
                </a:lnTo>
                <a:lnTo>
                  <a:pt x="483374" y="34099"/>
                </a:lnTo>
                <a:lnTo>
                  <a:pt x="480733" y="27520"/>
                </a:lnTo>
                <a:lnTo>
                  <a:pt x="475246" y="24574"/>
                </a:lnTo>
                <a:lnTo>
                  <a:pt x="460527" y="24574"/>
                </a:lnTo>
                <a:lnTo>
                  <a:pt x="454736" y="28841"/>
                </a:lnTo>
                <a:lnTo>
                  <a:pt x="452196" y="33807"/>
                </a:lnTo>
                <a:lnTo>
                  <a:pt x="452196" y="25692"/>
                </a:lnTo>
                <a:lnTo>
                  <a:pt x="439902" y="25692"/>
                </a:lnTo>
                <a:lnTo>
                  <a:pt x="439902" y="78803"/>
                </a:lnTo>
                <a:lnTo>
                  <a:pt x="452196" y="78803"/>
                </a:lnTo>
                <a:lnTo>
                  <a:pt x="452196" y="38887"/>
                </a:lnTo>
                <a:lnTo>
                  <a:pt x="457771" y="34823"/>
                </a:lnTo>
                <a:lnTo>
                  <a:pt x="469861" y="34823"/>
                </a:lnTo>
                <a:lnTo>
                  <a:pt x="473316" y="38176"/>
                </a:lnTo>
                <a:lnTo>
                  <a:pt x="473316" y="78803"/>
                </a:lnTo>
                <a:lnTo>
                  <a:pt x="485609" y="78803"/>
                </a:lnTo>
                <a:lnTo>
                  <a:pt x="485609" y="38887"/>
                </a:lnTo>
                <a:lnTo>
                  <a:pt x="491185" y="34823"/>
                </a:lnTo>
                <a:lnTo>
                  <a:pt x="503377" y="34823"/>
                </a:lnTo>
                <a:lnTo>
                  <a:pt x="506730" y="38176"/>
                </a:lnTo>
                <a:lnTo>
                  <a:pt x="506730" y="78803"/>
                </a:lnTo>
                <a:lnTo>
                  <a:pt x="519023" y="78803"/>
                </a:lnTo>
                <a:close/>
              </a:path>
              <a:path w="767714" h="97155">
                <a:moveTo>
                  <a:pt x="564349" y="0"/>
                </a:moveTo>
                <a:lnTo>
                  <a:pt x="553885" y="0"/>
                </a:lnTo>
                <a:lnTo>
                  <a:pt x="523328" y="93827"/>
                </a:lnTo>
                <a:lnTo>
                  <a:pt x="533679" y="93827"/>
                </a:lnTo>
                <a:lnTo>
                  <a:pt x="564349" y="0"/>
                </a:lnTo>
                <a:close/>
              </a:path>
              <a:path w="767714" h="97155">
                <a:moveTo>
                  <a:pt x="619099" y="45377"/>
                </a:moveTo>
                <a:lnTo>
                  <a:pt x="617753" y="35966"/>
                </a:lnTo>
                <a:lnTo>
                  <a:pt x="614006" y="29502"/>
                </a:lnTo>
                <a:lnTo>
                  <a:pt x="608253" y="25781"/>
                </a:lnTo>
                <a:lnTo>
                  <a:pt x="600925" y="24574"/>
                </a:lnTo>
                <a:lnTo>
                  <a:pt x="592201" y="24574"/>
                </a:lnTo>
                <a:lnTo>
                  <a:pt x="586308" y="28930"/>
                </a:lnTo>
                <a:lnTo>
                  <a:pt x="583768" y="34112"/>
                </a:lnTo>
                <a:lnTo>
                  <a:pt x="583768" y="1117"/>
                </a:lnTo>
                <a:lnTo>
                  <a:pt x="571474" y="1117"/>
                </a:lnTo>
                <a:lnTo>
                  <a:pt x="571474" y="78790"/>
                </a:lnTo>
                <a:lnTo>
                  <a:pt x="583768" y="78790"/>
                </a:lnTo>
                <a:lnTo>
                  <a:pt x="583768" y="39090"/>
                </a:lnTo>
                <a:lnTo>
                  <a:pt x="589356" y="34823"/>
                </a:lnTo>
                <a:lnTo>
                  <a:pt x="603567" y="34823"/>
                </a:lnTo>
                <a:lnTo>
                  <a:pt x="606818" y="38481"/>
                </a:lnTo>
                <a:lnTo>
                  <a:pt x="606818" y="78790"/>
                </a:lnTo>
                <a:lnTo>
                  <a:pt x="619099" y="78790"/>
                </a:lnTo>
                <a:lnTo>
                  <a:pt x="619099" y="45377"/>
                </a:lnTo>
                <a:close/>
              </a:path>
              <a:path w="767714" h="97155">
                <a:moveTo>
                  <a:pt x="679246" y="51371"/>
                </a:moveTo>
                <a:lnTo>
                  <a:pt x="678446" y="46710"/>
                </a:lnTo>
                <a:lnTo>
                  <a:pt x="677176" y="39179"/>
                </a:lnTo>
                <a:lnTo>
                  <a:pt x="673404" y="33502"/>
                </a:lnTo>
                <a:lnTo>
                  <a:pt x="671652" y="30861"/>
                </a:lnTo>
                <a:lnTo>
                  <a:pt x="667067" y="28143"/>
                </a:lnTo>
                <a:lnTo>
                  <a:pt x="667067" y="46710"/>
                </a:lnTo>
                <a:lnTo>
                  <a:pt x="640562" y="46710"/>
                </a:lnTo>
                <a:lnTo>
                  <a:pt x="641781" y="38493"/>
                </a:lnTo>
                <a:lnTo>
                  <a:pt x="646747" y="33502"/>
                </a:lnTo>
                <a:lnTo>
                  <a:pt x="661784" y="33502"/>
                </a:lnTo>
                <a:lnTo>
                  <a:pt x="666445" y="37566"/>
                </a:lnTo>
                <a:lnTo>
                  <a:pt x="667067" y="46710"/>
                </a:lnTo>
                <a:lnTo>
                  <a:pt x="667067" y="28143"/>
                </a:lnTo>
                <a:lnTo>
                  <a:pt x="663638" y="26098"/>
                </a:lnTo>
                <a:lnTo>
                  <a:pt x="654164" y="24574"/>
                </a:lnTo>
                <a:lnTo>
                  <a:pt x="643648" y="26555"/>
                </a:lnTo>
                <a:lnTo>
                  <a:pt x="635279" y="32118"/>
                </a:lnTo>
                <a:lnTo>
                  <a:pt x="629754" y="40767"/>
                </a:lnTo>
                <a:lnTo>
                  <a:pt x="627862" y="51371"/>
                </a:lnTo>
                <a:lnTo>
                  <a:pt x="627761" y="52793"/>
                </a:lnTo>
                <a:lnTo>
                  <a:pt x="629754" y="64096"/>
                </a:lnTo>
                <a:lnTo>
                  <a:pt x="635342" y="72593"/>
                </a:lnTo>
                <a:lnTo>
                  <a:pt x="643864" y="77952"/>
                </a:lnTo>
                <a:lnTo>
                  <a:pt x="654672" y="79806"/>
                </a:lnTo>
                <a:lnTo>
                  <a:pt x="663968" y="78689"/>
                </a:lnTo>
                <a:lnTo>
                  <a:pt x="671309" y="75374"/>
                </a:lnTo>
                <a:lnTo>
                  <a:pt x="675741" y="70675"/>
                </a:lnTo>
                <a:lnTo>
                  <a:pt x="676414" y="69964"/>
                </a:lnTo>
                <a:lnTo>
                  <a:pt x="679043" y="62547"/>
                </a:lnTo>
                <a:lnTo>
                  <a:pt x="667169" y="62547"/>
                </a:lnTo>
                <a:lnTo>
                  <a:pt x="666254" y="67729"/>
                </a:lnTo>
                <a:lnTo>
                  <a:pt x="662393" y="70675"/>
                </a:lnTo>
                <a:lnTo>
                  <a:pt x="645833" y="70675"/>
                </a:lnTo>
                <a:lnTo>
                  <a:pt x="640765" y="64985"/>
                </a:lnTo>
                <a:lnTo>
                  <a:pt x="640346" y="54927"/>
                </a:lnTo>
                <a:lnTo>
                  <a:pt x="679246" y="54927"/>
                </a:lnTo>
                <a:lnTo>
                  <a:pt x="679246" y="51371"/>
                </a:lnTo>
                <a:close/>
              </a:path>
              <a:path w="767714" h="97155">
                <a:moveTo>
                  <a:pt x="700913" y="1117"/>
                </a:moveTo>
                <a:lnTo>
                  <a:pt x="688632" y="1117"/>
                </a:lnTo>
                <a:lnTo>
                  <a:pt x="688632" y="78790"/>
                </a:lnTo>
                <a:lnTo>
                  <a:pt x="700913" y="78790"/>
                </a:lnTo>
                <a:lnTo>
                  <a:pt x="700913" y="1117"/>
                </a:lnTo>
                <a:close/>
              </a:path>
              <a:path w="767714" h="97155">
                <a:moveTo>
                  <a:pt x="767130" y="51587"/>
                </a:moveTo>
                <a:lnTo>
                  <a:pt x="765314" y="40132"/>
                </a:lnTo>
                <a:lnTo>
                  <a:pt x="760336" y="31648"/>
                </a:lnTo>
                <a:lnTo>
                  <a:pt x="754532" y="27571"/>
                </a:lnTo>
                <a:lnTo>
                  <a:pt x="754532" y="40005"/>
                </a:lnTo>
                <a:lnTo>
                  <a:pt x="754532" y="63982"/>
                </a:lnTo>
                <a:lnTo>
                  <a:pt x="749554" y="70065"/>
                </a:lnTo>
                <a:lnTo>
                  <a:pt x="731583" y="70065"/>
                </a:lnTo>
                <a:lnTo>
                  <a:pt x="725792" y="64490"/>
                </a:lnTo>
                <a:lnTo>
                  <a:pt x="725792" y="40005"/>
                </a:lnTo>
                <a:lnTo>
                  <a:pt x="731901" y="34226"/>
                </a:lnTo>
                <a:lnTo>
                  <a:pt x="748449" y="34226"/>
                </a:lnTo>
                <a:lnTo>
                  <a:pt x="754532" y="40005"/>
                </a:lnTo>
                <a:lnTo>
                  <a:pt x="754532" y="27571"/>
                </a:lnTo>
                <a:lnTo>
                  <a:pt x="752856" y="26390"/>
                </a:lnTo>
                <a:lnTo>
                  <a:pt x="743572" y="24574"/>
                </a:lnTo>
                <a:lnTo>
                  <a:pt x="735749" y="24574"/>
                </a:lnTo>
                <a:lnTo>
                  <a:pt x="729157" y="29133"/>
                </a:lnTo>
                <a:lnTo>
                  <a:pt x="726211" y="34226"/>
                </a:lnTo>
                <a:lnTo>
                  <a:pt x="726211" y="25692"/>
                </a:lnTo>
                <a:lnTo>
                  <a:pt x="713930" y="25692"/>
                </a:lnTo>
                <a:lnTo>
                  <a:pt x="713930" y="96977"/>
                </a:lnTo>
                <a:lnTo>
                  <a:pt x="726211" y="96977"/>
                </a:lnTo>
                <a:lnTo>
                  <a:pt x="726211" y="70472"/>
                </a:lnTo>
                <a:lnTo>
                  <a:pt x="729043" y="75641"/>
                </a:lnTo>
                <a:lnTo>
                  <a:pt x="735152" y="79819"/>
                </a:lnTo>
                <a:lnTo>
                  <a:pt x="743572" y="79819"/>
                </a:lnTo>
                <a:lnTo>
                  <a:pt x="753033" y="77939"/>
                </a:lnTo>
                <a:lnTo>
                  <a:pt x="760488" y="72504"/>
                </a:lnTo>
                <a:lnTo>
                  <a:pt x="761644" y="70472"/>
                </a:lnTo>
                <a:lnTo>
                  <a:pt x="761873" y="70065"/>
                </a:lnTo>
                <a:lnTo>
                  <a:pt x="765378" y="63881"/>
                </a:lnTo>
                <a:lnTo>
                  <a:pt x="767092" y="52603"/>
                </a:lnTo>
                <a:lnTo>
                  <a:pt x="767130" y="51587"/>
                </a:lnTo>
                <a:close/>
              </a:path>
            </a:pathLst>
          </a:custGeom>
          <a:solidFill>
            <a:srgbClr val="4AAC48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6" name="object 26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492781" y="7161885"/>
            <a:ext cx="414413" cy="97891"/>
          </a:xfrm>
          <a:prstGeom prst="rect">
            <a:avLst/>
          </a:prstGeom>
        </p:spPr>
      </p:pic>
      <p:grpSp>
        <p:nvGrpSpPr>
          <p:cNvPr id="27" name="object 27" descr=""/>
          <p:cNvGrpSpPr/>
          <p:nvPr/>
        </p:nvGrpSpPr>
        <p:grpSpPr>
          <a:xfrm>
            <a:off x="2496337" y="7377785"/>
            <a:ext cx="604520" cy="98425"/>
            <a:chOff x="2496337" y="7377785"/>
            <a:chExt cx="604520" cy="98425"/>
          </a:xfrm>
        </p:grpSpPr>
        <p:pic>
          <p:nvPicPr>
            <p:cNvPr id="28" name="object 2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96337" y="7377787"/>
              <a:ext cx="202145" cy="96975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28696" y="7377785"/>
              <a:ext cx="372135" cy="97891"/>
            </a:xfrm>
            <a:prstGeom prst="rect">
              <a:avLst/>
            </a:prstGeom>
          </p:spPr>
        </p:pic>
      </p:grpSp>
      <p:grpSp>
        <p:nvGrpSpPr>
          <p:cNvPr id="30" name="object 30" descr=""/>
          <p:cNvGrpSpPr/>
          <p:nvPr/>
        </p:nvGrpSpPr>
        <p:grpSpPr>
          <a:xfrm>
            <a:off x="2496324" y="7593685"/>
            <a:ext cx="591820" cy="97155"/>
            <a:chOff x="2496324" y="7593685"/>
            <a:chExt cx="591820" cy="97155"/>
          </a:xfrm>
        </p:grpSpPr>
        <p:pic>
          <p:nvPicPr>
            <p:cNvPr id="31" name="object 3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96324" y="7593685"/>
              <a:ext cx="274408" cy="96977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99092" y="7606994"/>
              <a:ext cx="88176" cy="66103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23463" y="7596834"/>
              <a:ext cx="164579" cy="93827"/>
            </a:xfrm>
            <a:prstGeom prst="rect">
              <a:avLst/>
            </a:prstGeom>
          </p:spPr>
        </p:pic>
      </p:grpSp>
      <p:pic>
        <p:nvPicPr>
          <p:cNvPr id="34" name="object 34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496337" y="7809585"/>
            <a:ext cx="272059" cy="79425"/>
          </a:xfrm>
          <a:prstGeom prst="rect">
            <a:avLst/>
          </a:prstGeom>
        </p:spPr>
      </p:pic>
      <p:pic>
        <p:nvPicPr>
          <p:cNvPr id="35" name="object 35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496845" y="8025485"/>
            <a:ext cx="1322489" cy="96977"/>
          </a:xfrm>
          <a:prstGeom prst="rect">
            <a:avLst/>
          </a:prstGeom>
        </p:spPr>
      </p:pic>
      <p:grpSp>
        <p:nvGrpSpPr>
          <p:cNvPr id="36" name="object 36" descr=""/>
          <p:cNvGrpSpPr/>
          <p:nvPr/>
        </p:nvGrpSpPr>
        <p:grpSpPr>
          <a:xfrm>
            <a:off x="2492781" y="8241386"/>
            <a:ext cx="932815" cy="97155"/>
            <a:chOff x="2492781" y="8241386"/>
            <a:chExt cx="932815" cy="97155"/>
          </a:xfrm>
        </p:grpSpPr>
        <p:pic>
          <p:nvPicPr>
            <p:cNvPr id="37" name="object 3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92781" y="8241386"/>
              <a:ext cx="393255" cy="96981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20403" y="8241386"/>
              <a:ext cx="152565" cy="79415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107448" y="8241390"/>
              <a:ext cx="317665" cy="96977"/>
            </a:xfrm>
            <a:prstGeom prst="rect">
              <a:avLst/>
            </a:prstGeom>
          </p:spPr>
        </p:pic>
      </p:grpSp>
      <p:pic>
        <p:nvPicPr>
          <p:cNvPr id="40" name="object 40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296274" y="6632537"/>
            <a:ext cx="1411211" cy="350151"/>
          </a:xfrm>
          <a:prstGeom prst="rect">
            <a:avLst/>
          </a:prstGeom>
        </p:spPr>
      </p:pic>
      <p:pic>
        <p:nvPicPr>
          <p:cNvPr id="41" name="object 41" descr="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2295880" y="8516881"/>
            <a:ext cx="1416786" cy="350975"/>
          </a:xfrm>
          <a:prstGeom prst="rect">
            <a:avLst/>
          </a:prstGeom>
        </p:spPr>
      </p:pic>
      <p:pic>
        <p:nvPicPr>
          <p:cNvPr id="42" name="object 42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295372" y="8974081"/>
            <a:ext cx="1443888" cy="224889"/>
          </a:xfrm>
          <a:prstGeom prst="rect">
            <a:avLst/>
          </a:prstGeom>
        </p:spPr>
      </p:pic>
      <p:grpSp>
        <p:nvGrpSpPr>
          <p:cNvPr id="43" name="object 43" descr=""/>
          <p:cNvGrpSpPr/>
          <p:nvPr/>
        </p:nvGrpSpPr>
        <p:grpSpPr>
          <a:xfrm>
            <a:off x="1197248" y="8170151"/>
            <a:ext cx="173990" cy="1225550"/>
            <a:chOff x="1197248" y="8170151"/>
            <a:chExt cx="173990" cy="1225550"/>
          </a:xfrm>
        </p:grpSpPr>
        <p:pic>
          <p:nvPicPr>
            <p:cNvPr id="44" name="object 44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97248" y="8170151"/>
              <a:ext cx="173716" cy="311200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1271409" y="8448877"/>
              <a:ext cx="25400" cy="946785"/>
            </a:xfrm>
            <a:custGeom>
              <a:avLst/>
              <a:gdLst/>
              <a:ahLst/>
              <a:cxnLst/>
              <a:rect l="l" t="t" r="r" b="b"/>
              <a:pathLst>
                <a:path w="25400" h="946784">
                  <a:moveTo>
                    <a:pt x="25400" y="0"/>
                  </a:moveTo>
                  <a:lnTo>
                    <a:pt x="0" y="0"/>
                  </a:lnTo>
                  <a:lnTo>
                    <a:pt x="0" y="946556"/>
                  </a:lnTo>
                  <a:lnTo>
                    <a:pt x="25400" y="946556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595A5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6" name="object 46" descr=""/>
          <p:cNvGrpSpPr/>
          <p:nvPr/>
        </p:nvGrpSpPr>
        <p:grpSpPr>
          <a:xfrm>
            <a:off x="95934" y="6523712"/>
            <a:ext cx="2002155" cy="1655445"/>
            <a:chOff x="95934" y="6523712"/>
            <a:chExt cx="2002155" cy="1655445"/>
          </a:xfrm>
        </p:grpSpPr>
        <p:sp>
          <p:nvSpPr>
            <p:cNvPr id="47" name="object 47" descr=""/>
            <p:cNvSpPr/>
            <p:nvPr/>
          </p:nvSpPr>
          <p:spPr>
            <a:xfrm>
              <a:off x="95923" y="6523723"/>
              <a:ext cx="697230" cy="858519"/>
            </a:xfrm>
            <a:custGeom>
              <a:avLst/>
              <a:gdLst/>
              <a:ahLst/>
              <a:cxnLst/>
              <a:rect l="l" t="t" r="r" b="b"/>
              <a:pathLst>
                <a:path w="697230" h="858520">
                  <a:moveTo>
                    <a:pt x="696937" y="139700"/>
                  </a:moveTo>
                  <a:lnTo>
                    <a:pt x="696252" y="112141"/>
                  </a:lnTo>
                  <a:lnTo>
                    <a:pt x="686562" y="84721"/>
                  </a:lnTo>
                  <a:lnTo>
                    <a:pt x="671817" y="63512"/>
                  </a:lnTo>
                  <a:lnTo>
                    <a:pt x="671817" y="135915"/>
                  </a:lnTo>
                  <a:lnTo>
                    <a:pt x="665556" y="153936"/>
                  </a:lnTo>
                  <a:lnTo>
                    <a:pt x="652754" y="169875"/>
                  </a:lnTo>
                  <a:lnTo>
                    <a:pt x="633793" y="183375"/>
                  </a:lnTo>
                  <a:lnTo>
                    <a:pt x="609066" y="194068"/>
                  </a:lnTo>
                  <a:lnTo>
                    <a:pt x="552323" y="215087"/>
                  </a:lnTo>
                  <a:lnTo>
                    <a:pt x="497522" y="239344"/>
                  </a:lnTo>
                  <a:lnTo>
                    <a:pt x="444919" y="266458"/>
                  </a:lnTo>
                  <a:lnTo>
                    <a:pt x="394754" y="296062"/>
                  </a:lnTo>
                  <a:lnTo>
                    <a:pt x="347281" y="327774"/>
                  </a:lnTo>
                  <a:lnTo>
                    <a:pt x="302717" y="361200"/>
                  </a:lnTo>
                  <a:lnTo>
                    <a:pt x="261315" y="395986"/>
                  </a:lnTo>
                  <a:lnTo>
                    <a:pt x="223316" y="431723"/>
                  </a:lnTo>
                  <a:lnTo>
                    <a:pt x="188963" y="468058"/>
                  </a:lnTo>
                  <a:lnTo>
                    <a:pt x="158508" y="504596"/>
                  </a:lnTo>
                  <a:lnTo>
                    <a:pt x="132168" y="540969"/>
                  </a:lnTo>
                  <a:lnTo>
                    <a:pt x="110197" y="576783"/>
                  </a:lnTo>
                  <a:lnTo>
                    <a:pt x="92837" y="611670"/>
                  </a:lnTo>
                  <a:lnTo>
                    <a:pt x="72923" y="677138"/>
                  </a:lnTo>
                  <a:lnTo>
                    <a:pt x="70853" y="706945"/>
                  </a:lnTo>
                  <a:lnTo>
                    <a:pt x="76466" y="740702"/>
                  </a:lnTo>
                  <a:lnTo>
                    <a:pt x="91351" y="768438"/>
                  </a:lnTo>
                  <a:lnTo>
                    <a:pt x="114998" y="789597"/>
                  </a:lnTo>
                  <a:lnTo>
                    <a:pt x="146964" y="803567"/>
                  </a:lnTo>
                  <a:lnTo>
                    <a:pt x="169214" y="807339"/>
                  </a:lnTo>
                  <a:lnTo>
                    <a:pt x="190931" y="805992"/>
                  </a:lnTo>
                  <a:lnTo>
                    <a:pt x="231533" y="788136"/>
                  </a:lnTo>
                  <a:lnTo>
                    <a:pt x="270205" y="745388"/>
                  </a:lnTo>
                  <a:lnTo>
                    <a:pt x="296659" y="690422"/>
                  </a:lnTo>
                  <a:lnTo>
                    <a:pt x="284276" y="737743"/>
                  </a:lnTo>
                  <a:lnTo>
                    <a:pt x="263359" y="781215"/>
                  </a:lnTo>
                  <a:lnTo>
                    <a:pt x="233032" y="814311"/>
                  </a:lnTo>
                  <a:lnTo>
                    <a:pt x="192481" y="830503"/>
                  </a:lnTo>
                  <a:lnTo>
                    <a:pt x="134289" y="831303"/>
                  </a:lnTo>
                  <a:lnTo>
                    <a:pt x="88366" y="818172"/>
                  </a:lnTo>
                  <a:lnTo>
                    <a:pt x="54825" y="791171"/>
                  </a:lnTo>
                  <a:lnTo>
                    <a:pt x="33820" y="750354"/>
                  </a:lnTo>
                  <a:lnTo>
                    <a:pt x="26924" y="716610"/>
                  </a:lnTo>
                  <a:lnTo>
                    <a:pt x="25361" y="678713"/>
                  </a:lnTo>
                  <a:lnTo>
                    <a:pt x="28816" y="637324"/>
                  </a:lnTo>
                  <a:lnTo>
                    <a:pt x="36906" y="593090"/>
                  </a:lnTo>
                  <a:lnTo>
                    <a:pt x="49301" y="546658"/>
                  </a:lnTo>
                  <a:lnTo>
                    <a:pt x="65646" y="498690"/>
                  </a:lnTo>
                  <a:lnTo>
                    <a:pt x="85598" y="449834"/>
                  </a:lnTo>
                  <a:lnTo>
                    <a:pt x="108800" y="400735"/>
                  </a:lnTo>
                  <a:lnTo>
                    <a:pt x="134924" y="352044"/>
                  </a:lnTo>
                  <a:lnTo>
                    <a:pt x="163588" y="304406"/>
                  </a:lnTo>
                  <a:lnTo>
                    <a:pt x="194462" y="258483"/>
                  </a:lnTo>
                  <a:lnTo>
                    <a:pt x="227203" y="214922"/>
                  </a:lnTo>
                  <a:lnTo>
                    <a:pt x="261442" y="174371"/>
                  </a:lnTo>
                  <a:lnTo>
                    <a:pt x="296849" y="137490"/>
                  </a:lnTo>
                  <a:lnTo>
                    <a:pt x="333070" y="104914"/>
                  </a:lnTo>
                  <a:lnTo>
                    <a:pt x="369760" y="77304"/>
                  </a:lnTo>
                  <a:lnTo>
                    <a:pt x="406565" y="55295"/>
                  </a:lnTo>
                  <a:lnTo>
                    <a:pt x="467169" y="32131"/>
                  </a:lnTo>
                  <a:lnTo>
                    <a:pt x="522630" y="25158"/>
                  </a:lnTo>
                  <a:lnTo>
                    <a:pt x="554037" y="27559"/>
                  </a:lnTo>
                  <a:lnTo>
                    <a:pt x="607301" y="44183"/>
                  </a:lnTo>
                  <a:lnTo>
                    <a:pt x="648703" y="74701"/>
                  </a:lnTo>
                  <a:lnTo>
                    <a:pt x="671055" y="115392"/>
                  </a:lnTo>
                  <a:lnTo>
                    <a:pt x="671817" y="135915"/>
                  </a:lnTo>
                  <a:lnTo>
                    <a:pt x="671817" y="63512"/>
                  </a:lnTo>
                  <a:lnTo>
                    <a:pt x="643128" y="36106"/>
                  </a:lnTo>
                  <a:lnTo>
                    <a:pt x="607529" y="16395"/>
                  </a:lnTo>
                  <a:lnTo>
                    <a:pt x="563524" y="3429"/>
                  </a:lnTo>
                  <a:lnTo>
                    <a:pt x="512495" y="0"/>
                  </a:lnTo>
                  <a:lnTo>
                    <a:pt x="455841" y="8839"/>
                  </a:lnTo>
                  <a:lnTo>
                    <a:pt x="394906" y="32727"/>
                  </a:lnTo>
                  <a:lnTo>
                    <a:pt x="358114" y="54483"/>
                  </a:lnTo>
                  <a:lnTo>
                    <a:pt x="321576" y="81356"/>
                  </a:lnTo>
                  <a:lnTo>
                    <a:pt x="285584" y="112788"/>
                  </a:lnTo>
                  <a:lnTo>
                    <a:pt x="250418" y="148247"/>
                  </a:lnTo>
                  <a:lnTo>
                    <a:pt x="216382" y="187159"/>
                  </a:lnTo>
                  <a:lnTo>
                    <a:pt x="183769" y="228993"/>
                  </a:lnTo>
                  <a:lnTo>
                    <a:pt x="152869" y="273189"/>
                  </a:lnTo>
                  <a:lnTo>
                    <a:pt x="123964" y="319201"/>
                  </a:lnTo>
                  <a:lnTo>
                    <a:pt x="97358" y="366471"/>
                  </a:lnTo>
                  <a:lnTo>
                    <a:pt x="73342" y="414451"/>
                  </a:lnTo>
                  <a:lnTo>
                    <a:pt x="52197" y="462597"/>
                  </a:lnTo>
                  <a:lnTo>
                    <a:pt x="34239" y="510349"/>
                  </a:lnTo>
                  <a:lnTo>
                    <a:pt x="19748" y="557161"/>
                  </a:lnTo>
                  <a:lnTo>
                    <a:pt x="9017" y="602488"/>
                  </a:lnTo>
                  <a:lnTo>
                    <a:pt x="2336" y="645756"/>
                  </a:lnTo>
                  <a:lnTo>
                    <a:pt x="0" y="686447"/>
                  </a:lnTo>
                  <a:lnTo>
                    <a:pt x="2311" y="723988"/>
                  </a:lnTo>
                  <a:lnTo>
                    <a:pt x="25400" y="793457"/>
                  </a:lnTo>
                  <a:lnTo>
                    <a:pt x="53301" y="825715"/>
                  </a:lnTo>
                  <a:lnTo>
                    <a:pt x="96545" y="849083"/>
                  </a:lnTo>
                  <a:lnTo>
                    <a:pt x="158457" y="858088"/>
                  </a:lnTo>
                  <a:lnTo>
                    <a:pt x="167246" y="857948"/>
                  </a:lnTo>
                  <a:lnTo>
                    <a:pt x="238290" y="841362"/>
                  </a:lnTo>
                  <a:lnTo>
                    <a:pt x="250037" y="831303"/>
                  </a:lnTo>
                  <a:lnTo>
                    <a:pt x="271767" y="812711"/>
                  </a:lnTo>
                  <a:lnTo>
                    <a:pt x="296672" y="774077"/>
                  </a:lnTo>
                  <a:lnTo>
                    <a:pt x="313677" y="729742"/>
                  </a:lnTo>
                  <a:lnTo>
                    <a:pt x="322122" y="690422"/>
                  </a:lnTo>
                  <a:lnTo>
                    <a:pt x="322897" y="686752"/>
                  </a:lnTo>
                  <a:lnTo>
                    <a:pt x="326466" y="686803"/>
                  </a:lnTo>
                  <a:lnTo>
                    <a:pt x="369303" y="684415"/>
                  </a:lnTo>
                  <a:lnTo>
                    <a:pt x="411022" y="678243"/>
                  </a:lnTo>
                  <a:lnTo>
                    <a:pt x="450875" y="669848"/>
                  </a:lnTo>
                  <a:lnTo>
                    <a:pt x="488086" y="660755"/>
                  </a:lnTo>
                  <a:lnTo>
                    <a:pt x="485762" y="651510"/>
                  </a:lnTo>
                  <a:lnTo>
                    <a:pt x="438289" y="662927"/>
                  </a:lnTo>
                  <a:lnTo>
                    <a:pt x="386981" y="672553"/>
                  </a:lnTo>
                  <a:lnTo>
                    <a:pt x="333514" y="677214"/>
                  </a:lnTo>
                  <a:lnTo>
                    <a:pt x="324065" y="676605"/>
                  </a:lnTo>
                  <a:lnTo>
                    <a:pt x="326809" y="641159"/>
                  </a:lnTo>
                  <a:lnTo>
                    <a:pt x="326605" y="629056"/>
                  </a:lnTo>
                  <a:lnTo>
                    <a:pt x="366179" y="632383"/>
                  </a:lnTo>
                  <a:lnTo>
                    <a:pt x="439064" y="644461"/>
                  </a:lnTo>
                  <a:lnTo>
                    <a:pt x="474522" y="653249"/>
                  </a:lnTo>
                  <a:lnTo>
                    <a:pt x="477062" y="644080"/>
                  </a:lnTo>
                  <a:lnTo>
                    <a:pt x="404482" y="628116"/>
                  </a:lnTo>
                  <a:lnTo>
                    <a:pt x="329577" y="619645"/>
                  </a:lnTo>
                  <a:lnTo>
                    <a:pt x="326110" y="619518"/>
                  </a:lnTo>
                  <a:lnTo>
                    <a:pt x="325920" y="616000"/>
                  </a:lnTo>
                  <a:lnTo>
                    <a:pt x="324929" y="603707"/>
                  </a:lnTo>
                  <a:lnTo>
                    <a:pt x="322859" y="581825"/>
                  </a:lnTo>
                  <a:lnTo>
                    <a:pt x="322046" y="572477"/>
                  </a:lnTo>
                  <a:lnTo>
                    <a:pt x="321386" y="563245"/>
                  </a:lnTo>
                  <a:lnTo>
                    <a:pt x="320954" y="554088"/>
                  </a:lnTo>
                  <a:lnTo>
                    <a:pt x="331876" y="520839"/>
                  </a:lnTo>
                  <a:lnTo>
                    <a:pt x="348094" y="492442"/>
                  </a:lnTo>
                  <a:lnTo>
                    <a:pt x="369760" y="471347"/>
                  </a:lnTo>
                  <a:lnTo>
                    <a:pt x="396989" y="460006"/>
                  </a:lnTo>
                  <a:lnTo>
                    <a:pt x="392391" y="435521"/>
                  </a:lnTo>
                  <a:lnTo>
                    <a:pt x="392303" y="435051"/>
                  </a:lnTo>
                  <a:lnTo>
                    <a:pt x="390728" y="435343"/>
                  </a:lnTo>
                  <a:lnTo>
                    <a:pt x="389966" y="435521"/>
                  </a:lnTo>
                  <a:lnTo>
                    <a:pt x="390779" y="425894"/>
                  </a:lnTo>
                  <a:lnTo>
                    <a:pt x="328803" y="451789"/>
                  </a:lnTo>
                  <a:lnTo>
                    <a:pt x="297586" y="515772"/>
                  </a:lnTo>
                  <a:lnTo>
                    <a:pt x="295478" y="551408"/>
                  </a:lnTo>
                  <a:lnTo>
                    <a:pt x="292887" y="564616"/>
                  </a:lnTo>
                  <a:lnTo>
                    <a:pt x="290944" y="577811"/>
                  </a:lnTo>
                  <a:lnTo>
                    <a:pt x="289623" y="590892"/>
                  </a:lnTo>
                  <a:lnTo>
                    <a:pt x="288912" y="603707"/>
                  </a:lnTo>
                  <a:lnTo>
                    <a:pt x="286715" y="620191"/>
                  </a:lnTo>
                  <a:lnTo>
                    <a:pt x="285394" y="620407"/>
                  </a:lnTo>
                  <a:lnTo>
                    <a:pt x="285394" y="630085"/>
                  </a:lnTo>
                  <a:lnTo>
                    <a:pt x="283565" y="643851"/>
                  </a:lnTo>
                  <a:lnTo>
                    <a:pt x="274916" y="672719"/>
                  </a:lnTo>
                  <a:lnTo>
                    <a:pt x="266496" y="670915"/>
                  </a:lnTo>
                  <a:lnTo>
                    <a:pt x="256057" y="667207"/>
                  </a:lnTo>
                  <a:lnTo>
                    <a:pt x="248564" y="662749"/>
                  </a:lnTo>
                  <a:lnTo>
                    <a:pt x="244309" y="657669"/>
                  </a:lnTo>
                  <a:lnTo>
                    <a:pt x="243687" y="651992"/>
                  </a:lnTo>
                  <a:lnTo>
                    <a:pt x="246468" y="646430"/>
                  </a:lnTo>
                  <a:lnTo>
                    <a:pt x="251599" y="641413"/>
                  </a:lnTo>
                  <a:lnTo>
                    <a:pt x="258102" y="637387"/>
                  </a:lnTo>
                  <a:lnTo>
                    <a:pt x="274383" y="631710"/>
                  </a:lnTo>
                  <a:lnTo>
                    <a:pt x="285394" y="630085"/>
                  </a:lnTo>
                  <a:lnTo>
                    <a:pt x="285394" y="620407"/>
                  </a:lnTo>
                  <a:lnTo>
                    <a:pt x="243484" y="635774"/>
                  </a:lnTo>
                  <a:lnTo>
                    <a:pt x="234010" y="652932"/>
                  </a:lnTo>
                  <a:lnTo>
                    <a:pt x="235699" y="661720"/>
                  </a:lnTo>
                  <a:lnTo>
                    <a:pt x="241147" y="668959"/>
                  </a:lnTo>
                  <a:lnTo>
                    <a:pt x="250037" y="674941"/>
                  </a:lnTo>
                  <a:lnTo>
                    <a:pt x="262356" y="679665"/>
                  </a:lnTo>
                  <a:lnTo>
                    <a:pt x="272199" y="681837"/>
                  </a:lnTo>
                  <a:lnTo>
                    <a:pt x="269748" y="690016"/>
                  </a:lnTo>
                  <a:lnTo>
                    <a:pt x="247408" y="734021"/>
                  </a:lnTo>
                  <a:lnTo>
                    <a:pt x="216522" y="767638"/>
                  </a:lnTo>
                  <a:lnTo>
                    <a:pt x="170548" y="782040"/>
                  </a:lnTo>
                  <a:lnTo>
                    <a:pt x="153873" y="779132"/>
                  </a:lnTo>
                  <a:lnTo>
                    <a:pt x="129222" y="768604"/>
                  </a:lnTo>
                  <a:lnTo>
                    <a:pt x="111379" y="752919"/>
                  </a:lnTo>
                  <a:lnTo>
                    <a:pt x="100355" y="732142"/>
                  </a:lnTo>
                  <a:lnTo>
                    <a:pt x="96227" y="706348"/>
                  </a:lnTo>
                  <a:lnTo>
                    <a:pt x="98120" y="681583"/>
                  </a:lnTo>
                  <a:lnTo>
                    <a:pt x="116014" y="624306"/>
                  </a:lnTo>
                  <a:lnTo>
                    <a:pt x="151803" y="559498"/>
                  </a:lnTo>
                  <a:lnTo>
                    <a:pt x="176047" y="525322"/>
                  </a:lnTo>
                  <a:lnTo>
                    <a:pt x="204343" y="490524"/>
                  </a:lnTo>
                  <a:lnTo>
                    <a:pt x="236524" y="455510"/>
                  </a:lnTo>
                  <a:lnTo>
                    <a:pt x="272465" y="420700"/>
                  </a:lnTo>
                  <a:lnTo>
                    <a:pt x="312013" y="386524"/>
                  </a:lnTo>
                  <a:lnTo>
                    <a:pt x="355028" y="353402"/>
                  </a:lnTo>
                  <a:lnTo>
                    <a:pt x="401383" y="321741"/>
                  </a:lnTo>
                  <a:lnTo>
                    <a:pt x="450900" y="291973"/>
                  </a:lnTo>
                  <a:lnTo>
                    <a:pt x="503466" y="264502"/>
                  </a:lnTo>
                  <a:lnTo>
                    <a:pt x="558914" y="239763"/>
                  </a:lnTo>
                  <a:lnTo>
                    <a:pt x="617131" y="218147"/>
                  </a:lnTo>
                  <a:lnTo>
                    <a:pt x="648322" y="204343"/>
                  </a:lnTo>
                  <a:lnTo>
                    <a:pt x="672338" y="186334"/>
                  </a:lnTo>
                  <a:lnTo>
                    <a:pt x="688708" y="164630"/>
                  </a:lnTo>
                  <a:lnTo>
                    <a:pt x="696937" y="139700"/>
                  </a:lnTo>
                  <a:close/>
                </a:path>
              </a:pathLst>
            </a:custGeom>
            <a:solidFill>
              <a:srgbClr val="595A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364073" y="7188212"/>
              <a:ext cx="60960" cy="31115"/>
            </a:xfrm>
            <a:custGeom>
              <a:avLst/>
              <a:gdLst/>
              <a:ahLst/>
              <a:cxnLst/>
              <a:rect l="l" t="t" r="r" b="b"/>
              <a:pathLst>
                <a:path w="60959" h="31115">
                  <a:moveTo>
                    <a:pt x="5431" y="0"/>
                  </a:moveTo>
                  <a:lnTo>
                    <a:pt x="0" y="24803"/>
                  </a:lnTo>
                  <a:lnTo>
                    <a:pt x="5059" y="25820"/>
                  </a:lnTo>
                  <a:lnTo>
                    <a:pt x="16806" y="27798"/>
                  </a:lnTo>
                  <a:lnTo>
                    <a:pt x="32829" y="29726"/>
                  </a:lnTo>
                  <a:lnTo>
                    <a:pt x="50719" y="30594"/>
                  </a:lnTo>
                  <a:lnTo>
                    <a:pt x="54009" y="30594"/>
                  </a:lnTo>
                  <a:lnTo>
                    <a:pt x="57288" y="30480"/>
                  </a:lnTo>
                  <a:lnTo>
                    <a:pt x="60463" y="30251"/>
                  </a:lnTo>
                  <a:lnTo>
                    <a:pt x="58583" y="4927"/>
                  </a:lnTo>
                  <a:lnTo>
                    <a:pt x="40778" y="4863"/>
                  </a:lnTo>
                  <a:lnTo>
                    <a:pt x="23639" y="3106"/>
                  </a:lnTo>
                  <a:lnTo>
                    <a:pt x="10685" y="1028"/>
                  </a:lnTo>
                  <a:lnTo>
                    <a:pt x="54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66792" y="7200608"/>
              <a:ext cx="57150" cy="6350"/>
            </a:xfrm>
            <a:custGeom>
              <a:avLst/>
              <a:gdLst/>
              <a:ahLst/>
              <a:cxnLst/>
              <a:rect l="l" t="t" r="r" b="b"/>
              <a:pathLst>
                <a:path w="57150" h="6350">
                  <a:moveTo>
                    <a:pt x="0" y="0"/>
                  </a:moveTo>
                  <a:lnTo>
                    <a:pt x="18897" y="4031"/>
                  </a:lnTo>
                  <a:lnTo>
                    <a:pt x="31113" y="5915"/>
                  </a:lnTo>
                  <a:lnTo>
                    <a:pt x="41974" y="6136"/>
                  </a:lnTo>
                  <a:lnTo>
                    <a:pt x="56807" y="5181"/>
                  </a:lnTo>
                </a:path>
              </a:pathLst>
            </a:custGeom>
            <a:ln w="9525">
              <a:solidFill>
                <a:srgbClr val="595A5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82560" y="6943014"/>
              <a:ext cx="150029" cy="224091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49959" y="7131964"/>
              <a:ext cx="1539215" cy="1038187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9959" y="7145871"/>
              <a:ext cx="233312" cy="285927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667881" y="7245959"/>
              <a:ext cx="1299845" cy="812800"/>
            </a:xfrm>
            <a:custGeom>
              <a:avLst/>
              <a:gdLst/>
              <a:ahLst/>
              <a:cxnLst/>
              <a:rect l="l" t="t" r="r" b="b"/>
              <a:pathLst>
                <a:path w="1299845" h="812800">
                  <a:moveTo>
                    <a:pt x="1215591" y="0"/>
                  </a:moveTo>
                  <a:lnTo>
                    <a:pt x="0" y="0"/>
                  </a:lnTo>
                  <a:lnTo>
                    <a:pt x="0" y="728738"/>
                  </a:lnTo>
                  <a:lnTo>
                    <a:pt x="6589" y="761310"/>
                  </a:lnTo>
                  <a:lnTo>
                    <a:pt x="24547" y="787931"/>
                  </a:lnTo>
                  <a:lnTo>
                    <a:pt x="51160" y="805892"/>
                  </a:lnTo>
                  <a:lnTo>
                    <a:pt x="83715" y="812482"/>
                  </a:lnTo>
                  <a:lnTo>
                    <a:pt x="1215591" y="812482"/>
                  </a:lnTo>
                  <a:lnTo>
                    <a:pt x="1248143" y="805892"/>
                  </a:lnTo>
                  <a:lnTo>
                    <a:pt x="1274758" y="787931"/>
                  </a:lnTo>
                  <a:lnTo>
                    <a:pt x="1292719" y="761310"/>
                  </a:lnTo>
                  <a:lnTo>
                    <a:pt x="1299310" y="728738"/>
                  </a:lnTo>
                  <a:lnTo>
                    <a:pt x="1299310" y="83705"/>
                  </a:lnTo>
                  <a:lnTo>
                    <a:pt x="1292719" y="51151"/>
                  </a:lnTo>
                  <a:lnTo>
                    <a:pt x="1274758" y="24541"/>
                  </a:lnTo>
                  <a:lnTo>
                    <a:pt x="1248143" y="6587"/>
                  </a:lnTo>
                  <a:lnTo>
                    <a:pt x="1215591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549960" y="7131964"/>
              <a:ext cx="1539240" cy="876935"/>
            </a:xfrm>
            <a:custGeom>
              <a:avLst/>
              <a:gdLst/>
              <a:ahLst/>
              <a:cxnLst/>
              <a:rect l="l" t="t" r="r" b="b"/>
              <a:pathLst>
                <a:path w="1539239" h="876934">
                  <a:moveTo>
                    <a:pt x="17348" y="69113"/>
                  </a:moveTo>
                  <a:lnTo>
                    <a:pt x="0" y="53428"/>
                  </a:lnTo>
                  <a:lnTo>
                    <a:pt x="0" y="92976"/>
                  </a:lnTo>
                  <a:lnTo>
                    <a:pt x="0" y="778040"/>
                  </a:lnTo>
                  <a:lnTo>
                    <a:pt x="1117" y="801776"/>
                  </a:lnTo>
                  <a:lnTo>
                    <a:pt x="4394" y="824890"/>
                  </a:lnTo>
                  <a:lnTo>
                    <a:pt x="9677" y="847331"/>
                  </a:lnTo>
                  <a:lnTo>
                    <a:pt x="16852" y="868997"/>
                  </a:lnTo>
                  <a:lnTo>
                    <a:pt x="16662" y="844448"/>
                  </a:lnTo>
                  <a:lnTo>
                    <a:pt x="16852" y="824547"/>
                  </a:lnTo>
                  <a:lnTo>
                    <a:pt x="17183" y="811199"/>
                  </a:lnTo>
                  <a:lnTo>
                    <a:pt x="17348" y="806335"/>
                  </a:lnTo>
                  <a:lnTo>
                    <a:pt x="17348" y="69113"/>
                  </a:lnTo>
                  <a:close/>
                </a:path>
                <a:path w="1539239" h="876934">
                  <a:moveTo>
                    <a:pt x="1356880" y="11988"/>
                  </a:moveTo>
                  <a:lnTo>
                    <a:pt x="1338148" y="6845"/>
                  </a:lnTo>
                  <a:lnTo>
                    <a:pt x="1318895" y="3086"/>
                  </a:lnTo>
                  <a:lnTo>
                    <a:pt x="1299184" y="787"/>
                  </a:lnTo>
                  <a:lnTo>
                    <a:pt x="1279067" y="0"/>
                  </a:lnTo>
                  <a:lnTo>
                    <a:pt x="695185" y="0"/>
                  </a:lnTo>
                  <a:lnTo>
                    <a:pt x="55499" y="0"/>
                  </a:lnTo>
                  <a:lnTo>
                    <a:pt x="64122" y="11988"/>
                  </a:lnTo>
                  <a:lnTo>
                    <a:pt x="1356880" y="11988"/>
                  </a:lnTo>
                  <a:close/>
                </a:path>
                <a:path w="1539239" h="876934">
                  <a:moveTo>
                    <a:pt x="1539214" y="260146"/>
                  </a:moveTo>
                  <a:lnTo>
                    <a:pt x="1537906" y="234302"/>
                  </a:lnTo>
                  <a:lnTo>
                    <a:pt x="1534109" y="209156"/>
                  </a:lnTo>
                  <a:lnTo>
                    <a:pt x="1527937" y="184835"/>
                  </a:lnTo>
                  <a:lnTo>
                    <a:pt x="1519555" y="161455"/>
                  </a:lnTo>
                  <a:lnTo>
                    <a:pt x="1519555" y="876592"/>
                  </a:lnTo>
                  <a:lnTo>
                    <a:pt x="1527949" y="853262"/>
                  </a:lnTo>
                  <a:lnTo>
                    <a:pt x="1534109" y="828979"/>
                  </a:lnTo>
                  <a:lnTo>
                    <a:pt x="1537906" y="803859"/>
                  </a:lnTo>
                  <a:lnTo>
                    <a:pt x="1539214" y="778040"/>
                  </a:lnTo>
                  <a:lnTo>
                    <a:pt x="1539214" y="2601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541475" y="7123468"/>
              <a:ext cx="1556385" cy="1055370"/>
            </a:xfrm>
            <a:custGeom>
              <a:avLst/>
              <a:gdLst/>
              <a:ahLst/>
              <a:cxnLst/>
              <a:rect l="l" t="t" r="r" b="b"/>
              <a:pathLst>
                <a:path w="1556385" h="1055370">
                  <a:moveTo>
                    <a:pt x="1287552" y="0"/>
                  </a:moveTo>
                  <a:lnTo>
                    <a:pt x="60529" y="0"/>
                  </a:lnTo>
                  <a:lnTo>
                    <a:pt x="36990" y="4764"/>
                  </a:lnTo>
                  <a:lnTo>
                    <a:pt x="17747" y="17748"/>
                  </a:lnTo>
                  <a:lnTo>
                    <a:pt x="4763" y="36990"/>
                  </a:lnTo>
                  <a:lnTo>
                    <a:pt x="0" y="60528"/>
                  </a:lnTo>
                  <a:lnTo>
                    <a:pt x="0" y="786536"/>
                  </a:lnTo>
                  <a:lnTo>
                    <a:pt x="9316" y="855946"/>
                  </a:lnTo>
                  <a:lnTo>
                    <a:pt x="36577" y="920965"/>
                  </a:lnTo>
                  <a:lnTo>
                    <a:pt x="37847" y="923048"/>
                  </a:lnTo>
                  <a:lnTo>
                    <a:pt x="42153" y="930275"/>
                  </a:lnTo>
                  <a:lnTo>
                    <a:pt x="69950" y="966470"/>
                  </a:lnTo>
                  <a:lnTo>
                    <a:pt x="97522" y="993025"/>
                  </a:lnTo>
                  <a:lnTo>
                    <a:pt x="108560" y="1001547"/>
                  </a:lnTo>
                  <a:lnTo>
                    <a:pt x="113333" y="1005179"/>
                  </a:lnTo>
                  <a:lnTo>
                    <a:pt x="119539" y="1009561"/>
                  </a:lnTo>
                  <a:lnTo>
                    <a:pt x="124589" y="1012799"/>
                  </a:lnTo>
                  <a:lnTo>
                    <a:pt x="131443" y="1016914"/>
                  </a:lnTo>
                  <a:lnTo>
                    <a:pt x="136714" y="1020191"/>
                  </a:lnTo>
                  <a:lnTo>
                    <a:pt x="144919" y="1024775"/>
                  </a:lnTo>
                  <a:lnTo>
                    <a:pt x="151715" y="1028001"/>
                  </a:lnTo>
                  <a:lnTo>
                    <a:pt x="157659" y="1030744"/>
                  </a:lnTo>
                  <a:lnTo>
                    <a:pt x="161707" y="1032789"/>
                  </a:lnTo>
                  <a:lnTo>
                    <a:pt x="214738" y="1049697"/>
                  </a:lnTo>
                  <a:lnTo>
                    <a:pt x="268645" y="1055179"/>
                  </a:lnTo>
                  <a:lnTo>
                    <a:pt x="1287552" y="1055179"/>
                  </a:lnTo>
                  <a:lnTo>
                    <a:pt x="1324505" y="1052569"/>
                  </a:lnTo>
                  <a:lnTo>
                    <a:pt x="1352024" y="1046683"/>
                  </a:lnTo>
                  <a:lnTo>
                    <a:pt x="268645" y="1046683"/>
                  </a:lnTo>
                  <a:lnTo>
                    <a:pt x="241792" y="1045286"/>
                  </a:lnTo>
                  <a:lnTo>
                    <a:pt x="190533" y="1034569"/>
                  </a:lnTo>
                  <a:lnTo>
                    <a:pt x="162446" y="1023607"/>
                  </a:lnTo>
                  <a:lnTo>
                    <a:pt x="154330" y="1019860"/>
                  </a:lnTo>
                  <a:lnTo>
                    <a:pt x="148158" y="1016850"/>
                  </a:lnTo>
                  <a:lnTo>
                    <a:pt x="140131" y="1012367"/>
                  </a:lnTo>
                  <a:lnTo>
                    <a:pt x="137954" y="1010917"/>
                  </a:lnTo>
                  <a:lnTo>
                    <a:pt x="135662" y="1009523"/>
                  </a:lnTo>
                  <a:lnTo>
                    <a:pt x="130265" y="1006297"/>
                  </a:lnTo>
                  <a:lnTo>
                    <a:pt x="124891" y="1002944"/>
                  </a:lnTo>
                  <a:lnTo>
                    <a:pt x="117638" y="997826"/>
                  </a:lnTo>
                  <a:lnTo>
                    <a:pt x="115670" y="996264"/>
                  </a:lnTo>
                  <a:lnTo>
                    <a:pt x="108417" y="990850"/>
                  </a:lnTo>
                  <a:lnTo>
                    <a:pt x="103327" y="986815"/>
                  </a:lnTo>
                  <a:lnTo>
                    <a:pt x="96724" y="981075"/>
                  </a:lnTo>
                  <a:lnTo>
                    <a:pt x="95096" y="979538"/>
                  </a:lnTo>
                  <a:lnTo>
                    <a:pt x="88365" y="973366"/>
                  </a:lnTo>
                  <a:lnTo>
                    <a:pt x="60121" y="941120"/>
                  </a:lnTo>
                  <a:lnTo>
                    <a:pt x="59268" y="940028"/>
                  </a:lnTo>
                  <a:lnTo>
                    <a:pt x="53707" y="932383"/>
                  </a:lnTo>
                  <a:lnTo>
                    <a:pt x="49287" y="925652"/>
                  </a:lnTo>
                  <a:lnTo>
                    <a:pt x="44753" y="918019"/>
                  </a:lnTo>
                  <a:lnTo>
                    <a:pt x="44311" y="917359"/>
                  </a:lnTo>
                  <a:lnTo>
                    <a:pt x="17816" y="854987"/>
                  </a:lnTo>
                  <a:lnTo>
                    <a:pt x="8498" y="786536"/>
                  </a:lnTo>
                  <a:lnTo>
                    <a:pt x="8498" y="60528"/>
                  </a:lnTo>
                  <a:lnTo>
                    <a:pt x="12603" y="40327"/>
                  </a:lnTo>
                  <a:lnTo>
                    <a:pt x="23779" y="23782"/>
                  </a:lnTo>
                  <a:lnTo>
                    <a:pt x="40323" y="12602"/>
                  </a:lnTo>
                  <a:lnTo>
                    <a:pt x="60529" y="8496"/>
                  </a:lnTo>
                  <a:lnTo>
                    <a:pt x="1350898" y="8496"/>
                  </a:lnTo>
                  <a:lnTo>
                    <a:pt x="1335779" y="4335"/>
                  </a:lnTo>
                  <a:lnTo>
                    <a:pt x="1287552" y="0"/>
                  </a:lnTo>
                  <a:close/>
                </a:path>
                <a:path w="1556385" h="1055370">
                  <a:moveTo>
                    <a:pt x="1350898" y="8496"/>
                  </a:moveTo>
                  <a:lnTo>
                    <a:pt x="1287552" y="8496"/>
                  </a:lnTo>
                  <a:lnTo>
                    <a:pt x="1334160" y="12707"/>
                  </a:lnTo>
                  <a:lnTo>
                    <a:pt x="1378090" y="24840"/>
                  </a:lnTo>
                  <a:lnTo>
                    <a:pt x="1418594" y="44146"/>
                  </a:lnTo>
                  <a:lnTo>
                    <a:pt x="1454921" y="69876"/>
                  </a:lnTo>
                  <a:lnTo>
                    <a:pt x="1486323" y="101279"/>
                  </a:lnTo>
                  <a:lnTo>
                    <a:pt x="1512052" y="137607"/>
                  </a:lnTo>
                  <a:lnTo>
                    <a:pt x="1531356" y="178110"/>
                  </a:lnTo>
                  <a:lnTo>
                    <a:pt x="1543488" y="222038"/>
                  </a:lnTo>
                  <a:lnTo>
                    <a:pt x="1547699" y="268643"/>
                  </a:lnTo>
                  <a:lnTo>
                    <a:pt x="1547699" y="786536"/>
                  </a:lnTo>
                  <a:lnTo>
                    <a:pt x="1538898" y="853252"/>
                  </a:lnTo>
                  <a:lnTo>
                    <a:pt x="1514133" y="913625"/>
                  </a:lnTo>
                  <a:lnTo>
                    <a:pt x="1513460" y="914704"/>
                  </a:lnTo>
                  <a:lnTo>
                    <a:pt x="1509129" y="922248"/>
                  </a:lnTo>
                  <a:lnTo>
                    <a:pt x="1504837" y="929017"/>
                  </a:lnTo>
                  <a:lnTo>
                    <a:pt x="1499744" y="936256"/>
                  </a:lnTo>
                  <a:lnTo>
                    <a:pt x="1499223" y="936891"/>
                  </a:lnTo>
                  <a:lnTo>
                    <a:pt x="1494143" y="943965"/>
                  </a:lnTo>
                  <a:lnTo>
                    <a:pt x="1489292" y="950150"/>
                  </a:lnTo>
                  <a:lnTo>
                    <a:pt x="1483653" y="956678"/>
                  </a:lnTo>
                  <a:lnTo>
                    <a:pt x="1482624" y="957783"/>
                  </a:lnTo>
                  <a:lnTo>
                    <a:pt x="1477354" y="963790"/>
                  </a:lnTo>
                  <a:lnTo>
                    <a:pt x="1471842" y="969530"/>
                  </a:lnTo>
                  <a:lnTo>
                    <a:pt x="1465632" y="975410"/>
                  </a:lnTo>
                  <a:lnTo>
                    <a:pt x="1464806" y="976160"/>
                  </a:lnTo>
                  <a:lnTo>
                    <a:pt x="1458799" y="981773"/>
                  </a:lnTo>
                  <a:lnTo>
                    <a:pt x="1452551" y="987107"/>
                  </a:lnTo>
                  <a:lnTo>
                    <a:pt x="1445794" y="992327"/>
                  </a:lnTo>
                  <a:lnTo>
                    <a:pt x="1445540" y="992492"/>
                  </a:lnTo>
                  <a:lnTo>
                    <a:pt x="1445299" y="992695"/>
                  </a:lnTo>
                  <a:lnTo>
                    <a:pt x="1393042" y="1023939"/>
                  </a:lnTo>
                  <a:lnTo>
                    <a:pt x="1324417" y="1044020"/>
                  </a:lnTo>
                  <a:lnTo>
                    <a:pt x="1287552" y="1046683"/>
                  </a:lnTo>
                  <a:lnTo>
                    <a:pt x="1352024" y="1046683"/>
                  </a:lnTo>
                  <a:lnTo>
                    <a:pt x="1395530" y="1032119"/>
                  </a:lnTo>
                  <a:lnTo>
                    <a:pt x="1434307" y="1010917"/>
                  </a:lnTo>
                  <a:lnTo>
                    <a:pt x="1465905" y="986664"/>
                  </a:lnTo>
                  <a:lnTo>
                    <a:pt x="1489012" y="963396"/>
                  </a:lnTo>
                  <a:lnTo>
                    <a:pt x="1490574" y="961669"/>
                  </a:lnTo>
                  <a:lnTo>
                    <a:pt x="1495705" y="955751"/>
                  </a:lnTo>
                  <a:lnTo>
                    <a:pt x="1500773" y="949312"/>
                  </a:lnTo>
                  <a:lnTo>
                    <a:pt x="1506170" y="941806"/>
                  </a:lnTo>
                  <a:lnTo>
                    <a:pt x="1506856" y="940930"/>
                  </a:lnTo>
                  <a:lnTo>
                    <a:pt x="1511796" y="933907"/>
                  </a:lnTo>
                  <a:lnTo>
                    <a:pt x="1516279" y="926846"/>
                  </a:lnTo>
                  <a:lnTo>
                    <a:pt x="1520508" y="919505"/>
                  </a:lnTo>
                  <a:lnTo>
                    <a:pt x="1521537" y="917803"/>
                  </a:lnTo>
                  <a:lnTo>
                    <a:pt x="1536521" y="886781"/>
                  </a:lnTo>
                  <a:lnTo>
                    <a:pt x="1547372" y="854256"/>
                  </a:lnTo>
                  <a:lnTo>
                    <a:pt x="1553970" y="820687"/>
                  </a:lnTo>
                  <a:lnTo>
                    <a:pt x="1556195" y="786536"/>
                  </a:lnTo>
                  <a:lnTo>
                    <a:pt x="1556195" y="268643"/>
                  </a:lnTo>
                  <a:lnTo>
                    <a:pt x="1551859" y="220415"/>
                  </a:lnTo>
                  <a:lnTo>
                    <a:pt x="1539361" y="174999"/>
                  </a:lnTo>
                  <a:lnTo>
                    <a:pt x="1519466" y="133158"/>
                  </a:lnTo>
                  <a:lnTo>
                    <a:pt x="1492937" y="95656"/>
                  </a:lnTo>
                  <a:lnTo>
                    <a:pt x="1460539" y="63258"/>
                  </a:lnTo>
                  <a:lnTo>
                    <a:pt x="1423037" y="36729"/>
                  </a:lnTo>
                  <a:lnTo>
                    <a:pt x="1381196" y="16834"/>
                  </a:lnTo>
                  <a:lnTo>
                    <a:pt x="1350898" y="8496"/>
                  </a:lnTo>
                  <a:close/>
                </a:path>
              </a:pathLst>
            </a:custGeom>
            <a:solidFill>
              <a:srgbClr val="81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11814" y="7282967"/>
              <a:ext cx="182608" cy="182613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205289" y="7569009"/>
              <a:ext cx="130382" cy="166166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1108784" y="7527417"/>
              <a:ext cx="416559" cy="246379"/>
            </a:xfrm>
            <a:custGeom>
              <a:avLst/>
              <a:gdLst/>
              <a:ahLst/>
              <a:cxnLst/>
              <a:rect l="l" t="t" r="r" b="b"/>
              <a:pathLst>
                <a:path w="416559" h="246379">
                  <a:moveTo>
                    <a:pt x="172746" y="0"/>
                  </a:moveTo>
                  <a:lnTo>
                    <a:pt x="118204" y="6275"/>
                  </a:lnTo>
                  <a:lnTo>
                    <a:pt x="70790" y="23743"/>
                  </a:lnTo>
                  <a:lnTo>
                    <a:pt x="33374" y="50362"/>
                  </a:lnTo>
                  <a:lnTo>
                    <a:pt x="8821" y="84093"/>
                  </a:lnTo>
                  <a:lnTo>
                    <a:pt x="0" y="122897"/>
                  </a:lnTo>
                  <a:lnTo>
                    <a:pt x="8821" y="161699"/>
                  </a:lnTo>
                  <a:lnTo>
                    <a:pt x="33374" y="195424"/>
                  </a:lnTo>
                  <a:lnTo>
                    <a:pt x="70790" y="222036"/>
                  </a:lnTo>
                  <a:lnTo>
                    <a:pt x="118204" y="239497"/>
                  </a:lnTo>
                  <a:lnTo>
                    <a:pt x="172746" y="245770"/>
                  </a:lnTo>
                  <a:lnTo>
                    <a:pt x="215463" y="242012"/>
                  </a:lnTo>
                  <a:lnTo>
                    <a:pt x="218915" y="241058"/>
                  </a:lnTo>
                  <a:lnTo>
                    <a:pt x="172746" y="241058"/>
                  </a:lnTo>
                  <a:lnTo>
                    <a:pt x="119695" y="235024"/>
                  </a:lnTo>
                  <a:lnTo>
                    <a:pt x="73578" y="218229"/>
                  </a:lnTo>
                  <a:lnTo>
                    <a:pt x="37184" y="192635"/>
                  </a:lnTo>
                  <a:lnTo>
                    <a:pt x="13302" y="160204"/>
                  </a:lnTo>
                  <a:lnTo>
                    <a:pt x="4721" y="122897"/>
                  </a:lnTo>
                  <a:lnTo>
                    <a:pt x="13302" y="85591"/>
                  </a:lnTo>
                  <a:lnTo>
                    <a:pt x="37184" y="53160"/>
                  </a:lnTo>
                  <a:lnTo>
                    <a:pt x="73578" y="27566"/>
                  </a:lnTo>
                  <a:lnTo>
                    <a:pt x="119695" y="10771"/>
                  </a:lnTo>
                  <a:lnTo>
                    <a:pt x="172746" y="4737"/>
                  </a:lnTo>
                  <a:lnTo>
                    <a:pt x="213083" y="4737"/>
                  </a:lnTo>
                  <a:lnTo>
                    <a:pt x="172746" y="0"/>
                  </a:lnTo>
                  <a:close/>
                </a:path>
                <a:path w="416559" h="246379">
                  <a:moveTo>
                    <a:pt x="255880" y="64541"/>
                  </a:moveTo>
                  <a:lnTo>
                    <a:pt x="251715" y="67386"/>
                  </a:lnTo>
                  <a:lnTo>
                    <a:pt x="250033" y="75387"/>
                  </a:lnTo>
                  <a:lnTo>
                    <a:pt x="242038" y="118376"/>
                  </a:lnTo>
                  <a:lnTo>
                    <a:pt x="241034" y="124002"/>
                  </a:lnTo>
                  <a:lnTo>
                    <a:pt x="246736" y="127228"/>
                  </a:lnTo>
                  <a:lnTo>
                    <a:pt x="251854" y="128295"/>
                  </a:lnTo>
                  <a:lnTo>
                    <a:pt x="280480" y="133858"/>
                  </a:lnTo>
                  <a:lnTo>
                    <a:pt x="280290" y="134073"/>
                  </a:lnTo>
                  <a:lnTo>
                    <a:pt x="280087" y="134264"/>
                  </a:lnTo>
                  <a:lnTo>
                    <a:pt x="275527" y="139788"/>
                  </a:lnTo>
                  <a:lnTo>
                    <a:pt x="276289" y="147662"/>
                  </a:lnTo>
                  <a:lnTo>
                    <a:pt x="281750" y="152171"/>
                  </a:lnTo>
                  <a:lnTo>
                    <a:pt x="290310" y="158381"/>
                  </a:lnTo>
                  <a:lnTo>
                    <a:pt x="288900" y="159131"/>
                  </a:lnTo>
                  <a:lnTo>
                    <a:pt x="287606" y="160204"/>
                  </a:lnTo>
                  <a:lnTo>
                    <a:pt x="284468" y="163982"/>
                  </a:lnTo>
                  <a:lnTo>
                    <a:pt x="283540" y="167005"/>
                  </a:lnTo>
                  <a:lnTo>
                    <a:pt x="283593" y="168440"/>
                  </a:lnTo>
                  <a:lnTo>
                    <a:pt x="311837" y="189166"/>
                  </a:lnTo>
                  <a:lnTo>
                    <a:pt x="284757" y="211022"/>
                  </a:lnTo>
                  <a:lnTo>
                    <a:pt x="251588" y="227333"/>
                  </a:lnTo>
                  <a:lnTo>
                    <a:pt x="213771" y="237533"/>
                  </a:lnTo>
                  <a:lnTo>
                    <a:pt x="172746" y="241058"/>
                  </a:lnTo>
                  <a:lnTo>
                    <a:pt x="218915" y="241058"/>
                  </a:lnTo>
                  <a:lnTo>
                    <a:pt x="254788" y="231147"/>
                  </a:lnTo>
                  <a:lnTo>
                    <a:pt x="289161" y="213789"/>
                  </a:lnTo>
                  <a:lnTo>
                    <a:pt x="317018" y="190550"/>
                  </a:lnTo>
                  <a:lnTo>
                    <a:pt x="323417" y="190550"/>
                  </a:lnTo>
                  <a:lnTo>
                    <a:pt x="334900" y="188747"/>
                  </a:lnTo>
                  <a:lnTo>
                    <a:pt x="343511" y="188747"/>
                  </a:lnTo>
                  <a:lnTo>
                    <a:pt x="340785" y="184936"/>
                  </a:lnTo>
                  <a:lnTo>
                    <a:pt x="340484" y="184302"/>
                  </a:lnTo>
                  <a:lnTo>
                    <a:pt x="317869" y="184302"/>
                  </a:lnTo>
                  <a:lnTo>
                    <a:pt x="313729" y="182333"/>
                  </a:lnTo>
                  <a:lnTo>
                    <a:pt x="290640" y="168440"/>
                  </a:lnTo>
                  <a:lnTo>
                    <a:pt x="291072" y="167005"/>
                  </a:lnTo>
                  <a:lnTo>
                    <a:pt x="292939" y="164782"/>
                  </a:lnTo>
                  <a:lnTo>
                    <a:pt x="294247" y="164084"/>
                  </a:lnTo>
                  <a:lnTo>
                    <a:pt x="296939" y="163804"/>
                  </a:lnTo>
                  <a:lnTo>
                    <a:pt x="309766" y="163804"/>
                  </a:lnTo>
                  <a:lnTo>
                    <a:pt x="285979" y="146570"/>
                  </a:lnTo>
                  <a:lnTo>
                    <a:pt x="283731" y="144640"/>
                  </a:lnTo>
                  <a:lnTo>
                    <a:pt x="283427" y="141249"/>
                  </a:lnTo>
                  <a:lnTo>
                    <a:pt x="285306" y="138950"/>
                  </a:lnTo>
                  <a:lnTo>
                    <a:pt x="287694" y="136093"/>
                  </a:lnTo>
                  <a:lnTo>
                    <a:pt x="299876" y="136093"/>
                  </a:lnTo>
                  <a:lnTo>
                    <a:pt x="288168" y="126098"/>
                  </a:lnTo>
                  <a:lnTo>
                    <a:pt x="277331" y="126098"/>
                  </a:lnTo>
                  <a:lnTo>
                    <a:pt x="249949" y="120738"/>
                  </a:lnTo>
                  <a:lnTo>
                    <a:pt x="248921" y="119773"/>
                  </a:lnTo>
                  <a:lnTo>
                    <a:pt x="256960" y="76593"/>
                  </a:lnTo>
                  <a:lnTo>
                    <a:pt x="257798" y="72593"/>
                  </a:lnTo>
                  <a:lnTo>
                    <a:pt x="258395" y="72161"/>
                  </a:lnTo>
                  <a:lnTo>
                    <a:pt x="296197" y="72161"/>
                  </a:lnTo>
                  <a:lnTo>
                    <a:pt x="255880" y="64541"/>
                  </a:lnTo>
                  <a:close/>
                </a:path>
                <a:path w="416559" h="246379">
                  <a:moveTo>
                    <a:pt x="343511" y="188747"/>
                  </a:moveTo>
                  <a:lnTo>
                    <a:pt x="334900" y="188747"/>
                  </a:lnTo>
                  <a:lnTo>
                    <a:pt x="339132" y="194936"/>
                  </a:lnTo>
                  <a:lnTo>
                    <a:pt x="345892" y="201599"/>
                  </a:lnTo>
                  <a:lnTo>
                    <a:pt x="355527" y="207167"/>
                  </a:lnTo>
                  <a:lnTo>
                    <a:pt x="368390" y="210070"/>
                  </a:lnTo>
                  <a:lnTo>
                    <a:pt x="368898" y="203073"/>
                  </a:lnTo>
                  <a:lnTo>
                    <a:pt x="354931" y="199127"/>
                  </a:lnTo>
                  <a:lnTo>
                    <a:pt x="345804" y="191952"/>
                  </a:lnTo>
                  <a:lnTo>
                    <a:pt x="343511" y="188747"/>
                  </a:lnTo>
                  <a:close/>
                </a:path>
                <a:path w="416559" h="246379">
                  <a:moveTo>
                    <a:pt x="323417" y="190550"/>
                  </a:moveTo>
                  <a:lnTo>
                    <a:pt x="317018" y="190550"/>
                  </a:lnTo>
                  <a:lnTo>
                    <a:pt x="318021" y="190703"/>
                  </a:lnTo>
                  <a:lnTo>
                    <a:pt x="319101" y="190792"/>
                  </a:lnTo>
                  <a:lnTo>
                    <a:pt x="321158" y="190792"/>
                  </a:lnTo>
                  <a:lnTo>
                    <a:pt x="322124" y="190754"/>
                  </a:lnTo>
                  <a:lnTo>
                    <a:pt x="323417" y="190550"/>
                  </a:lnTo>
                  <a:close/>
                </a:path>
                <a:path w="416559" h="246379">
                  <a:moveTo>
                    <a:pt x="356376" y="95910"/>
                  </a:moveTo>
                  <a:lnTo>
                    <a:pt x="340158" y="95910"/>
                  </a:lnTo>
                  <a:lnTo>
                    <a:pt x="347231" y="96075"/>
                  </a:lnTo>
                  <a:lnTo>
                    <a:pt x="354928" y="103593"/>
                  </a:lnTo>
                  <a:lnTo>
                    <a:pt x="357442" y="106641"/>
                  </a:lnTo>
                  <a:lnTo>
                    <a:pt x="410046" y="186842"/>
                  </a:lnTo>
                  <a:lnTo>
                    <a:pt x="411163" y="187401"/>
                  </a:lnTo>
                  <a:lnTo>
                    <a:pt x="412967" y="187401"/>
                  </a:lnTo>
                  <a:lnTo>
                    <a:pt x="413640" y="187210"/>
                  </a:lnTo>
                  <a:lnTo>
                    <a:pt x="415850" y="185737"/>
                  </a:lnTo>
                  <a:lnTo>
                    <a:pt x="416307" y="183578"/>
                  </a:lnTo>
                  <a:lnTo>
                    <a:pt x="363081" y="102438"/>
                  </a:lnTo>
                  <a:lnTo>
                    <a:pt x="360954" y="100067"/>
                  </a:lnTo>
                  <a:lnTo>
                    <a:pt x="356376" y="95910"/>
                  </a:lnTo>
                  <a:close/>
                </a:path>
                <a:path w="416559" h="246379">
                  <a:moveTo>
                    <a:pt x="334764" y="171513"/>
                  </a:moveTo>
                  <a:lnTo>
                    <a:pt x="326823" y="171513"/>
                  </a:lnTo>
                  <a:lnTo>
                    <a:pt x="328575" y="174383"/>
                  </a:lnTo>
                  <a:lnTo>
                    <a:pt x="330353" y="177914"/>
                  </a:lnTo>
                  <a:lnTo>
                    <a:pt x="331903" y="182118"/>
                  </a:lnTo>
                  <a:lnTo>
                    <a:pt x="317869" y="184302"/>
                  </a:lnTo>
                  <a:lnTo>
                    <a:pt x="340484" y="184302"/>
                  </a:lnTo>
                  <a:lnTo>
                    <a:pt x="339142" y="181470"/>
                  </a:lnTo>
                  <a:lnTo>
                    <a:pt x="334764" y="171513"/>
                  </a:lnTo>
                  <a:close/>
                </a:path>
                <a:path w="416559" h="246379">
                  <a:moveTo>
                    <a:pt x="309766" y="163804"/>
                  </a:moveTo>
                  <a:lnTo>
                    <a:pt x="296939" y="163804"/>
                  </a:lnTo>
                  <a:lnTo>
                    <a:pt x="298171" y="164147"/>
                  </a:lnTo>
                  <a:lnTo>
                    <a:pt x="299200" y="164807"/>
                  </a:lnTo>
                  <a:lnTo>
                    <a:pt x="299632" y="165125"/>
                  </a:lnTo>
                  <a:lnTo>
                    <a:pt x="299797" y="165277"/>
                  </a:lnTo>
                  <a:lnTo>
                    <a:pt x="299983" y="165392"/>
                  </a:lnTo>
                  <a:lnTo>
                    <a:pt x="307176" y="170611"/>
                  </a:lnTo>
                  <a:lnTo>
                    <a:pt x="307696" y="170903"/>
                  </a:lnTo>
                  <a:lnTo>
                    <a:pt x="308636" y="171361"/>
                  </a:lnTo>
                  <a:lnTo>
                    <a:pt x="313488" y="173558"/>
                  </a:lnTo>
                  <a:lnTo>
                    <a:pt x="326823" y="171513"/>
                  </a:lnTo>
                  <a:lnTo>
                    <a:pt x="334764" y="171513"/>
                  </a:lnTo>
                  <a:lnTo>
                    <a:pt x="334195" y="170218"/>
                  </a:lnTo>
                  <a:lnTo>
                    <a:pt x="331587" y="166230"/>
                  </a:lnTo>
                  <a:lnTo>
                    <a:pt x="315126" y="166230"/>
                  </a:lnTo>
                  <a:lnTo>
                    <a:pt x="312535" y="165392"/>
                  </a:lnTo>
                  <a:lnTo>
                    <a:pt x="311024" y="164719"/>
                  </a:lnTo>
                  <a:lnTo>
                    <a:pt x="309766" y="163804"/>
                  </a:lnTo>
                  <a:close/>
                </a:path>
                <a:path w="416559" h="246379">
                  <a:moveTo>
                    <a:pt x="299876" y="136093"/>
                  </a:moveTo>
                  <a:lnTo>
                    <a:pt x="287694" y="136093"/>
                  </a:lnTo>
                  <a:lnTo>
                    <a:pt x="290094" y="137033"/>
                  </a:lnTo>
                  <a:lnTo>
                    <a:pt x="291732" y="138341"/>
                  </a:lnTo>
                  <a:lnTo>
                    <a:pt x="318580" y="161290"/>
                  </a:lnTo>
                  <a:lnTo>
                    <a:pt x="320117" y="162560"/>
                  </a:lnTo>
                  <a:lnTo>
                    <a:pt x="322263" y="165100"/>
                  </a:lnTo>
                  <a:lnTo>
                    <a:pt x="315126" y="166230"/>
                  </a:lnTo>
                  <a:lnTo>
                    <a:pt x="331587" y="166230"/>
                  </a:lnTo>
                  <a:lnTo>
                    <a:pt x="329007" y="162285"/>
                  </a:lnTo>
                  <a:lnTo>
                    <a:pt x="324858" y="157540"/>
                  </a:lnTo>
                  <a:lnTo>
                    <a:pt x="323025" y="155854"/>
                  </a:lnTo>
                  <a:lnTo>
                    <a:pt x="299876" y="136093"/>
                  </a:lnTo>
                  <a:close/>
                </a:path>
                <a:path w="416559" h="246379">
                  <a:moveTo>
                    <a:pt x="294728" y="96481"/>
                  </a:moveTo>
                  <a:lnTo>
                    <a:pt x="279629" y="96481"/>
                  </a:lnTo>
                  <a:lnTo>
                    <a:pt x="281953" y="97002"/>
                  </a:lnTo>
                  <a:lnTo>
                    <a:pt x="283871" y="98298"/>
                  </a:lnTo>
                  <a:lnTo>
                    <a:pt x="342253" y="132245"/>
                  </a:lnTo>
                  <a:lnTo>
                    <a:pt x="345784" y="126161"/>
                  </a:lnTo>
                  <a:lnTo>
                    <a:pt x="312065" y="106565"/>
                  </a:lnTo>
                  <a:lnTo>
                    <a:pt x="312817" y="102844"/>
                  </a:lnTo>
                  <a:lnTo>
                    <a:pt x="305652" y="102844"/>
                  </a:lnTo>
                  <a:lnTo>
                    <a:pt x="294728" y="96481"/>
                  </a:lnTo>
                  <a:close/>
                </a:path>
                <a:path w="416559" h="246379">
                  <a:moveTo>
                    <a:pt x="280264" y="89268"/>
                  </a:moveTo>
                  <a:lnTo>
                    <a:pt x="262163" y="104952"/>
                  </a:lnTo>
                  <a:lnTo>
                    <a:pt x="262865" y="109448"/>
                  </a:lnTo>
                  <a:lnTo>
                    <a:pt x="277331" y="126098"/>
                  </a:lnTo>
                  <a:lnTo>
                    <a:pt x="288168" y="126098"/>
                  </a:lnTo>
                  <a:lnTo>
                    <a:pt x="277724" y="117182"/>
                  </a:lnTo>
                  <a:lnTo>
                    <a:pt x="271755" y="112166"/>
                  </a:lnTo>
                  <a:lnTo>
                    <a:pt x="270676" y="110680"/>
                  </a:lnTo>
                  <a:lnTo>
                    <a:pt x="269876" y="108496"/>
                  </a:lnTo>
                  <a:lnTo>
                    <a:pt x="269736" y="107950"/>
                  </a:lnTo>
                  <a:lnTo>
                    <a:pt x="269253" y="104952"/>
                  </a:lnTo>
                  <a:lnTo>
                    <a:pt x="269850" y="102514"/>
                  </a:lnTo>
                  <a:lnTo>
                    <a:pt x="272746" y="98539"/>
                  </a:lnTo>
                  <a:lnTo>
                    <a:pt x="274892" y="97231"/>
                  </a:lnTo>
                  <a:lnTo>
                    <a:pt x="279629" y="96481"/>
                  </a:lnTo>
                  <a:lnTo>
                    <a:pt x="294728" y="96481"/>
                  </a:lnTo>
                  <a:lnTo>
                    <a:pt x="287707" y="92392"/>
                  </a:lnTo>
                  <a:lnTo>
                    <a:pt x="284328" y="90170"/>
                  </a:lnTo>
                  <a:lnTo>
                    <a:pt x="280264" y="89268"/>
                  </a:lnTo>
                  <a:close/>
                </a:path>
                <a:path w="416559" h="246379">
                  <a:moveTo>
                    <a:pt x="296197" y="72161"/>
                  </a:moveTo>
                  <a:lnTo>
                    <a:pt x="258395" y="72161"/>
                  </a:lnTo>
                  <a:lnTo>
                    <a:pt x="304915" y="80937"/>
                  </a:lnTo>
                  <a:lnTo>
                    <a:pt x="309474" y="81915"/>
                  </a:lnTo>
                  <a:lnTo>
                    <a:pt x="309766" y="82346"/>
                  </a:lnTo>
                  <a:lnTo>
                    <a:pt x="308941" y="86626"/>
                  </a:lnTo>
                  <a:lnTo>
                    <a:pt x="305652" y="102844"/>
                  </a:lnTo>
                  <a:lnTo>
                    <a:pt x="312817" y="102844"/>
                  </a:lnTo>
                  <a:lnTo>
                    <a:pt x="314135" y="96316"/>
                  </a:lnTo>
                  <a:lnTo>
                    <a:pt x="340158" y="95910"/>
                  </a:lnTo>
                  <a:lnTo>
                    <a:pt x="356376" y="95910"/>
                  </a:lnTo>
                  <a:lnTo>
                    <a:pt x="355958" y="95530"/>
                  </a:lnTo>
                  <a:lnTo>
                    <a:pt x="348783" y="91035"/>
                  </a:lnTo>
                  <a:lnTo>
                    <a:pt x="341760" y="89268"/>
                  </a:lnTo>
                  <a:lnTo>
                    <a:pt x="315558" y="89268"/>
                  </a:lnTo>
                  <a:lnTo>
                    <a:pt x="315824" y="88011"/>
                  </a:lnTo>
                  <a:lnTo>
                    <a:pt x="317793" y="77978"/>
                  </a:lnTo>
                  <a:lnTo>
                    <a:pt x="312446" y="75387"/>
                  </a:lnTo>
                  <a:lnTo>
                    <a:pt x="306299" y="74066"/>
                  </a:lnTo>
                  <a:lnTo>
                    <a:pt x="296197" y="72161"/>
                  </a:lnTo>
                  <a:close/>
                </a:path>
                <a:path w="416559" h="246379">
                  <a:moveTo>
                    <a:pt x="213083" y="4737"/>
                  </a:moveTo>
                  <a:lnTo>
                    <a:pt x="172746" y="4737"/>
                  </a:lnTo>
                  <a:lnTo>
                    <a:pt x="226282" y="10900"/>
                  </a:lnTo>
                  <a:lnTo>
                    <a:pt x="273163" y="28194"/>
                  </a:lnTo>
                  <a:lnTo>
                    <a:pt x="310079" y="54821"/>
                  </a:lnTo>
                  <a:lnTo>
                    <a:pt x="333719" y="88988"/>
                  </a:lnTo>
                  <a:lnTo>
                    <a:pt x="315558" y="89268"/>
                  </a:lnTo>
                  <a:lnTo>
                    <a:pt x="341760" y="89268"/>
                  </a:lnTo>
                  <a:lnTo>
                    <a:pt x="340297" y="88900"/>
                  </a:lnTo>
                  <a:lnTo>
                    <a:pt x="338786" y="88900"/>
                  </a:lnTo>
                  <a:lnTo>
                    <a:pt x="314766" y="52886"/>
                  </a:lnTo>
                  <a:lnTo>
                    <a:pt x="276745" y="24785"/>
                  </a:lnTo>
                  <a:lnTo>
                    <a:pt x="228235" y="6516"/>
                  </a:lnTo>
                  <a:lnTo>
                    <a:pt x="213083" y="4737"/>
                  </a:lnTo>
                  <a:close/>
                </a:path>
                <a:path w="416559" h="246379">
                  <a:moveTo>
                    <a:pt x="340196" y="88874"/>
                  </a:moveTo>
                  <a:lnTo>
                    <a:pt x="338786" y="88900"/>
                  </a:lnTo>
                  <a:lnTo>
                    <a:pt x="340297" y="88900"/>
                  </a:lnTo>
                  <a:close/>
                </a:path>
              </a:pathLst>
            </a:custGeom>
            <a:solidFill>
              <a:srgbClr val="595A5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9" name="object 59" descr=""/>
          <p:cNvGrpSpPr/>
          <p:nvPr/>
        </p:nvGrpSpPr>
        <p:grpSpPr>
          <a:xfrm>
            <a:off x="214054" y="3384638"/>
            <a:ext cx="275590" cy="275590"/>
            <a:chOff x="214054" y="3384638"/>
            <a:chExt cx="275590" cy="275590"/>
          </a:xfrm>
        </p:grpSpPr>
        <p:sp>
          <p:nvSpPr>
            <p:cNvPr id="60" name="object 60" descr=""/>
            <p:cNvSpPr/>
            <p:nvPr/>
          </p:nvSpPr>
          <p:spPr>
            <a:xfrm>
              <a:off x="214054" y="3384638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90" h="275589">
                  <a:moveTo>
                    <a:pt x="137680" y="0"/>
                  </a:moveTo>
                  <a:lnTo>
                    <a:pt x="94165" y="7019"/>
                  </a:lnTo>
                  <a:lnTo>
                    <a:pt x="56371" y="26565"/>
                  </a:lnTo>
                  <a:lnTo>
                    <a:pt x="26566" y="56370"/>
                  </a:lnTo>
                  <a:lnTo>
                    <a:pt x="7019" y="94164"/>
                  </a:lnTo>
                  <a:lnTo>
                    <a:pt x="0" y="137680"/>
                  </a:lnTo>
                  <a:lnTo>
                    <a:pt x="7019" y="181198"/>
                  </a:lnTo>
                  <a:lnTo>
                    <a:pt x="26566" y="218995"/>
                  </a:lnTo>
                  <a:lnTo>
                    <a:pt x="56371" y="248804"/>
                  </a:lnTo>
                  <a:lnTo>
                    <a:pt x="94165" y="268353"/>
                  </a:lnTo>
                  <a:lnTo>
                    <a:pt x="137680" y="275374"/>
                  </a:lnTo>
                  <a:lnTo>
                    <a:pt x="181197" y="268353"/>
                  </a:lnTo>
                  <a:lnTo>
                    <a:pt x="218991" y="248804"/>
                  </a:lnTo>
                  <a:lnTo>
                    <a:pt x="248796" y="218995"/>
                  </a:lnTo>
                  <a:lnTo>
                    <a:pt x="268342" y="181198"/>
                  </a:lnTo>
                  <a:lnTo>
                    <a:pt x="275361" y="137680"/>
                  </a:lnTo>
                  <a:lnTo>
                    <a:pt x="268342" y="94164"/>
                  </a:lnTo>
                  <a:lnTo>
                    <a:pt x="248796" y="56370"/>
                  </a:lnTo>
                  <a:lnTo>
                    <a:pt x="218991" y="26565"/>
                  </a:lnTo>
                  <a:lnTo>
                    <a:pt x="181197" y="7019"/>
                  </a:lnTo>
                  <a:lnTo>
                    <a:pt x="137680" y="0"/>
                  </a:lnTo>
                  <a:close/>
                </a:path>
              </a:pathLst>
            </a:custGeom>
            <a:solidFill>
              <a:srgbClr val="4AAC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320913" y="3466363"/>
              <a:ext cx="40640" cy="102235"/>
            </a:xfrm>
            <a:custGeom>
              <a:avLst/>
              <a:gdLst/>
              <a:ahLst/>
              <a:cxnLst/>
              <a:rect l="l" t="t" r="r" b="b"/>
              <a:pathLst>
                <a:path w="40639" h="102235">
                  <a:moveTo>
                    <a:pt x="40640" y="0"/>
                  </a:moveTo>
                  <a:lnTo>
                    <a:pt x="23672" y="0"/>
                  </a:lnTo>
                  <a:lnTo>
                    <a:pt x="0" y="16814"/>
                  </a:lnTo>
                  <a:lnTo>
                    <a:pt x="0" y="33502"/>
                  </a:lnTo>
                  <a:lnTo>
                    <a:pt x="21539" y="18834"/>
                  </a:lnTo>
                  <a:lnTo>
                    <a:pt x="21539" y="101968"/>
                  </a:lnTo>
                  <a:lnTo>
                    <a:pt x="40640" y="101968"/>
                  </a:lnTo>
                  <a:lnTo>
                    <a:pt x="406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2" name="object 62" descr=""/>
          <p:cNvGrpSpPr/>
          <p:nvPr/>
        </p:nvGrpSpPr>
        <p:grpSpPr>
          <a:xfrm>
            <a:off x="982176" y="4395076"/>
            <a:ext cx="133985" cy="1021080"/>
            <a:chOff x="982176" y="4395076"/>
            <a:chExt cx="133985" cy="1021080"/>
          </a:xfrm>
        </p:grpSpPr>
        <p:pic>
          <p:nvPicPr>
            <p:cNvPr id="63" name="object 63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82176" y="4395076"/>
              <a:ext cx="133503" cy="239153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1039177" y="4609260"/>
              <a:ext cx="19685" cy="806450"/>
            </a:xfrm>
            <a:custGeom>
              <a:avLst/>
              <a:gdLst/>
              <a:ahLst/>
              <a:cxnLst/>
              <a:rect l="l" t="t" r="r" b="b"/>
              <a:pathLst>
                <a:path w="19684" h="806450">
                  <a:moveTo>
                    <a:pt x="19521" y="0"/>
                  </a:moveTo>
                  <a:lnTo>
                    <a:pt x="0" y="0"/>
                  </a:lnTo>
                  <a:lnTo>
                    <a:pt x="0" y="806286"/>
                  </a:lnTo>
                  <a:lnTo>
                    <a:pt x="19521" y="806286"/>
                  </a:lnTo>
                  <a:lnTo>
                    <a:pt x="19521" y="0"/>
                  </a:lnTo>
                  <a:close/>
                </a:path>
              </a:pathLst>
            </a:custGeom>
            <a:solidFill>
              <a:srgbClr val="595A5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5" name="object 65" descr=""/>
          <p:cNvSpPr/>
          <p:nvPr/>
        </p:nvSpPr>
        <p:spPr>
          <a:xfrm>
            <a:off x="978217" y="5668645"/>
            <a:ext cx="140970" cy="147320"/>
          </a:xfrm>
          <a:custGeom>
            <a:avLst/>
            <a:gdLst/>
            <a:ahLst/>
            <a:cxnLst/>
            <a:rect l="l" t="t" r="r" b="b"/>
            <a:pathLst>
              <a:path w="140969" h="147320">
                <a:moveTo>
                  <a:pt x="2451" y="0"/>
                </a:moveTo>
                <a:lnTo>
                  <a:pt x="0" y="0"/>
                </a:lnTo>
                <a:lnTo>
                  <a:pt x="0" y="145999"/>
                </a:lnTo>
                <a:lnTo>
                  <a:pt x="2451" y="145999"/>
                </a:lnTo>
                <a:lnTo>
                  <a:pt x="2451" y="0"/>
                </a:lnTo>
                <a:close/>
              </a:path>
              <a:path w="140969" h="147320">
                <a:moveTo>
                  <a:pt x="58864" y="51689"/>
                </a:moveTo>
                <a:lnTo>
                  <a:pt x="56426" y="51689"/>
                </a:lnTo>
                <a:lnTo>
                  <a:pt x="56426" y="54140"/>
                </a:lnTo>
                <a:lnTo>
                  <a:pt x="56426" y="77838"/>
                </a:lnTo>
                <a:lnTo>
                  <a:pt x="27216" y="77838"/>
                </a:lnTo>
                <a:lnTo>
                  <a:pt x="27216" y="54140"/>
                </a:lnTo>
                <a:lnTo>
                  <a:pt x="56426" y="54140"/>
                </a:lnTo>
                <a:lnTo>
                  <a:pt x="56426" y="51689"/>
                </a:lnTo>
                <a:lnTo>
                  <a:pt x="24777" y="51689"/>
                </a:lnTo>
                <a:lnTo>
                  <a:pt x="24777" y="80264"/>
                </a:lnTo>
                <a:lnTo>
                  <a:pt x="58864" y="80264"/>
                </a:lnTo>
                <a:lnTo>
                  <a:pt x="58864" y="77838"/>
                </a:lnTo>
                <a:lnTo>
                  <a:pt x="58864" y="54140"/>
                </a:lnTo>
                <a:lnTo>
                  <a:pt x="58864" y="51689"/>
                </a:lnTo>
                <a:close/>
              </a:path>
              <a:path w="140969" h="147320">
                <a:moveTo>
                  <a:pt x="115608" y="51689"/>
                </a:moveTo>
                <a:lnTo>
                  <a:pt x="113157" y="51689"/>
                </a:lnTo>
                <a:lnTo>
                  <a:pt x="113157" y="54140"/>
                </a:lnTo>
                <a:lnTo>
                  <a:pt x="113157" y="77838"/>
                </a:lnTo>
                <a:lnTo>
                  <a:pt x="83947" y="77838"/>
                </a:lnTo>
                <a:lnTo>
                  <a:pt x="83947" y="54140"/>
                </a:lnTo>
                <a:lnTo>
                  <a:pt x="113157" y="54140"/>
                </a:lnTo>
                <a:lnTo>
                  <a:pt x="113157" y="51689"/>
                </a:lnTo>
                <a:lnTo>
                  <a:pt x="81495" y="51689"/>
                </a:lnTo>
                <a:lnTo>
                  <a:pt x="81495" y="80264"/>
                </a:lnTo>
                <a:lnTo>
                  <a:pt x="115608" y="80264"/>
                </a:lnTo>
                <a:lnTo>
                  <a:pt x="115608" y="77838"/>
                </a:lnTo>
                <a:lnTo>
                  <a:pt x="115608" y="54140"/>
                </a:lnTo>
                <a:lnTo>
                  <a:pt x="115608" y="51689"/>
                </a:lnTo>
                <a:close/>
              </a:path>
              <a:path w="140969" h="147320">
                <a:moveTo>
                  <a:pt x="140373" y="146011"/>
                </a:moveTo>
                <a:lnTo>
                  <a:pt x="0" y="146011"/>
                </a:lnTo>
                <a:lnTo>
                  <a:pt x="0" y="147281"/>
                </a:lnTo>
                <a:lnTo>
                  <a:pt x="140373" y="147281"/>
                </a:lnTo>
                <a:lnTo>
                  <a:pt x="140373" y="146011"/>
                </a:lnTo>
                <a:close/>
              </a:path>
              <a:path w="140969" h="147320">
                <a:moveTo>
                  <a:pt x="140373" y="0"/>
                </a:moveTo>
                <a:lnTo>
                  <a:pt x="137934" y="0"/>
                </a:lnTo>
                <a:lnTo>
                  <a:pt x="137934" y="145415"/>
                </a:lnTo>
                <a:lnTo>
                  <a:pt x="140373" y="145415"/>
                </a:lnTo>
                <a:lnTo>
                  <a:pt x="1403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6" name="object 66" descr=""/>
          <p:cNvGrpSpPr/>
          <p:nvPr/>
        </p:nvGrpSpPr>
        <p:grpSpPr>
          <a:xfrm>
            <a:off x="965150" y="5409932"/>
            <a:ext cx="167005" cy="259079"/>
            <a:chOff x="965150" y="5409932"/>
            <a:chExt cx="167005" cy="259079"/>
          </a:xfrm>
        </p:grpSpPr>
        <p:sp>
          <p:nvSpPr>
            <p:cNvPr id="67" name="object 67" descr=""/>
            <p:cNvSpPr/>
            <p:nvPr/>
          </p:nvSpPr>
          <p:spPr>
            <a:xfrm>
              <a:off x="1018743" y="5412372"/>
              <a:ext cx="59690" cy="45085"/>
            </a:xfrm>
            <a:custGeom>
              <a:avLst/>
              <a:gdLst/>
              <a:ahLst/>
              <a:cxnLst/>
              <a:rect l="l" t="t" r="r" b="b"/>
              <a:pathLst>
                <a:path w="59690" h="45085">
                  <a:moveTo>
                    <a:pt x="59322" y="0"/>
                  </a:moveTo>
                  <a:lnTo>
                    <a:pt x="0" y="0"/>
                  </a:lnTo>
                  <a:lnTo>
                    <a:pt x="0" y="45020"/>
                  </a:lnTo>
                  <a:lnTo>
                    <a:pt x="59322" y="45020"/>
                  </a:lnTo>
                  <a:lnTo>
                    <a:pt x="59322" y="0"/>
                  </a:lnTo>
                  <a:close/>
                </a:path>
              </a:pathLst>
            </a:custGeom>
            <a:solidFill>
              <a:srgbClr val="595A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016302" y="5409932"/>
              <a:ext cx="64769" cy="50165"/>
            </a:xfrm>
            <a:custGeom>
              <a:avLst/>
              <a:gdLst/>
              <a:ahLst/>
              <a:cxnLst/>
              <a:rect l="l" t="t" r="r" b="b"/>
              <a:pathLst>
                <a:path w="64769" h="50164">
                  <a:moveTo>
                    <a:pt x="64199" y="0"/>
                  </a:moveTo>
                  <a:lnTo>
                    <a:pt x="0" y="0"/>
                  </a:lnTo>
                  <a:lnTo>
                    <a:pt x="0" y="49912"/>
                  </a:lnTo>
                  <a:lnTo>
                    <a:pt x="64199" y="49912"/>
                  </a:lnTo>
                  <a:lnTo>
                    <a:pt x="64199" y="45022"/>
                  </a:lnTo>
                  <a:lnTo>
                    <a:pt x="4876" y="45022"/>
                  </a:lnTo>
                  <a:lnTo>
                    <a:pt x="4876" y="4888"/>
                  </a:lnTo>
                  <a:lnTo>
                    <a:pt x="64199" y="4888"/>
                  </a:lnTo>
                  <a:lnTo>
                    <a:pt x="64199" y="0"/>
                  </a:lnTo>
                  <a:close/>
                </a:path>
                <a:path w="64769" h="50164">
                  <a:moveTo>
                    <a:pt x="64199" y="4888"/>
                  </a:moveTo>
                  <a:lnTo>
                    <a:pt x="59337" y="4888"/>
                  </a:lnTo>
                  <a:lnTo>
                    <a:pt x="59337" y="45022"/>
                  </a:lnTo>
                  <a:lnTo>
                    <a:pt x="64199" y="45022"/>
                  </a:lnTo>
                  <a:lnTo>
                    <a:pt x="64199" y="48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965150" y="5457393"/>
              <a:ext cx="167005" cy="211454"/>
            </a:xfrm>
            <a:custGeom>
              <a:avLst/>
              <a:gdLst/>
              <a:ahLst/>
              <a:cxnLst/>
              <a:rect l="l" t="t" r="r" b="b"/>
              <a:pathLst>
                <a:path w="167005" h="211454">
                  <a:moveTo>
                    <a:pt x="166518" y="0"/>
                  </a:moveTo>
                  <a:lnTo>
                    <a:pt x="0" y="0"/>
                  </a:lnTo>
                  <a:lnTo>
                    <a:pt x="0" y="211251"/>
                  </a:lnTo>
                  <a:lnTo>
                    <a:pt x="166518" y="211251"/>
                  </a:lnTo>
                  <a:lnTo>
                    <a:pt x="166518" y="0"/>
                  </a:lnTo>
                  <a:close/>
                </a:path>
              </a:pathLst>
            </a:custGeom>
            <a:solidFill>
              <a:srgbClr val="595A5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0" name="object 70" descr=""/>
          <p:cNvGrpSpPr/>
          <p:nvPr/>
        </p:nvGrpSpPr>
        <p:grpSpPr>
          <a:xfrm>
            <a:off x="2217013" y="3376498"/>
            <a:ext cx="275590" cy="275590"/>
            <a:chOff x="2217013" y="3376498"/>
            <a:chExt cx="275590" cy="275590"/>
          </a:xfrm>
        </p:grpSpPr>
        <p:sp>
          <p:nvSpPr>
            <p:cNvPr id="71" name="object 71" descr=""/>
            <p:cNvSpPr/>
            <p:nvPr/>
          </p:nvSpPr>
          <p:spPr>
            <a:xfrm>
              <a:off x="2217013" y="3376498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89" h="275589">
                  <a:moveTo>
                    <a:pt x="137680" y="0"/>
                  </a:moveTo>
                  <a:lnTo>
                    <a:pt x="94164" y="7020"/>
                  </a:lnTo>
                  <a:lnTo>
                    <a:pt x="56370" y="26570"/>
                  </a:lnTo>
                  <a:lnTo>
                    <a:pt x="26565" y="56378"/>
                  </a:lnTo>
                  <a:lnTo>
                    <a:pt x="7019" y="94175"/>
                  </a:lnTo>
                  <a:lnTo>
                    <a:pt x="0" y="137693"/>
                  </a:lnTo>
                  <a:lnTo>
                    <a:pt x="7019" y="181215"/>
                  </a:lnTo>
                  <a:lnTo>
                    <a:pt x="26565" y="219014"/>
                  </a:lnTo>
                  <a:lnTo>
                    <a:pt x="56370" y="248820"/>
                  </a:lnTo>
                  <a:lnTo>
                    <a:pt x="94164" y="268367"/>
                  </a:lnTo>
                  <a:lnTo>
                    <a:pt x="137680" y="275386"/>
                  </a:lnTo>
                  <a:lnTo>
                    <a:pt x="181196" y="268367"/>
                  </a:lnTo>
                  <a:lnTo>
                    <a:pt x="218991" y="248820"/>
                  </a:lnTo>
                  <a:lnTo>
                    <a:pt x="248795" y="219014"/>
                  </a:lnTo>
                  <a:lnTo>
                    <a:pt x="268341" y="181215"/>
                  </a:lnTo>
                  <a:lnTo>
                    <a:pt x="275361" y="137693"/>
                  </a:lnTo>
                  <a:lnTo>
                    <a:pt x="268341" y="94175"/>
                  </a:lnTo>
                  <a:lnTo>
                    <a:pt x="248795" y="56378"/>
                  </a:lnTo>
                  <a:lnTo>
                    <a:pt x="218991" y="26570"/>
                  </a:lnTo>
                  <a:lnTo>
                    <a:pt x="181196" y="7020"/>
                  </a:lnTo>
                  <a:lnTo>
                    <a:pt x="137680" y="0"/>
                  </a:lnTo>
                  <a:close/>
                </a:path>
              </a:pathLst>
            </a:custGeom>
            <a:solidFill>
              <a:srgbClr val="4AAC4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315578" y="3456800"/>
              <a:ext cx="73723" cy="103416"/>
            </a:xfrm>
            <a:prstGeom prst="rect">
              <a:avLst/>
            </a:prstGeom>
          </p:spPr>
        </p:pic>
      </p:grpSp>
      <p:grpSp>
        <p:nvGrpSpPr>
          <p:cNvPr id="73" name="object 73" descr=""/>
          <p:cNvGrpSpPr/>
          <p:nvPr/>
        </p:nvGrpSpPr>
        <p:grpSpPr>
          <a:xfrm>
            <a:off x="2217013" y="4728540"/>
            <a:ext cx="275590" cy="275590"/>
            <a:chOff x="2217013" y="4728540"/>
            <a:chExt cx="275590" cy="275590"/>
          </a:xfrm>
        </p:grpSpPr>
        <p:sp>
          <p:nvSpPr>
            <p:cNvPr id="74" name="object 74" descr=""/>
            <p:cNvSpPr/>
            <p:nvPr/>
          </p:nvSpPr>
          <p:spPr>
            <a:xfrm>
              <a:off x="2217013" y="4728540"/>
              <a:ext cx="275590" cy="275590"/>
            </a:xfrm>
            <a:custGeom>
              <a:avLst/>
              <a:gdLst/>
              <a:ahLst/>
              <a:cxnLst/>
              <a:rect l="l" t="t" r="r" b="b"/>
              <a:pathLst>
                <a:path w="275589" h="275589">
                  <a:moveTo>
                    <a:pt x="137680" y="0"/>
                  </a:moveTo>
                  <a:lnTo>
                    <a:pt x="94164" y="7019"/>
                  </a:lnTo>
                  <a:lnTo>
                    <a:pt x="56370" y="26565"/>
                  </a:lnTo>
                  <a:lnTo>
                    <a:pt x="26565" y="56370"/>
                  </a:lnTo>
                  <a:lnTo>
                    <a:pt x="7019" y="94164"/>
                  </a:lnTo>
                  <a:lnTo>
                    <a:pt x="0" y="137680"/>
                  </a:lnTo>
                  <a:lnTo>
                    <a:pt x="7019" y="181192"/>
                  </a:lnTo>
                  <a:lnTo>
                    <a:pt x="26565" y="218985"/>
                  </a:lnTo>
                  <a:lnTo>
                    <a:pt x="56370" y="248792"/>
                  </a:lnTo>
                  <a:lnTo>
                    <a:pt x="94164" y="268340"/>
                  </a:lnTo>
                  <a:lnTo>
                    <a:pt x="137680" y="275361"/>
                  </a:lnTo>
                  <a:lnTo>
                    <a:pt x="181196" y="268340"/>
                  </a:lnTo>
                  <a:lnTo>
                    <a:pt x="218991" y="248792"/>
                  </a:lnTo>
                  <a:lnTo>
                    <a:pt x="248795" y="218985"/>
                  </a:lnTo>
                  <a:lnTo>
                    <a:pt x="268341" y="181192"/>
                  </a:lnTo>
                  <a:lnTo>
                    <a:pt x="275361" y="137680"/>
                  </a:lnTo>
                  <a:lnTo>
                    <a:pt x="268341" y="94164"/>
                  </a:lnTo>
                  <a:lnTo>
                    <a:pt x="248795" y="56370"/>
                  </a:lnTo>
                  <a:lnTo>
                    <a:pt x="218991" y="26565"/>
                  </a:lnTo>
                  <a:lnTo>
                    <a:pt x="181196" y="7019"/>
                  </a:lnTo>
                  <a:lnTo>
                    <a:pt x="137680" y="0"/>
                  </a:lnTo>
                  <a:close/>
                </a:path>
              </a:pathLst>
            </a:custGeom>
            <a:solidFill>
              <a:srgbClr val="4AAC4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318423" y="4808816"/>
              <a:ext cx="76581" cy="104838"/>
            </a:xfrm>
            <a:prstGeom prst="rect">
              <a:avLst/>
            </a:prstGeom>
          </p:spPr>
        </p:pic>
      </p:grpSp>
      <p:pic>
        <p:nvPicPr>
          <p:cNvPr id="76" name="object 76" descr="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2593797" y="3409772"/>
            <a:ext cx="1237640" cy="222847"/>
          </a:xfrm>
          <a:prstGeom prst="rect">
            <a:avLst/>
          </a:prstGeom>
        </p:spPr>
      </p:pic>
      <p:pic>
        <p:nvPicPr>
          <p:cNvPr id="77" name="object 77" descr="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592870" y="4776914"/>
            <a:ext cx="1147660" cy="351066"/>
          </a:xfrm>
          <a:prstGeom prst="rect">
            <a:avLst/>
          </a:prstGeom>
        </p:spPr>
      </p:pic>
      <p:pic>
        <p:nvPicPr>
          <p:cNvPr id="78" name="object 78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80400" y="3413734"/>
            <a:ext cx="933071" cy="220103"/>
          </a:xfrm>
          <a:prstGeom prst="rect">
            <a:avLst/>
          </a:prstGeom>
        </p:spPr>
      </p:pic>
      <p:pic>
        <p:nvPicPr>
          <p:cNvPr id="79" name="object 79" descr="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548669" y="6036640"/>
            <a:ext cx="1049397" cy="96977"/>
          </a:xfrm>
          <a:prstGeom prst="rect">
            <a:avLst/>
          </a:prstGeom>
        </p:spPr>
      </p:pic>
      <p:grpSp>
        <p:nvGrpSpPr>
          <p:cNvPr id="80" name="object 80" descr=""/>
          <p:cNvGrpSpPr/>
          <p:nvPr/>
        </p:nvGrpSpPr>
        <p:grpSpPr>
          <a:xfrm>
            <a:off x="3131629" y="5687669"/>
            <a:ext cx="608330" cy="412115"/>
            <a:chOff x="3131629" y="5687669"/>
            <a:chExt cx="608330" cy="412115"/>
          </a:xfrm>
        </p:grpSpPr>
        <p:pic>
          <p:nvPicPr>
            <p:cNvPr id="81" name="object 81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134563" y="5690603"/>
              <a:ext cx="602284" cy="406222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134562" y="5696039"/>
              <a:ext cx="91287" cy="111874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131629" y="5687669"/>
              <a:ext cx="608126" cy="412076"/>
            </a:xfrm>
            <a:prstGeom prst="rect">
              <a:avLst/>
            </a:prstGeom>
          </p:spPr>
        </p:pic>
      </p:grpSp>
      <p:grpSp>
        <p:nvGrpSpPr>
          <p:cNvPr id="84" name="object 84" descr=""/>
          <p:cNvGrpSpPr/>
          <p:nvPr/>
        </p:nvGrpSpPr>
        <p:grpSpPr>
          <a:xfrm>
            <a:off x="574739" y="3748316"/>
            <a:ext cx="975360" cy="659765"/>
            <a:chOff x="574739" y="3748316"/>
            <a:chExt cx="975360" cy="659765"/>
          </a:xfrm>
        </p:grpSpPr>
        <p:pic>
          <p:nvPicPr>
            <p:cNvPr id="85" name="object 85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77661" y="3751237"/>
              <a:ext cx="969096" cy="653656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77661" y="3760000"/>
              <a:ext cx="146898" cy="180022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74739" y="3748316"/>
              <a:ext cx="974952" cy="659511"/>
            </a:xfrm>
            <a:prstGeom prst="rect">
              <a:avLst/>
            </a:prstGeom>
          </p:spPr>
        </p:pic>
      </p:grpSp>
      <p:grpSp>
        <p:nvGrpSpPr>
          <p:cNvPr id="88" name="object 88" descr=""/>
          <p:cNvGrpSpPr/>
          <p:nvPr/>
        </p:nvGrpSpPr>
        <p:grpSpPr>
          <a:xfrm>
            <a:off x="2588425" y="5244007"/>
            <a:ext cx="501650" cy="854710"/>
            <a:chOff x="2588425" y="5244007"/>
            <a:chExt cx="501650" cy="854710"/>
          </a:xfrm>
        </p:grpSpPr>
        <p:sp>
          <p:nvSpPr>
            <p:cNvPr id="89" name="object 89" descr=""/>
            <p:cNvSpPr/>
            <p:nvPr/>
          </p:nvSpPr>
          <p:spPr>
            <a:xfrm>
              <a:off x="2588425" y="5367985"/>
              <a:ext cx="378460" cy="730885"/>
            </a:xfrm>
            <a:custGeom>
              <a:avLst/>
              <a:gdLst/>
              <a:ahLst/>
              <a:cxnLst/>
              <a:rect l="l" t="t" r="r" b="b"/>
              <a:pathLst>
                <a:path w="378460" h="730885">
                  <a:moveTo>
                    <a:pt x="352831" y="91071"/>
                  </a:moveTo>
                  <a:lnTo>
                    <a:pt x="25349" y="91071"/>
                  </a:lnTo>
                  <a:lnTo>
                    <a:pt x="25349" y="93611"/>
                  </a:lnTo>
                  <a:lnTo>
                    <a:pt x="25349" y="635901"/>
                  </a:lnTo>
                  <a:lnTo>
                    <a:pt x="25349" y="639711"/>
                  </a:lnTo>
                  <a:lnTo>
                    <a:pt x="352831" y="639711"/>
                  </a:lnTo>
                  <a:lnTo>
                    <a:pt x="352831" y="636231"/>
                  </a:lnTo>
                  <a:lnTo>
                    <a:pt x="352831" y="635901"/>
                  </a:lnTo>
                  <a:lnTo>
                    <a:pt x="352831" y="94195"/>
                  </a:lnTo>
                  <a:lnTo>
                    <a:pt x="349643" y="94195"/>
                  </a:lnTo>
                  <a:lnTo>
                    <a:pt x="349643" y="635901"/>
                  </a:lnTo>
                  <a:lnTo>
                    <a:pt x="28524" y="635901"/>
                  </a:lnTo>
                  <a:lnTo>
                    <a:pt x="28524" y="93611"/>
                  </a:lnTo>
                  <a:lnTo>
                    <a:pt x="352831" y="93611"/>
                  </a:lnTo>
                  <a:lnTo>
                    <a:pt x="352831" y="91071"/>
                  </a:lnTo>
                  <a:close/>
                </a:path>
                <a:path w="378460" h="730885">
                  <a:moveTo>
                    <a:pt x="378129" y="190931"/>
                  </a:moveTo>
                  <a:lnTo>
                    <a:pt x="378053" y="155486"/>
                  </a:lnTo>
                  <a:lnTo>
                    <a:pt x="377888" y="153225"/>
                  </a:lnTo>
                  <a:lnTo>
                    <a:pt x="375945" y="152527"/>
                  </a:lnTo>
                  <a:lnTo>
                    <a:pt x="375932" y="55740"/>
                  </a:lnTo>
                  <a:lnTo>
                    <a:pt x="374954" y="50431"/>
                  </a:lnTo>
                  <a:lnTo>
                    <a:pt x="374954" y="188925"/>
                  </a:lnTo>
                  <a:lnTo>
                    <a:pt x="372795" y="189052"/>
                  </a:lnTo>
                  <a:lnTo>
                    <a:pt x="372732" y="678192"/>
                  </a:lnTo>
                  <a:lnTo>
                    <a:pt x="353568" y="714489"/>
                  </a:lnTo>
                  <a:lnTo>
                    <a:pt x="318401" y="727252"/>
                  </a:lnTo>
                  <a:lnTo>
                    <a:pt x="65252" y="727252"/>
                  </a:lnTo>
                  <a:lnTo>
                    <a:pt x="21717" y="712927"/>
                  </a:lnTo>
                  <a:lnTo>
                    <a:pt x="5130" y="674116"/>
                  </a:lnTo>
                  <a:lnTo>
                    <a:pt x="5080" y="207822"/>
                  </a:lnTo>
                  <a:lnTo>
                    <a:pt x="5054" y="175983"/>
                  </a:lnTo>
                  <a:lnTo>
                    <a:pt x="4749" y="174193"/>
                  </a:lnTo>
                  <a:lnTo>
                    <a:pt x="3302" y="173913"/>
                  </a:lnTo>
                  <a:lnTo>
                    <a:pt x="3352" y="161582"/>
                  </a:lnTo>
                  <a:lnTo>
                    <a:pt x="4686" y="161061"/>
                  </a:lnTo>
                  <a:lnTo>
                    <a:pt x="5283" y="159880"/>
                  </a:lnTo>
                  <a:lnTo>
                    <a:pt x="5156" y="158673"/>
                  </a:lnTo>
                  <a:lnTo>
                    <a:pt x="5105" y="140639"/>
                  </a:lnTo>
                  <a:lnTo>
                    <a:pt x="3429" y="140512"/>
                  </a:lnTo>
                  <a:lnTo>
                    <a:pt x="3289" y="140474"/>
                  </a:lnTo>
                  <a:lnTo>
                    <a:pt x="3289" y="116471"/>
                  </a:lnTo>
                  <a:lnTo>
                    <a:pt x="4978" y="116065"/>
                  </a:lnTo>
                  <a:lnTo>
                    <a:pt x="5067" y="113601"/>
                  </a:lnTo>
                  <a:lnTo>
                    <a:pt x="5829" y="54089"/>
                  </a:lnTo>
                  <a:lnTo>
                    <a:pt x="26695" y="14084"/>
                  </a:lnTo>
                  <a:lnTo>
                    <a:pt x="59651" y="3175"/>
                  </a:lnTo>
                  <a:lnTo>
                    <a:pt x="322821" y="3263"/>
                  </a:lnTo>
                  <a:lnTo>
                    <a:pt x="360794" y="22961"/>
                  </a:lnTo>
                  <a:lnTo>
                    <a:pt x="372770" y="155562"/>
                  </a:lnTo>
                  <a:lnTo>
                    <a:pt x="374421" y="155486"/>
                  </a:lnTo>
                  <a:lnTo>
                    <a:pt x="374586" y="155498"/>
                  </a:lnTo>
                  <a:lnTo>
                    <a:pt x="374802" y="155486"/>
                  </a:lnTo>
                  <a:lnTo>
                    <a:pt x="374954" y="188925"/>
                  </a:lnTo>
                  <a:lnTo>
                    <a:pt x="374954" y="50431"/>
                  </a:lnTo>
                  <a:lnTo>
                    <a:pt x="349313" y="8559"/>
                  </a:lnTo>
                  <a:lnTo>
                    <a:pt x="59626" y="0"/>
                  </a:lnTo>
                  <a:lnTo>
                    <a:pt x="52412" y="609"/>
                  </a:lnTo>
                  <a:lnTo>
                    <a:pt x="17132" y="17881"/>
                  </a:lnTo>
                  <a:lnTo>
                    <a:pt x="2654" y="54089"/>
                  </a:lnTo>
                  <a:lnTo>
                    <a:pt x="2019" y="98767"/>
                  </a:lnTo>
                  <a:lnTo>
                    <a:pt x="1917" y="113601"/>
                  </a:lnTo>
                  <a:lnTo>
                    <a:pt x="876" y="114096"/>
                  </a:lnTo>
                  <a:lnTo>
                    <a:pt x="0" y="115163"/>
                  </a:lnTo>
                  <a:lnTo>
                    <a:pt x="25" y="141541"/>
                  </a:lnTo>
                  <a:lnTo>
                    <a:pt x="673" y="142760"/>
                  </a:lnTo>
                  <a:lnTo>
                    <a:pt x="1930" y="143332"/>
                  </a:lnTo>
                  <a:lnTo>
                    <a:pt x="1968" y="158673"/>
                  </a:lnTo>
                  <a:lnTo>
                    <a:pt x="88" y="159118"/>
                  </a:lnTo>
                  <a:lnTo>
                    <a:pt x="50" y="206209"/>
                  </a:lnTo>
                  <a:lnTo>
                    <a:pt x="304" y="206209"/>
                  </a:lnTo>
                  <a:lnTo>
                    <a:pt x="533" y="207835"/>
                  </a:lnTo>
                  <a:lnTo>
                    <a:pt x="1905" y="207822"/>
                  </a:lnTo>
                  <a:lnTo>
                    <a:pt x="1955" y="674116"/>
                  </a:lnTo>
                  <a:lnTo>
                    <a:pt x="2743" y="683120"/>
                  </a:lnTo>
                  <a:lnTo>
                    <a:pt x="23393" y="717740"/>
                  </a:lnTo>
                  <a:lnTo>
                    <a:pt x="65252" y="730427"/>
                  </a:lnTo>
                  <a:lnTo>
                    <a:pt x="318452" y="730427"/>
                  </a:lnTo>
                  <a:lnTo>
                    <a:pt x="355600" y="716927"/>
                  </a:lnTo>
                  <a:lnTo>
                    <a:pt x="375412" y="682713"/>
                  </a:lnTo>
                  <a:lnTo>
                    <a:pt x="375970" y="191820"/>
                  </a:lnTo>
                  <a:lnTo>
                    <a:pt x="378129" y="19093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690177" y="5597067"/>
              <a:ext cx="174675" cy="174675"/>
            </a:xfrm>
            <a:prstGeom prst="rect">
              <a:avLst/>
            </a:prstGeom>
          </p:spPr>
        </p:pic>
        <p:pic>
          <p:nvPicPr>
            <p:cNvPr id="91" name="object 91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910192" y="5244007"/>
              <a:ext cx="179857" cy="200634"/>
            </a:xfrm>
            <a:prstGeom prst="rect">
              <a:avLst/>
            </a:prstGeom>
          </p:spPr>
        </p:pic>
      </p:grpSp>
      <p:sp>
        <p:nvSpPr>
          <p:cNvPr id="92" name="object 92" descr=""/>
          <p:cNvSpPr/>
          <p:nvPr/>
        </p:nvSpPr>
        <p:spPr>
          <a:xfrm>
            <a:off x="3149841" y="5282933"/>
            <a:ext cx="298450" cy="350520"/>
          </a:xfrm>
          <a:custGeom>
            <a:avLst/>
            <a:gdLst/>
            <a:ahLst/>
            <a:cxnLst/>
            <a:rect l="l" t="t" r="r" b="b"/>
            <a:pathLst>
              <a:path w="298450" h="350520">
                <a:moveTo>
                  <a:pt x="12827" y="5207"/>
                </a:moveTo>
                <a:lnTo>
                  <a:pt x="12065" y="3556"/>
                </a:lnTo>
                <a:lnTo>
                  <a:pt x="10299" y="1790"/>
                </a:lnTo>
                <a:lnTo>
                  <a:pt x="9652" y="1282"/>
                </a:lnTo>
                <a:lnTo>
                  <a:pt x="8890" y="1016"/>
                </a:lnTo>
                <a:lnTo>
                  <a:pt x="6477" y="0"/>
                </a:lnTo>
                <a:lnTo>
                  <a:pt x="3683" y="647"/>
                </a:lnTo>
                <a:lnTo>
                  <a:pt x="774" y="3556"/>
                </a:lnTo>
                <a:lnTo>
                  <a:pt x="0" y="5207"/>
                </a:lnTo>
                <a:lnTo>
                  <a:pt x="0" y="8648"/>
                </a:lnTo>
                <a:lnTo>
                  <a:pt x="774" y="10172"/>
                </a:lnTo>
                <a:lnTo>
                  <a:pt x="3175" y="12573"/>
                </a:lnTo>
                <a:lnTo>
                  <a:pt x="4699" y="13208"/>
                </a:lnTo>
                <a:lnTo>
                  <a:pt x="6477" y="13208"/>
                </a:lnTo>
                <a:lnTo>
                  <a:pt x="7251" y="13208"/>
                </a:lnTo>
                <a:lnTo>
                  <a:pt x="8140" y="13081"/>
                </a:lnTo>
                <a:lnTo>
                  <a:pt x="8890" y="12700"/>
                </a:lnTo>
                <a:lnTo>
                  <a:pt x="9652" y="12446"/>
                </a:lnTo>
                <a:lnTo>
                  <a:pt x="10299" y="11938"/>
                </a:lnTo>
                <a:lnTo>
                  <a:pt x="10934" y="11315"/>
                </a:lnTo>
                <a:lnTo>
                  <a:pt x="11557" y="10807"/>
                </a:lnTo>
                <a:lnTo>
                  <a:pt x="12319" y="9271"/>
                </a:lnTo>
                <a:lnTo>
                  <a:pt x="12827" y="7747"/>
                </a:lnTo>
                <a:lnTo>
                  <a:pt x="12827" y="5207"/>
                </a:lnTo>
                <a:close/>
              </a:path>
              <a:path w="298450" h="350520">
                <a:moveTo>
                  <a:pt x="60325" y="3314"/>
                </a:moveTo>
                <a:lnTo>
                  <a:pt x="57531" y="508"/>
                </a:lnTo>
                <a:lnTo>
                  <a:pt x="50546" y="508"/>
                </a:lnTo>
                <a:lnTo>
                  <a:pt x="47625" y="3314"/>
                </a:lnTo>
                <a:lnTo>
                  <a:pt x="47625" y="10299"/>
                </a:lnTo>
                <a:lnTo>
                  <a:pt x="50546" y="13208"/>
                </a:lnTo>
                <a:lnTo>
                  <a:pt x="57531" y="13208"/>
                </a:lnTo>
                <a:lnTo>
                  <a:pt x="60325" y="10299"/>
                </a:lnTo>
                <a:lnTo>
                  <a:pt x="60325" y="3314"/>
                </a:lnTo>
                <a:close/>
              </a:path>
              <a:path w="298450" h="350520">
                <a:moveTo>
                  <a:pt x="107950" y="3314"/>
                </a:moveTo>
                <a:lnTo>
                  <a:pt x="105156" y="508"/>
                </a:lnTo>
                <a:lnTo>
                  <a:pt x="98171" y="508"/>
                </a:lnTo>
                <a:lnTo>
                  <a:pt x="95250" y="3314"/>
                </a:lnTo>
                <a:lnTo>
                  <a:pt x="95250" y="10299"/>
                </a:lnTo>
                <a:lnTo>
                  <a:pt x="98171" y="13208"/>
                </a:lnTo>
                <a:lnTo>
                  <a:pt x="105156" y="13208"/>
                </a:lnTo>
                <a:lnTo>
                  <a:pt x="107950" y="10299"/>
                </a:lnTo>
                <a:lnTo>
                  <a:pt x="107950" y="3314"/>
                </a:lnTo>
                <a:close/>
              </a:path>
              <a:path w="298450" h="350520">
                <a:moveTo>
                  <a:pt x="155575" y="3314"/>
                </a:moveTo>
                <a:lnTo>
                  <a:pt x="152781" y="508"/>
                </a:lnTo>
                <a:lnTo>
                  <a:pt x="145796" y="508"/>
                </a:lnTo>
                <a:lnTo>
                  <a:pt x="142875" y="3314"/>
                </a:lnTo>
                <a:lnTo>
                  <a:pt x="142875" y="10299"/>
                </a:lnTo>
                <a:lnTo>
                  <a:pt x="145796" y="13208"/>
                </a:lnTo>
                <a:lnTo>
                  <a:pt x="152781" y="13208"/>
                </a:lnTo>
                <a:lnTo>
                  <a:pt x="155575" y="10299"/>
                </a:lnTo>
                <a:lnTo>
                  <a:pt x="155575" y="3314"/>
                </a:lnTo>
                <a:close/>
              </a:path>
              <a:path w="298450" h="350520">
                <a:moveTo>
                  <a:pt x="203200" y="3314"/>
                </a:moveTo>
                <a:lnTo>
                  <a:pt x="200406" y="508"/>
                </a:lnTo>
                <a:lnTo>
                  <a:pt x="193421" y="508"/>
                </a:lnTo>
                <a:lnTo>
                  <a:pt x="190627" y="3314"/>
                </a:lnTo>
                <a:lnTo>
                  <a:pt x="190627" y="10299"/>
                </a:lnTo>
                <a:lnTo>
                  <a:pt x="193421" y="13208"/>
                </a:lnTo>
                <a:lnTo>
                  <a:pt x="200406" y="13208"/>
                </a:lnTo>
                <a:lnTo>
                  <a:pt x="203200" y="10299"/>
                </a:lnTo>
                <a:lnTo>
                  <a:pt x="203200" y="3314"/>
                </a:lnTo>
                <a:close/>
              </a:path>
              <a:path w="298450" h="350520">
                <a:moveTo>
                  <a:pt x="250825" y="3314"/>
                </a:moveTo>
                <a:lnTo>
                  <a:pt x="248031" y="508"/>
                </a:lnTo>
                <a:lnTo>
                  <a:pt x="241046" y="508"/>
                </a:lnTo>
                <a:lnTo>
                  <a:pt x="238125" y="3314"/>
                </a:lnTo>
                <a:lnTo>
                  <a:pt x="238125" y="10299"/>
                </a:lnTo>
                <a:lnTo>
                  <a:pt x="241046" y="13208"/>
                </a:lnTo>
                <a:lnTo>
                  <a:pt x="248031" y="13208"/>
                </a:lnTo>
                <a:lnTo>
                  <a:pt x="250825" y="10299"/>
                </a:lnTo>
                <a:lnTo>
                  <a:pt x="250825" y="3314"/>
                </a:lnTo>
                <a:close/>
              </a:path>
              <a:path w="298450" h="350520">
                <a:moveTo>
                  <a:pt x="298450" y="341884"/>
                </a:moveTo>
                <a:lnTo>
                  <a:pt x="292227" y="336689"/>
                </a:lnTo>
                <a:lnTo>
                  <a:pt x="289433" y="337324"/>
                </a:lnTo>
                <a:lnTo>
                  <a:pt x="287032" y="339725"/>
                </a:lnTo>
                <a:lnTo>
                  <a:pt x="286651" y="340372"/>
                </a:lnTo>
                <a:lnTo>
                  <a:pt x="286258" y="341134"/>
                </a:lnTo>
                <a:lnTo>
                  <a:pt x="285750" y="342773"/>
                </a:lnTo>
                <a:lnTo>
                  <a:pt x="285750" y="345325"/>
                </a:lnTo>
                <a:lnTo>
                  <a:pt x="291350" y="349897"/>
                </a:lnTo>
                <a:lnTo>
                  <a:pt x="292227" y="349897"/>
                </a:lnTo>
                <a:lnTo>
                  <a:pt x="293890" y="349897"/>
                </a:lnTo>
                <a:lnTo>
                  <a:pt x="295402" y="349250"/>
                </a:lnTo>
                <a:lnTo>
                  <a:pt x="296684" y="348107"/>
                </a:lnTo>
                <a:lnTo>
                  <a:pt x="297815" y="346976"/>
                </a:lnTo>
                <a:lnTo>
                  <a:pt x="298450" y="345325"/>
                </a:lnTo>
                <a:lnTo>
                  <a:pt x="298450" y="341884"/>
                </a:lnTo>
                <a:close/>
              </a:path>
              <a:path w="298450" h="350520">
                <a:moveTo>
                  <a:pt x="298450" y="291973"/>
                </a:moveTo>
                <a:lnTo>
                  <a:pt x="295656" y="289179"/>
                </a:lnTo>
                <a:lnTo>
                  <a:pt x="288671" y="289179"/>
                </a:lnTo>
                <a:lnTo>
                  <a:pt x="285750" y="291973"/>
                </a:lnTo>
                <a:lnTo>
                  <a:pt x="285750" y="298958"/>
                </a:lnTo>
                <a:lnTo>
                  <a:pt x="288671" y="301879"/>
                </a:lnTo>
                <a:lnTo>
                  <a:pt x="295656" y="301879"/>
                </a:lnTo>
                <a:lnTo>
                  <a:pt x="298450" y="298958"/>
                </a:lnTo>
                <a:lnTo>
                  <a:pt x="298450" y="291973"/>
                </a:lnTo>
                <a:close/>
              </a:path>
              <a:path w="298450" h="350520">
                <a:moveTo>
                  <a:pt x="298450" y="243840"/>
                </a:moveTo>
                <a:lnTo>
                  <a:pt x="295656" y="241046"/>
                </a:lnTo>
                <a:lnTo>
                  <a:pt x="288671" y="241046"/>
                </a:lnTo>
                <a:lnTo>
                  <a:pt x="285750" y="243840"/>
                </a:lnTo>
                <a:lnTo>
                  <a:pt x="285750" y="250825"/>
                </a:lnTo>
                <a:lnTo>
                  <a:pt x="288671" y="253746"/>
                </a:lnTo>
                <a:lnTo>
                  <a:pt x="295656" y="253746"/>
                </a:lnTo>
                <a:lnTo>
                  <a:pt x="298450" y="250825"/>
                </a:lnTo>
                <a:lnTo>
                  <a:pt x="298450" y="243840"/>
                </a:lnTo>
                <a:close/>
              </a:path>
              <a:path w="298450" h="350520">
                <a:moveTo>
                  <a:pt x="298450" y="195834"/>
                </a:moveTo>
                <a:lnTo>
                  <a:pt x="295656" y="192913"/>
                </a:lnTo>
                <a:lnTo>
                  <a:pt x="288671" y="192913"/>
                </a:lnTo>
                <a:lnTo>
                  <a:pt x="285750" y="195834"/>
                </a:lnTo>
                <a:lnTo>
                  <a:pt x="285750" y="202831"/>
                </a:lnTo>
                <a:lnTo>
                  <a:pt x="288671" y="205613"/>
                </a:lnTo>
                <a:lnTo>
                  <a:pt x="295656" y="205613"/>
                </a:lnTo>
                <a:lnTo>
                  <a:pt x="298450" y="202831"/>
                </a:lnTo>
                <a:lnTo>
                  <a:pt x="298450" y="195834"/>
                </a:lnTo>
                <a:close/>
              </a:path>
              <a:path w="298450" h="350520">
                <a:moveTo>
                  <a:pt x="298450" y="147701"/>
                </a:moveTo>
                <a:lnTo>
                  <a:pt x="295656" y="144780"/>
                </a:lnTo>
                <a:lnTo>
                  <a:pt x="288671" y="144780"/>
                </a:lnTo>
                <a:lnTo>
                  <a:pt x="285750" y="147701"/>
                </a:lnTo>
                <a:lnTo>
                  <a:pt x="285750" y="154698"/>
                </a:lnTo>
                <a:lnTo>
                  <a:pt x="288671" y="157480"/>
                </a:lnTo>
                <a:lnTo>
                  <a:pt x="295656" y="157480"/>
                </a:lnTo>
                <a:lnTo>
                  <a:pt x="298450" y="154698"/>
                </a:lnTo>
                <a:lnTo>
                  <a:pt x="298450" y="147701"/>
                </a:lnTo>
                <a:close/>
              </a:path>
              <a:path w="298450" h="350520">
                <a:moveTo>
                  <a:pt x="298450" y="99568"/>
                </a:moveTo>
                <a:lnTo>
                  <a:pt x="295656" y="96774"/>
                </a:lnTo>
                <a:lnTo>
                  <a:pt x="288671" y="96774"/>
                </a:lnTo>
                <a:lnTo>
                  <a:pt x="285750" y="99568"/>
                </a:lnTo>
                <a:lnTo>
                  <a:pt x="285750" y="106565"/>
                </a:lnTo>
                <a:lnTo>
                  <a:pt x="288671" y="109474"/>
                </a:lnTo>
                <a:lnTo>
                  <a:pt x="295656" y="109474"/>
                </a:lnTo>
                <a:lnTo>
                  <a:pt x="298450" y="106565"/>
                </a:lnTo>
                <a:lnTo>
                  <a:pt x="298450" y="99568"/>
                </a:lnTo>
                <a:close/>
              </a:path>
              <a:path w="298450" h="350520">
                <a:moveTo>
                  <a:pt x="298450" y="51447"/>
                </a:moveTo>
                <a:lnTo>
                  <a:pt x="295656" y="48641"/>
                </a:lnTo>
                <a:lnTo>
                  <a:pt x="288671" y="48641"/>
                </a:lnTo>
                <a:lnTo>
                  <a:pt x="285750" y="51447"/>
                </a:lnTo>
                <a:lnTo>
                  <a:pt x="285750" y="58432"/>
                </a:lnTo>
                <a:lnTo>
                  <a:pt x="288671" y="61341"/>
                </a:lnTo>
                <a:lnTo>
                  <a:pt x="295656" y="61341"/>
                </a:lnTo>
                <a:lnTo>
                  <a:pt x="298450" y="58432"/>
                </a:lnTo>
                <a:lnTo>
                  <a:pt x="298450" y="51447"/>
                </a:lnTo>
                <a:close/>
              </a:path>
              <a:path w="298450" h="350520">
                <a:moveTo>
                  <a:pt x="298450" y="5207"/>
                </a:moveTo>
                <a:lnTo>
                  <a:pt x="297815" y="3556"/>
                </a:lnTo>
                <a:lnTo>
                  <a:pt x="296049" y="1790"/>
                </a:lnTo>
                <a:lnTo>
                  <a:pt x="295402" y="1282"/>
                </a:lnTo>
                <a:lnTo>
                  <a:pt x="294640" y="1016"/>
                </a:lnTo>
                <a:lnTo>
                  <a:pt x="292989" y="381"/>
                </a:lnTo>
                <a:lnTo>
                  <a:pt x="291223" y="381"/>
                </a:lnTo>
                <a:lnTo>
                  <a:pt x="289699" y="1016"/>
                </a:lnTo>
                <a:lnTo>
                  <a:pt x="288925" y="1282"/>
                </a:lnTo>
                <a:lnTo>
                  <a:pt x="288290" y="1790"/>
                </a:lnTo>
                <a:lnTo>
                  <a:pt x="286524" y="3556"/>
                </a:lnTo>
                <a:lnTo>
                  <a:pt x="285750" y="5207"/>
                </a:lnTo>
                <a:lnTo>
                  <a:pt x="285750" y="8648"/>
                </a:lnTo>
                <a:lnTo>
                  <a:pt x="286524" y="10172"/>
                </a:lnTo>
                <a:lnTo>
                  <a:pt x="288290" y="11938"/>
                </a:lnTo>
                <a:lnTo>
                  <a:pt x="288925" y="12446"/>
                </a:lnTo>
                <a:lnTo>
                  <a:pt x="289699" y="12700"/>
                </a:lnTo>
                <a:lnTo>
                  <a:pt x="290449" y="13081"/>
                </a:lnTo>
                <a:lnTo>
                  <a:pt x="291338" y="13208"/>
                </a:lnTo>
                <a:lnTo>
                  <a:pt x="292100" y="13208"/>
                </a:lnTo>
                <a:lnTo>
                  <a:pt x="292989" y="13208"/>
                </a:lnTo>
                <a:lnTo>
                  <a:pt x="297942" y="9271"/>
                </a:lnTo>
                <a:lnTo>
                  <a:pt x="298323" y="8509"/>
                </a:lnTo>
                <a:lnTo>
                  <a:pt x="298450" y="7747"/>
                </a:lnTo>
                <a:lnTo>
                  <a:pt x="298450" y="52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 descr=""/>
          <p:cNvSpPr/>
          <p:nvPr/>
        </p:nvSpPr>
        <p:spPr>
          <a:xfrm>
            <a:off x="2590038" y="3744747"/>
            <a:ext cx="24130" cy="378460"/>
          </a:xfrm>
          <a:custGeom>
            <a:avLst/>
            <a:gdLst/>
            <a:ahLst/>
            <a:cxnLst/>
            <a:rect l="l" t="t" r="r" b="b"/>
            <a:pathLst>
              <a:path w="24130" h="378460">
                <a:moveTo>
                  <a:pt x="23634" y="354736"/>
                </a:moveTo>
                <a:lnTo>
                  <a:pt x="0" y="354736"/>
                </a:lnTo>
                <a:lnTo>
                  <a:pt x="0" y="378396"/>
                </a:lnTo>
                <a:lnTo>
                  <a:pt x="23634" y="378396"/>
                </a:lnTo>
                <a:lnTo>
                  <a:pt x="23634" y="354736"/>
                </a:lnTo>
                <a:close/>
              </a:path>
              <a:path w="24130" h="378460">
                <a:moveTo>
                  <a:pt x="23634" y="189191"/>
                </a:moveTo>
                <a:lnTo>
                  <a:pt x="0" y="189191"/>
                </a:lnTo>
                <a:lnTo>
                  <a:pt x="0" y="331089"/>
                </a:lnTo>
                <a:lnTo>
                  <a:pt x="23634" y="331089"/>
                </a:lnTo>
                <a:lnTo>
                  <a:pt x="23634" y="189191"/>
                </a:lnTo>
                <a:close/>
              </a:path>
              <a:path w="24130" h="378460">
                <a:moveTo>
                  <a:pt x="23634" y="0"/>
                </a:moveTo>
                <a:lnTo>
                  <a:pt x="0" y="0"/>
                </a:lnTo>
                <a:lnTo>
                  <a:pt x="0" y="165544"/>
                </a:lnTo>
                <a:lnTo>
                  <a:pt x="23634" y="165544"/>
                </a:lnTo>
                <a:lnTo>
                  <a:pt x="236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 descr=""/>
          <p:cNvSpPr/>
          <p:nvPr/>
        </p:nvSpPr>
        <p:spPr>
          <a:xfrm>
            <a:off x="2590038" y="4265015"/>
            <a:ext cx="24130" cy="165735"/>
          </a:xfrm>
          <a:custGeom>
            <a:avLst/>
            <a:gdLst/>
            <a:ahLst/>
            <a:cxnLst/>
            <a:rect l="l" t="t" r="r" b="b"/>
            <a:pathLst>
              <a:path w="24130" h="165735">
                <a:moveTo>
                  <a:pt x="23638" y="0"/>
                </a:moveTo>
                <a:lnTo>
                  <a:pt x="0" y="0"/>
                </a:lnTo>
                <a:lnTo>
                  <a:pt x="0" y="165531"/>
                </a:lnTo>
                <a:lnTo>
                  <a:pt x="23638" y="165531"/>
                </a:lnTo>
                <a:lnTo>
                  <a:pt x="2363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 descr=""/>
          <p:cNvSpPr/>
          <p:nvPr/>
        </p:nvSpPr>
        <p:spPr>
          <a:xfrm>
            <a:off x="2613672" y="3744745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23643" y="0"/>
                </a:moveTo>
                <a:lnTo>
                  <a:pt x="0" y="0"/>
                </a:lnTo>
                <a:lnTo>
                  <a:pt x="0" y="23648"/>
                </a:lnTo>
                <a:lnTo>
                  <a:pt x="23643" y="23648"/>
                </a:lnTo>
                <a:lnTo>
                  <a:pt x="2364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 descr=""/>
          <p:cNvSpPr/>
          <p:nvPr/>
        </p:nvSpPr>
        <p:spPr>
          <a:xfrm>
            <a:off x="2613672" y="3886642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23643" y="0"/>
                </a:moveTo>
                <a:lnTo>
                  <a:pt x="0" y="0"/>
                </a:lnTo>
                <a:lnTo>
                  <a:pt x="0" y="23648"/>
                </a:lnTo>
                <a:lnTo>
                  <a:pt x="23643" y="23648"/>
                </a:lnTo>
                <a:lnTo>
                  <a:pt x="2364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 descr=""/>
          <p:cNvSpPr/>
          <p:nvPr/>
        </p:nvSpPr>
        <p:spPr>
          <a:xfrm>
            <a:off x="2613672" y="3957585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23643" y="0"/>
                </a:moveTo>
                <a:lnTo>
                  <a:pt x="0" y="0"/>
                </a:lnTo>
                <a:lnTo>
                  <a:pt x="0" y="23648"/>
                </a:lnTo>
                <a:lnTo>
                  <a:pt x="23643" y="23648"/>
                </a:lnTo>
                <a:lnTo>
                  <a:pt x="2364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 descr=""/>
          <p:cNvSpPr/>
          <p:nvPr/>
        </p:nvSpPr>
        <p:spPr>
          <a:xfrm>
            <a:off x="2613672" y="4028554"/>
            <a:ext cx="24130" cy="142240"/>
          </a:xfrm>
          <a:custGeom>
            <a:avLst/>
            <a:gdLst/>
            <a:ahLst/>
            <a:cxnLst/>
            <a:rect l="l" t="t" r="r" b="b"/>
            <a:pathLst>
              <a:path w="24130" h="142239">
                <a:moveTo>
                  <a:pt x="23634" y="70942"/>
                </a:moveTo>
                <a:lnTo>
                  <a:pt x="0" y="70942"/>
                </a:lnTo>
                <a:lnTo>
                  <a:pt x="0" y="141871"/>
                </a:lnTo>
                <a:lnTo>
                  <a:pt x="23634" y="141871"/>
                </a:lnTo>
                <a:lnTo>
                  <a:pt x="23634" y="70942"/>
                </a:lnTo>
                <a:close/>
              </a:path>
              <a:path w="24130" h="142239">
                <a:moveTo>
                  <a:pt x="23634" y="0"/>
                </a:moveTo>
                <a:lnTo>
                  <a:pt x="0" y="0"/>
                </a:lnTo>
                <a:lnTo>
                  <a:pt x="0" y="47282"/>
                </a:lnTo>
                <a:lnTo>
                  <a:pt x="23634" y="47282"/>
                </a:lnTo>
                <a:lnTo>
                  <a:pt x="236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 descr=""/>
          <p:cNvSpPr/>
          <p:nvPr/>
        </p:nvSpPr>
        <p:spPr>
          <a:xfrm>
            <a:off x="2613672" y="4265014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23643" y="0"/>
                </a:moveTo>
                <a:lnTo>
                  <a:pt x="0" y="0"/>
                </a:lnTo>
                <a:lnTo>
                  <a:pt x="0" y="23648"/>
                </a:lnTo>
                <a:lnTo>
                  <a:pt x="23643" y="23648"/>
                </a:lnTo>
                <a:lnTo>
                  <a:pt x="2364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 descr=""/>
          <p:cNvSpPr/>
          <p:nvPr/>
        </p:nvSpPr>
        <p:spPr>
          <a:xfrm>
            <a:off x="2613672" y="4406913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23643" y="0"/>
                </a:moveTo>
                <a:lnTo>
                  <a:pt x="0" y="0"/>
                </a:lnTo>
                <a:lnTo>
                  <a:pt x="0" y="23633"/>
                </a:lnTo>
                <a:lnTo>
                  <a:pt x="23643" y="23633"/>
                </a:lnTo>
                <a:lnTo>
                  <a:pt x="2364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 descr=""/>
          <p:cNvSpPr/>
          <p:nvPr/>
        </p:nvSpPr>
        <p:spPr>
          <a:xfrm>
            <a:off x="2637320" y="3744747"/>
            <a:ext cx="24130" cy="165735"/>
          </a:xfrm>
          <a:custGeom>
            <a:avLst/>
            <a:gdLst/>
            <a:ahLst/>
            <a:cxnLst/>
            <a:rect l="l" t="t" r="r" b="b"/>
            <a:pathLst>
              <a:path w="24130" h="165735">
                <a:moveTo>
                  <a:pt x="23647" y="141897"/>
                </a:moveTo>
                <a:lnTo>
                  <a:pt x="0" y="141897"/>
                </a:lnTo>
                <a:lnTo>
                  <a:pt x="0" y="165544"/>
                </a:lnTo>
                <a:lnTo>
                  <a:pt x="23647" y="165544"/>
                </a:lnTo>
                <a:lnTo>
                  <a:pt x="23647" y="141897"/>
                </a:lnTo>
                <a:close/>
              </a:path>
              <a:path w="24130" h="165735">
                <a:moveTo>
                  <a:pt x="23647" y="47294"/>
                </a:moveTo>
                <a:lnTo>
                  <a:pt x="0" y="47294"/>
                </a:lnTo>
                <a:lnTo>
                  <a:pt x="0" y="118237"/>
                </a:lnTo>
                <a:lnTo>
                  <a:pt x="23647" y="118237"/>
                </a:lnTo>
                <a:lnTo>
                  <a:pt x="23647" y="47294"/>
                </a:lnTo>
                <a:close/>
              </a:path>
              <a:path w="24130" h="165735">
                <a:moveTo>
                  <a:pt x="23647" y="0"/>
                </a:moveTo>
                <a:lnTo>
                  <a:pt x="0" y="0"/>
                </a:lnTo>
                <a:lnTo>
                  <a:pt x="0" y="23647"/>
                </a:lnTo>
                <a:lnTo>
                  <a:pt x="23647" y="23647"/>
                </a:lnTo>
                <a:lnTo>
                  <a:pt x="236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 descr=""/>
          <p:cNvSpPr/>
          <p:nvPr/>
        </p:nvSpPr>
        <p:spPr>
          <a:xfrm>
            <a:off x="2637320" y="3957586"/>
            <a:ext cx="24130" cy="165735"/>
          </a:xfrm>
          <a:custGeom>
            <a:avLst/>
            <a:gdLst/>
            <a:ahLst/>
            <a:cxnLst/>
            <a:rect l="l" t="t" r="r" b="b"/>
            <a:pathLst>
              <a:path w="24130" h="165735">
                <a:moveTo>
                  <a:pt x="23647" y="141897"/>
                </a:moveTo>
                <a:lnTo>
                  <a:pt x="0" y="141897"/>
                </a:lnTo>
                <a:lnTo>
                  <a:pt x="0" y="165557"/>
                </a:lnTo>
                <a:lnTo>
                  <a:pt x="23647" y="165557"/>
                </a:lnTo>
                <a:lnTo>
                  <a:pt x="23647" y="141897"/>
                </a:lnTo>
                <a:close/>
              </a:path>
              <a:path w="24130" h="165735">
                <a:moveTo>
                  <a:pt x="23647" y="94589"/>
                </a:moveTo>
                <a:lnTo>
                  <a:pt x="0" y="94589"/>
                </a:lnTo>
                <a:lnTo>
                  <a:pt x="0" y="118249"/>
                </a:lnTo>
                <a:lnTo>
                  <a:pt x="23647" y="118249"/>
                </a:lnTo>
                <a:lnTo>
                  <a:pt x="23647" y="94589"/>
                </a:lnTo>
                <a:close/>
              </a:path>
              <a:path w="24130" h="165735">
                <a:moveTo>
                  <a:pt x="23647" y="0"/>
                </a:moveTo>
                <a:lnTo>
                  <a:pt x="0" y="0"/>
                </a:lnTo>
                <a:lnTo>
                  <a:pt x="0" y="70954"/>
                </a:lnTo>
                <a:lnTo>
                  <a:pt x="23647" y="70954"/>
                </a:lnTo>
                <a:lnTo>
                  <a:pt x="236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3" name="object 103" descr=""/>
          <p:cNvGrpSpPr/>
          <p:nvPr/>
        </p:nvGrpSpPr>
        <p:grpSpPr>
          <a:xfrm>
            <a:off x="2637320" y="3744745"/>
            <a:ext cx="638810" cy="685800"/>
            <a:chOff x="2637320" y="3744745"/>
            <a:chExt cx="638810" cy="685800"/>
          </a:xfrm>
        </p:grpSpPr>
        <p:sp>
          <p:nvSpPr>
            <p:cNvPr id="104" name="object 104" descr=""/>
            <p:cNvSpPr/>
            <p:nvPr/>
          </p:nvSpPr>
          <p:spPr>
            <a:xfrm>
              <a:off x="2637320" y="4170413"/>
              <a:ext cx="24130" cy="260350"/>
            </a:xfrm>
            <a:custGeom>
              <a:avLst/>
              <a:gdLst/>
              <a:ahLst/>
              <a:cxnLst/>
              <a:rect l="l" t="t" r="r" b="b"/>
              <a:pathLst>
                <a:path w="24130" h="260350">
                  <a:moveTo>
                    <a:pt x="23647" y="236512"/>
                  </a:moveTo>
                  <a:lnTo>
                    <a:pt x="0" y="236512"/>
                  </a:lnTo>
                  <a:lnTo>
                    <a:pt x="0" y="260134"/>
                  </a:lnTo>
                  <a:lnTo>
                    <a:pt x="23647" y="260134"/>
                  </a:lnTo>
                  <a:lnTo>
                    <a:pt x="23647" y="236512"/>
                  </a:lnTo>
                  <a:close/>
                </a:path>
                <a:path w="24130" h="260350">
                  <a:moveTo>
                    <a:pt x="23647" y="141897"/>
                  </a:moveTo>
                  <a:lnTo>
                    <a:pt x="0" y="141897"/>
                  </a:lnTo>
                  <a:lnTo>
                    <a:pt x="0" y="212839"/>
                  </a:lnTo>
                  <a:lnTo>
                    <a:pt x="23647" y="212839"/>
                  </a:lnTo>
                  <a:lnTo>
                    <a:pt x="23647" y="141897"/>
                  </a:lnTo>
                  <a:close/>
                </a:path>
                <a:path w="24130" h="260350">
                  <a:moveTo>
                    <a:pt x="23647" y="94602"/>
                  </a:moveTo>
                  <a:lnTo>
                    <a:pt x="0" y="94602"/>
                  </a:lnTo>
                  <a:lnTo>
                    <a:pt x="0" y="118249"/>
                  </a:lnTo>
                  <a:lnTo>
                    <a:pt x="23647" y="118249"/>
                  </a:lnTo>
                  <a:lnTo>
                    <a:pt x="23647" y="94602"/>
                  </a:lnTo>
                  <a:close/>
                </a:path>
                <a:path w="24130" h="260350">
                  <a:moveTo>
                    <a:pt x="23647" y="0"/>
                  </a:moveTo>
                  <a:lnTo>
                    <a:pt x="0" y="0"/>
                  </a:lnTo>
                  <a:lnTo>
                    <a:pt x="0" y="70942"/>
                  </a:lnTo>
                  <a:lnTo>
                    <a:pt x="23647" y="70942"/>
                  </a:lnTo>
                  <a:lnTo>
                    <a:pt x="2364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2672802" y="3744746"/>
              <a:ext cx="0" cy="685800"/>
            </a:xfrm>
            <a:custGeom>
              <a:avLst/>
              <a:gdLst/>
              <a:ahLst/>
              <a:cxnLst/>
              <a:rect l="l" t="t" r="r" b="b"/>
              <a:pathLst>
                <a:path w="0" h="685800">
                  <a:moveTo>
                    <a:pt x="0" y="0"/>
                  </a:moveTo>
                  <a:lnTo>
                    <a:pt x="0" y="685801"/>
                  </a:lnTo>
                </a:path>
              </a:pathLst>
            </a:custGeom>
            <a:ln w="23643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2684627" y="3744747"/>
              <a:ext cx="71120" cy="685800"/>
            </a:xfrm>
            <a:custGeom>
              <a:avLst/>
              <a:gdLst/>
              <a:ahLst/>
              <a:cxnLst/>
              <a:rect l="l" t="t" r="r" b="b"/>
              <a:pathLst>
                <a:path w="71119" h="685800">
                  <a:moveTo>
                    <a:pt x="23622" y="567563"/>
                  </a:moveTo>
                  <a:lnTo>
                    <a:pt x="0" y="567563"/>
                  </a:lnTo>
                  <a:lnTo>
                    <a:pt x="0" y="638505"/>
                  </a:lnTo>
                  <a:lnTo>
                    <a:pt x="23622" y="638505"/>
                  </a:lnTo>
                  <a:lnTo>
                    <a:pt x="23622" y="567563"/>
                  </a:lnTo>
                  <a:close/>
                </a:path>
                <a:path w="71119" h="685800">
                  <a:moveTo>
                    <a:pt x="23622" y="449338"/>
                  </a:moveTo>
                  <a:lnTo>
                    <a:pt x="0" y="449338"/>
                  </a:lnTo>
                  <a:lnTo>
                    <a:pt x="0" y="472973"/>
                  </a:lnTo>
                  <a:lnTo>
                    <a:pt x="23622" y="472973"/>
                  </a:lnTo>
                  <a:lnTo>
                    <a:pt x="23622" y="449338"/>
                  </a:lnTo>
                  <a:close/>
                </a:path>
                <a:path w="71119" h="685800">
                  <a:moveTo>
                    <a:pt x="23622" y="47294"/>
                  </a:moveTo>
                  <a:lnTo>
                    <a:pt x="0" y="47294"/>
                  </a:lnTo>
                  <a:lnTo>
                    <a:pt x="0" y="118237"/>
                  </a:lnTo>
                  <a:lnTo>
                    <a:pt x="23622" y="118237"/>
                  </a:lnTo>
                  <a:lnTo>
                    <a:pt x="23622" y="47294"/>
                  </a:lnTo>
                  <a:close/>
                </a:path>
                <a:path w="71119" h="685800">
                  <a:moveTo>
                    <a:pt x="47282" y="662178"/>
                  </a:moveTo>
                  <a:lnTo>
                    <a:pt x="23622" y="662178"/>
                  </a:lnTo>
                  <a:lnTo>
                    <a:pt x="0" y="662178"/>
                  </a:lnTo>
                  <a:lnTo>
                    <a:pt x="0" y="685800"/>
                  </a:lnTo>
                  <a:lnTo>
                    <a:pt x="23622" y="685800"/>
                  </a:lnTo>
                  <a:lnTo>
                    <a:pt x="47282" y="685800"/>
                  </a:lnTo>
                  <a:lnTo>
                    <a:pt x="47282" y="662178"/>
                  </a:lnTo>
                  <a:close/>
                </a:path>
                <a:path w="71119" h="685800">
                  <a:moveTo>
                    <a:pt x="47282" y="520268"/>
                  </a:moveTo>
                  <a:lnTo>
                    <a:pt x="23622" y="520268"/>
                  </a:lnTo>
                  <a:lnTo>
                    <a:pt x="0" y="520268"/>
                  </a:lnTo>
                  <a:lnTo>
                    <a:pt x="0" y="543915"/>
                  </a:lnTo>
                  <a:lnTo>
                    <a:pt x="23622" y="543915"/>
                  </a:lnTo>
                  <a:lnTo>
                    <a:pt x="47282" y="543915"/>
                  </a:lnTo>
                  <a:lnTo>
                    <a:pt x="47282" y="520268"/>
                  </a:lnTo>
                  <a:close/>
                </a:path>
                <a:path w="71119" h="685800">
                  <a:moveTo>
                    <a:pt x="47282" y="402018"/>
                  </a:moveTo>
                  <a:lnTo>
                    <a:pt x="23622" y="402018"/>
                  </a:lnTo>
                  <a:lnTo>
                    <a:pt x="23622" y="449326"/>
                  </a:lnTo>
                  <a:lnTo>
                    <a:pt x="47282" y="449326"/>
                  </a:lnTo>
                  <a:lnTo>
                    <a:pt x="47282" y="402018"/>
                  </a:lnTo>
                  <a:close/>
                </a:path>
                <a:path w="71119" h="685800">
                  <a:moveTo>
                    <a:pt x="47282" y="189179"/>
                  </a:moveTo>
                  <a:lnTo>
                    <a:pt x="23622" y="189179"/>
                  </a:lnTo>
                  <a:lnTo>
                    <a:pt x="0" y="189191"/>
                  </a:lnTo>
                  <a:lnTo>
                    <a:pt x="0" y="354723"/>
                  </a:lnTo>
                  <a:lnTo>
                    <a:pt x="23622" y="354723"/>
                  </a:lnTo>
                  <a:lnTo>
                    <a:pt x="47282" y="354723"/>
                  </a:lnTo>
                  <a:lnTo>
                    <a:pt x="47282" y="331089"/>
                  </a:lnTo>
                  <a:lnTo>
                    <a:pt x="23622" y="331089"/>
                  </a:lnTo>
                  <a:lnTo>
                    <a:pt x="23622" y="236486"/>
                  </a:lnTo>
                  <a:lnTo>
                    <a:pt x="47282" y="236486"/>
                  </a:lnTo>
                  <a:lnTo>
                    <a:pt x="47282" y="189179"/>
                  </a:lnTo>
                  <a:close/>
                </a:path>
                <a:path w="71119" h="685800">
                  <a:moveTo>
                    <a:pt x="47282" y="141897"/>
                  </a:moveTo>
                  <a:lnTo>
                    <a:pt x="23622" y="141897"/>
                  </a:lnTo>
                  <a:lnTo>
                    <a:pt x="0" y="141897"/>
                  </a:lnTo>
                  <a:lnTo>
                    <a:pt x="0" y="165544"/>
                  </a:lnTo>
                  <a:lnTo>
                    <a:pt x="23622" y="165544"/>
                  </a:lnTo>
                  <a:lnTo>
                    <a:pt x="47282" y="165544"/>
                  </a:lnTo>
                  <a:lnTo>
                    <a:pt x="47282" y="141897"/>
                  </a:lnTo>
                  <a:close/>
                </a:path>
                <a:path w="71119" h="685800">
                  <a:moveTo>
                    <a:pt x="47282" y="0"/>
                  </a:moveTo>
                  <a:lnTo>
                    <a:pt x="23622" y="0"/>
                  </a:lnTo>
                  <a:lnTo>
                    <a:pt x="0" y="0"/>
                  </a:lnTo>
                  <a:lnTo>
                    <a:pt x="0" y="23647"/>
                  </a:lnTo>
                  <a:lnTo>
                    <a:pt x="23622" y="23647"/>
                  </a:lnTo>
                  <a:lnTo>
                    <a:pt x="47282" y="23647"/>
                  </a:lnTo>
                  <a:lnTo>
                    <a:pt x="47282" y="0"/>
                  </a:lnTo>
                  <a:close/>
                </a:path>
                <a:path w="71119" h="685800">
                  <a:moveTo>
                    <a:pt x="70929" y="0"/>
                  </a:moveTo>
                  <a:lnTo>
                    <a:pt x="47294" y="0"/>
                  </a:lnTo>
                  <a:lnTo>
                    <a:pt x="47294" y="165544"/>
                  </a:lnTo>
                  <a:lnTo>
                    <a:pt x="70929" y="165544"/>
                  </a:lnTo>
                  <a:lnTo>
                    <a:pt x="70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2743744" y="3933930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w="0" h="307975">
                  <a:moveTo>
                    <a:pt x="0" y="0"/>
                  </a:moveTo>
                  <a:lnTo>
                    <a:pt x="0" y="307425"/>
                  </a:lnTo>
                </a:path>
              </a:pathLst>
            </a:custGeom>
            <a:ln w="23643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2731922" y="3933926"/>
              <a:ext cx="47625" cy="497205"/>
            </a:xfrm>
            <a:custGeom>
              <a:avLst/>
              <a:gdLst/>
              <a:ahLst/>
              <a:cxnLst/>
              <a:rect l="l" t="t" r="r" b="b"/>
              <a:pathLst>
                <a:path w="47625" h="497204">
                  <a:moveTo>
                    <a:pt x="23634" y="331089"/>
                  </a:moveTo>
                  <a:lnTo>
                    <a:pt x="0" y="331089"/>
                  </a:lnTo>
                  <a:lnTo>
                    <a:pt x="0" y="496620"/>
                  </a:lnTo>
                  <a:lnTo>
                    <a:pt x="23634" y="496620"/>
                  </a:lnTo>
                  <a:lnTo>
                    <a:pt x="23634" y="331089"/>
                  </a:lnTo>
                  <a:close/>
                </a:path>
                <a:path w="47625" h="497204">
                  <a:moveTo>
                    <a:pt x="47294" y="283794"/>
                  </a:moveTo>
                  <a:lnTo>
                    <a:pt x="23634" y="283794"/>
                  </a:lnTo>
                  <a:lnTo>
                    <a:pt x="23634" y="307428"/>
                  </a:lnTo>
                  <a:lnTo>
                    <a:pt x="47294" y="307428"/>
                  </a:lnTo>
                  <a:lnTo>
                    <a:pt x="47294" y="283794"/>
                  </a:lnTo>
                  <a:close/>
                </a:path>
                <a:path w="47625" h="497204">
                  <a:moveTo>
                    <a:pt x="47294" y="118249"/>
                  </a:moveTo>
                  <a:lnTo>
                    <a:pt x="23634" y="118249"/>
                  </a:lnTo>
                  <a:lnTo>
                    <a:pt x="23634" y="212839"/>
                  </a:lnTo>
                  <a:lnTo>
                    <a:pt x="47294" y="212839"/>
                  </a:lnTo>
                  <a:lnTo>
                    <a:pt x="47294" y="118249"/>
                  </a:lnTo>
                  <a:close/>
                </a:path>
                <a:path w="47625" h="497204">
                  <a:moveTo>
                    <a:pt x="47294" y="70954"/>
                  </a:moveTo>
                  <a:lnTo>
                    <a:pt x="23634" y="70954"/>
                  </a:lnTo>
                  <a:lnTo>
                    <a:pt x="23634" y="94602"/>
                  </a:lnTo>
                  <a:lnTo>
                    <a:pt x="47294" y="94602"/>
                  </a:lnTo>
                  <a:lnTo>
                    <a:pt x="47294" y="70954"/>
                  </a:lnTo>
                  <a:close/>
                </a:path>
                <a:path w="47625" h="497204">
                  <a:moveTo>
                    <a:pt x="47294" y="0"/>
                  </a:moveTo>
                  <a:lnTo>
                    <a:pt x="23634" y="0"/>
                  </a:lnTo>
                  <a:lnTo>
                    <a:pt x="23634" y="47307"/>
                  </a:lnTo>
                  <a:lnTo>
                    <a:pt x="47294" y="47307"/>
                  </a:lnTo>
                  <a:lnTo>
                    <a:pt x="472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2791034" y="3744746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w="0" h="307975">
                  <a:moveTo>
                    <a:pt x="0" y="0"/>
                  </a:moveTo>
                  <a:lnTo>
                    <a:pt x="0" y="307430"/>
                  </a:lnTo>
                </a:path>
              </a:pathLst>
            </a:custGeom>
            <a:ln w="23633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2779217" y="3744747"/>
              <a:ext cx="283845" cy="685800"/>
            </a:xfrm>
            <a:custGeom>
              <a:avLst/>
              <a:gdLst/>
              <a:ahLst/>
              <a:cxnLst/>
              <a:rect l="l" t="t" r="r" b="b"/>
              <a:pathLst>
                <a:path w="283844" h="685800">
                  <a:moveTo>
                    <a:pt x="23622" y="662178"/>
                  </a:moveTo>
                  <a:lnTo>
                    <a:pt x="0" y="662178"/>
                  </a:lnTo>
                  <a:lnTo>
                    <a:pt x="0" y="685800"/>
                  </a:lnTo>
                  <a:lnTo>
                    <a:pt x="23622" y="685800"/>
                  </a:lnTo>
                  <a:lnTo>
                    <a:pt x="23622" y="662178"/>
                  </a:lnTo>
                  <a:close/>
                </a:path>
                <a:path w="283844" h="685800">
                  <a:moveTo>
                    <a:pt x="23622" y="449326"/>
                  </a:moveTo>
                  <a:lnTo>
                    <a:pt x="0" y="449326"/>
                  </a:lnTo>
                  <a:lnTo>
                    <a:pt x="0" y="614857"/>
                  </a:lnTo>
                  <a:lnTo>
                    <a:pt x="23622" y="614857"/>
                  </a:lnTo>
                  <a:lnTo>
                    <a:pt x="23622" y="449326"/>
                  </a:lnTo>
                  <a:close/>
                </a:path>
                <a:path w="283844" h="685800">
                  <a:moveTo>
                    <a:pt x="23622" y="378396"/>
                  </a:moveTo>
                  <a:lnTo>
                    <a:pt x="0" y="378396"/>
                  </a:lnTo>
                  <a:lnTo>
                    <a:pt x="0" y="402018"/>
                  </a:lnTo>
                  <a:lnTo>
                    <a:pt x="23622" y="402018"/>
                  </a:lnTo>
                  <a:lnTo>
                    <a:pt x="23622" y="378396"/>
                  </a:lnTo>
                  <a:close/>
                </a:path>
                <a:path w="283844" h="685800">
                  <a:moveTo>
                    <a:pt x="47294" y="449338"/>
                  </a:moveTo>
                  <a:lnTo>
                    <a:pt x="23647" y="449338"/>
                  </a:lnTo>
                  <a:lnTo>
                    <a:pt x="23647" y="472973"/>
                  </a:lnTo>
                  <a:lnTo>
                    <a:pt x="47294" y="472973"/>
                  </a:lnTo>
                  <a:lnTo>
                    <a:pt x="47294" y="449338"/>
                  </a:lnTo>
                  <a:close/>
                </a:path>
                <a:path w="283844" h="685800">
                  <a:moveTo>
                    <a:pt x="70929" y="472973"/>
                  </a:moveTo>
                  <a:lnTo>
                    <a:pt x="47294" y="472973"/>
                  </a:lnTo>
                  <a:lnTo>
                    <a:pt x="47294" y="496608"/>
                  </a:lnTo>
                  <a:lnTo>
                    <a:pt x="70929" y="496608"/>
                  </a:lnTo>
                  <a:lnTo>
                    <a:pt x="70929" y="472973"/>
                  </a:lnTo>
                  <a:close/>
                </a:path>
                <a:path w="283844" h="685800">
                  <a:moveTo>
                    <a:pt x="94589" y="567563"/>
                  </a:moveTo>
                  <a:lnTo>
                    <a:pt x="70929" y="567563"/>
                  </a:lnTo>
                  <a:lnTo>
                    <a:pt x="70929" y="591210"/>
                  </a:lnTo>
                  <a:lnTo>
                    <a:pt x="70929" y="614857"/>
                  </a:lnTo>
                  <a:lnTo>
                    <a:pt x="70929" y="638505"/>
                  </a:lnTo>
                  <a:lnTo>
                    <a:pt x="47294" y="638505"/>
                  </a:lnTo>
                  <a:lnTo>
                    <a:pt x="47294" y="614857"/>
                  </a:lnTo>
                  <a:lnTo>
                    <a:pt x="70929" y="614857"/>
                  </a:lnTo>
                  <a:lnTo>
                    <a:pt x="70929" y="591210"/>
                  </a:lnTo>
                  <a:lnTo>
                    <a:pt x="47294" y="591210"/>
                  </a:lnTo>
                  <a:lnTo>
                    <a:pt x="23647" y="591210"/>
                  </a:lnTo>
                  <a:lnTo>
                    <a:pt x="23647" y="662165"/>
                  </a:lnTo>
                  <a:lnTo>
                    <a:pt x="47294" y="662165"/>
                  </a:lnTo>
                  <a:lnTo>
                    <a:pt x="47294" y="685800"/>
                  </a:lnTo>
                  <a:lnTo>
                    <a:pt x="70929" y="685800"/>
                  </a:lnTo>
                  <a:lnTo>
                    <a:pt x="94589" y="685800"/>
                  </a:lnTo>
                  <a:lnTo>
                    <a:pt x="94589" y="567563"/>
                  </a:lnTo>
                  <a:close/>
                </a:path>
                <a:path w="283844" h="685800">
                  <a:moveTo>
                    <a:pt x="94589" y="331089"/>
                  </a:moveTo>
                  <a:lnTo>
                    <a:pt x="70929" y="331089"/>
                  </a:lnTo>
                  <a:lnTo>
                    <a:pt x="70929" y="354736"/>
                  </a:lnTo>
                  <a:lnTo>
                    <a:pt x="47294" y="354736"/>
                  </a:lnTo>
                  <a:lnTo>
                    <a:pt x="47294" y="378396"/>
                  </a:lnTo>
                  <a:lnTo>
                    <a:pt x="70929" y="378396"/>
                  </a:lnTo>
                  <a:lnTo>
                    <a:pt x="70929" y="425665"/>
                  </a:lnTo>
                  <a:lnTo>
                    <a:pt x="47294" y="425665"/>
                  </a:lnTo>
                  <a:lnTo>
                    <a:pt x="47294" y="449313"/>
                  </a:lnTo>
                  <a:lnTo>
                    <a:pt x="70929" y="449313"/>
                  </a:lnTo>
                  <a:lnTo>
                    <a:pt x="70929" y="472973"/>
                  </a:lnTo>
                  <a:lnTo>
                    <a:pt x="94589" y="472973"/>
                  </a:lnTo>
                  <a:lnTo>
                    <a:pt x="94589" y="331089"/>
                  </a:lnTo>
                  <a:close/>
                </a:path>
                <a:path w="283844" h="685800">
                  <a:moveTo>
                    <a:pt x="94589" y="283806"/>
                  </a:moveTo>
                  <a:lnTo>
                    <a:pt x="70929" y="283806"/>
                  </a:lnTo>
                  <a:lnTo>
                    <a:pt x="47294" y="283806"/>
                  </a:lnTo>
                  <a:lnTo>
                    <a:pt x="47294" y="260134"/>
                  </a:lnTo>
                  <a:lnTo>
                    <a:pt x="23647" y="260134"/>
                  </a:lnTo>
                  <a:lnTo>
                    <a:pt x="23647" y="354723"/>
                  </a:lnTo>
                  <a:lnTo>
                    <a:pt x="47294" y="354723"/>
                  </a:lnTo>
                  <a:lnTo>
                    <a:pt x="47294" y="307428"/>
                  </a:lnTo>
                  <a:lnTo>
                    <a:pt x="70929" y="307428"/>
                  </a:lnTo>
                  <a:lnTo>
                    <a:pt x="94589" y="307428"/>
                  </a:lnTo>
                  <a:lnTo>
                    <a:pt x="94589" y="283806"/>
                  </a:lnTo>
                  <a:close/>
                </a:path>
                <a:path w="283844" h="685800">
                  <a:moveTo>
                    <a:pt x="94589" y="12"/>
                  </a:moveTo>
                  <a:lnTo>
                    <a:pt x="70929" y="12"/>
                  </a:lnTo>
                  <a:lnTo>
                    <a:pt x="70929" y="23660"/>
                  </a:lnTo>
                  <a:lnTo>
                    <a:pt x="47294" y="23660"/>
                  </a:lnTo>
                  <a:lnTo>
                    <a:pt x="47294" y="47294"/>
                  </a:lnTo>
                  <a:lnTo>
                    <a:pt x="23647" y="47294"/>
                  </a:lnTo>
                  <a:lnTo>
                    <a:pt x="23647" y="141884"/>
                  </a:lnTo>
                  <a:lnTo>
                    <a:pt x="47294" y="141884"/>
                  </a:lnTo>
                  <a:lnTo>
                    <a:pt x="47294" y="165544"/>
                  </a:lnTo>
                  <a:lnTo>
                    <a:pt x="23647" y="165544"/>
                  </a:lnTo>
                  <a:lnTo>
                    <a:pt x="23647" y="212839"/>
                  </a:lnTo>
                  <a:lnTo>
                    <a:pt x="47294" y="212839"/>
                  </a:lnTo>
                  <a:lnTo>
                    <a:pt x="70929" y="212826"/>
                  </a:lnTo>
                  <a:lnTo>
                    <a:pt x="94589" y="212839"/>
                  </a:lnTo>
                  <a:lnTo>
                    <a:pt x="94589" y="165544"/>
                  </a:lnTo>
                  <a:lnTo>
                    <a:pt x="70929" y="165544"/>
                  </a:lnTo>
                  <a:lnTo>
                    <a:pt x="70929" y="141909"/>
                  </a:lnTo>
                  <a:lnTo>
                    <a:pt x="94589" y="141909"/>
                  </a:lnTo>
                  <a:lnTo>
                    <a:pt x="94589" y="12"/>
                  </a:lnTo>
                  <a:close/>
                </a:path>
                <a:path w="283844" h="685800">
                  <a:moveTo>
                    <a:pt x="118224" y="638505"/>
                  </a:moveTo>
                  <a:lnTo>
                    <a:pt x="94602" y="638505"/>
                  </a:lnTo>
                  <a:lnTo>
                    <a:pt x="94602" y="662152"/>
                  </a:lnTo>
                  <a:lnTo>
                    <a:pt x="118224" y="662152"/>
                  </a:lnTo>
                  <a:lnTo>
                    <a:pt x="118224" y="638505"/>
                  </a:lnTo>
                  <a:close/>
                </a:path>
                <a:path w="283844" h="685800">
                  <a:moveTo>
                    <a:pt x="118224" y="520268"/>
                  </a:moveTo>
                  <a:lnTo>
                    <a:pt x="94602" y="520268"/>
                  </a:lnTo>
                  <a:lnTo>
                    <a:pt x="94602" y="567575"/>
                  </a:lnTo>
                  <a:lnTo>
                    <a:pt x="118224" y="567575"/>
                  </a:lnTo>
                  <a:lnTo>
                    <a:pt x="118224" y="520268"/>
                  </a:lnTo>
                  <a:close/>
                </a:path>
                <a:path w="283844" h="685800">
                  <a:moveTo>
                    <a:pt x="118224" y="425665"/>
                  </a:moveTo>
                  <a:lnTo>
                    <a:pt x="94602" y="425665"/>
                  </a:lnTo>
                  <a:lnTo>
                    <a:pt x="94602" y="496608"/>
                  </a:lnTo>
                  <a:lnTo>
                    <a:pt x="118224" y="496608"/>
                  </a:lnTo>
                  <a:lnTo>
                    <a:pt x="118224" y="425665"/>
                  </a:lnTo>
                  <a:close/>
                </a:path>
                <a:path w="283844" h="685800">
                  <a:moveTo>
                    <a:pt x="118224" y="307428"/>
                  </a:moveTo>
                  <a:lnTo>
                    <a:pt x="94602" y="307428"/>
                  </a:lnTo>
                  <a:lnTo>
                    <a:pt x="94602" y="331089"/>
                  </a:lnTo>
                  <a:lnTo>
                    <a:pt x="118224" y="331089"/>
                  </a:lnTo>
                  <a:lnTo>
                    <a:pt x="118224" y="307428"/>
                  </a:lnTo>
                  <a:close/>
                </a:path>
                <a:path w="283844" h="685800">
                  <a:moveTo>
                    <a:pt x="118224" y="189191"/>
                  </a:moveTo>
                  <a:lnTo>
                    <a:pt x="94602" y="189191"/>
                  </a:lnTo>
                  <a:lnTo>
                    <a:pt x="94602" y="283781"/>
                  </a:lnTo>
                  <a:lnTo>
                    <a:pt x="118224" y="283781"/>
                  </a:lnTo>
                  <a:lnTo>
                    <a:pt x="118224" y="189191"/>
                  </a:lnTo>
                  <a:close/>
                </a:path>
                <a:path w="283844" h="685800">
                  <a:moveTo>
                    <a:pt x="118224" y="141897"/>
                  </a:moveTo>
                  <a:lnTo>
                    <a:pt x="94602" y="141897"/>
                  </a:lnTo>
                  <a:lnTo>
                    <a:pt x="94602" y="165544"/>
                  </a:lnTo>
                  <a:lnTo>
                    <a:pt x="118224" y="165544"/>
                  </a:lnTo>
                  <a:lnTo>
                    <a:pt x="118224" y="141897"/>
                  </a:lnTo>
                  <a:close/>
                </a:path>
                <a:path w="283844" h="685800">
                  <a:moveTo>
                    <a:pt x="118224" y="47294"/>
                  </a:moveTo>
                  <a:lnTo>
                    <a:pt x="94602" y="47294"/>
                  </a:lnTo>
                  <a:lnTo>
                    <a:pt x="94602" y="94602"/>
                  </a:lnTo>
                  <a:lnTo>
                    <a:pt x="118224" y="94602"/>
                  </a:lnTo>
                  <a:lnTo>
                    <a:pt x="118224" y="47294"/>
                  </a:lnTo>
                  <a:close/>
                </a:path>
                <a:path w="283844" h="685800">
                  <a:moveTo>
                    <a:pt x="118224" y="0"/>
                  </a:moveTo>
                  <a:lnTo>
                    <a:pt x="94602" y="0"/>
                  </a:lnTo>
                  <a:lnTo>
                    <a:pt x="94602" y="23647"/>
                  </a:lnTo>
                  <a:lnTo>
                    <a:pt x="118224" y="23647"/>
                  </a:lnTo>
                  <a:lnTo>
                    <a:pt x="118224" y="0"/>
                  </a:lnTo>
                  <a:close/>
                </a:path>
                <a:path w="283844" h="685800">
                  <a:moveTo>
                    <a:pt x="141871" y="662178"/>
                  </a:moveTo>
                  <a:lnTo>
                    <a:pt x="118237" y="662178"/>
                  </a:lnTo>
                  <a:lnTo>
                    <a:pt x="118237" y="685800"/>
                  </a:lnTo>
                  <a:lnTo>
                    <a:pt x="141871" y="685800"/>
                  </a:lnTo>
                  <a:lnTo>
                    <a:pt x="141871" y="662178"/>
                  </a:lnTo>
                  <a:close/>
                </a:path>
                <a:path w="283844" h="685800">
                  <a:moveTo>
                    <a:pt x="141871" y="425665"/>
                  </a:moveTo>
                  <a:lnTo>
                    <a:pt x="118237" y="425665"/>
                  </a:lnTo>
                  <a:lnTo>
                    <a:pt x="118237" y="614845"/>
                  </a:lnTo>
                  <a:lnTo>
                    <a:pt x="141871" y="614845"/>
                  </a:lnTo>
                  <a:lnTo>
                    <a:pt x="141871" y="425665"/>
                  </a:lnTo>
                  <a:close/>
                </a:path>
                <a:path w="283844" h="685800">
                  <a:moveTo>
                    <a:pt x="141871" y="354736"/>
                  </a:moveTo>
                  <a:lnTo>
                    <a:pt x="118237" y="354736"/>
                  </a:lnTo>
                  <a:lnTo>
                    <a:pt x="118237" y="378396"/>
                  </a:lnTo>
                  <a:lnTo>
                    <a:pt x="141871" y="378396"/>
                  </a:lnTo>
                  <a:lnTo>
                    <a:pt x="141871" y="354736"/>
                  </a:lnTo>
                  <a:close/>
                </a:path>
                <a:path w="283844" h="685800">
                  <a:moveTo>
                    <a:pt x="141871" y="283806"/>
                  </a:moveTo>
                  <a:lnTo>
                    <a:pt x="118237" y="283806"/>
                  </a:lnTo>
                  <a:lnTo>
                    <a:pt x="118237" y="307428"/>
                  </a:lnTo>
                  <a:lnTo>
                    <a:pt x="141871" y="307428"/>
                  </a:lnTo>
                  <a:lnTo>
                    <a:pt x="141871" y="283806"/>
                  </a:lnTo>
                  <a:close/>
                </a:path>
                <a:path w="283844" h="685800">
                  <a:moveTo>
                    <a:pt x="141871" y="189191"/>
                  </a:moveTo>
                  <a:lnTo>
                    <a:pt x="118237" y="189191"/>
                  </a:lnTo>
                  <a:lnTo>
                    <a:pt x="118237" y="212826"/>
                  </a:lnTo>
                  <a:lnTo>
                    <a:pt x="141871" y="212826"/>
                  </a:lnTo>
                  <a:lnTo>
                    <a:pt x="141871" y="189191"/>
                  </a:lnTo>
                  <a:close/>
                </a:path>
                <a:path w="283844" h="685800">
                  <a:moveTo>
                    <a:pt x="141871" y="94602"/>
                  </a:moveTo>
                  <a:lnTo>
                    <a:pt x="118237" y="94602"/>
                  </a:lnTo>
                  <a:lnTo>
                    <a:pt x="118237" y="141909"/>
                  </a:lnTo>
                  <a:lnTo>
                    <a:pt x="141871" y="141909"/>
                  </a:lnTo>
                  <a:lnTo>
                    <a:pt x="141871" y="94602"/>
                  </a:lnTo>
                  <a:close/>
                </a:path>
                <a:path w="283844" h="685800">
                  <a:moveTo>
                    <a:pt x="141871" y="0"/>
                  </a:moveTo>
                  <a:lnTo>
                    <a:pt x="118237" y="0"/>
                  </a:lnTo>
                  <a:lnTo>
                    <a:pt x="118237" y="70954"/>
                  </a:lnTo>
                  <a:lnTo>
                    <a:pt x="141871" y="70954"/>
                  </a:lnTo>
                  <a:lnTo>
                    <a:pt x="141871" y="0"/>
                  </a:lnTo>
                  <a:close/>
                </a:path>
                <a:path w="283844" h="685800">
                  <a:moveTo>
                    <a:pt x="189179" y="591210"/>
                  </a:moveTo>
                  <a:lnTo>
                    <a:pt x="165519" y="591210"/>
                  </a:lnTo>
                  <a:lnTo>
                    <a:pt x="141884" y="591210"/>
                  </a:lnTo>
                  <a:lnTo>
                    <a:pt x="141884" y="614857"/>
                  </a:lnTo>
                  <a:lnTo>
                    <a:pt x="165519" y="614857"/>
                  </a:lnTo>
                  <a:lnTo>
                    <a:pt x="165519" y="685800"/>
                  </a:lnTo>
                  <a:lnTo>
                    <a:pt x="189179" y="685800"/>
                  </a:lnTo>
                  <a:lnTo>
                    <a:pt x="189179" y="591210"/>
                  </a:lnTo>
                  <a:close/>
                </a:path>
                <a:path w="283844" h="685800">
                  <a:moveTo>
                    <a:pt x="189179" y="496620"/>
                  </a:moveTo>
                  <a:lnTo>
                    <a:pt x="165519" y="496620"/>
                  </a:lnTo>
                  <a:lnTo>
                    <a:pt x="165519" y="567563"/>
                  </a:lnTo>
                  <a:lnTo>
                    <a:pt x="189179" y="567563"/>
                  </a:lnTo>
                  <a:lnTo>
                    <a:pt x="189179" y="496620"/>
                  </a:lnTo>
                  <a:close/>
                </a:path>
                <a:path w="283844" h="685800">
                  <a:moveTo>
                    <a:pt x="189179" y="402018"/>
                  </a:moveTo>
                  <a:lnTo>
                    <a:pt x="165519" y="402018"/>
                  </a:lnTo>
                  <a:lnTo>
                    <a:pt x="165519" y="425665"/>
                  </a:lnTo>
                  <a:lnTo>
                    <a:pt x="141884" y="425665"/>
                  </a:lnTo>
                  <a:lnTo>
                    <a:pt x="141884" y="449313"/>
                  </a:lnTo>
                  <a:lnTo>
                    <a:pt x="165519" y="449313"/>
                  </a:lnTo>
                  <a:lnTo>
                    <a:pt x="189179" y="449326"/>
                  </a:lnTo>
                  <a:lnTo>
                    <a:pt x="189179" y="402018"/>
                  </a:lnTo>
                  <a:close/>
                </a:path>
                <a:path w="283844" h="685800">
                  <a:moveTo>
                    <a:pt x="189179" y="0"/>
                  </a:moveTo>
                  <a:lnTo>
                    <a:pt x="165519" y="0"/>
                  </a:lnTo>
                  <a:lnTo>
                    <a:pt x="141884" y="0"/>
                  </a:lnTo>
                  <a:lnTo>
                    <a:pt x="141884" y="94602"/>
                  </a:lnTo>
                  <a:lnTo>
                    <a:pt x="165519" y="94602"/>
                  </a:lnTo>
                  <a:lnTo>
                    <a:pt x="165519" y="118237"/>
                  </a:lnTo>
                  <a:lnTo>
                    <a:pt x="141884" y="118237"/>
                  </a:lnTo>
                  <a:lnTo>
                    <a:pt x="141884" y="307416"/>
                  </a:lnTo>
                  <a:lnTo>
                    <a:pt x="165519" y="307416"/>
                  </a:lnTo>
                  <a:lnTo>
                    <a:pt x="165519" y="331089"/>
                  </a:lnTo>
                  <a:lnTo>
                    <a:pt x="141884" y="331089"/>
                  </a:lnTo>
                  <a:lnTo>
                    <a:pt x="141884" y="378396"/>
                  </a:lnTo>
                  <a:lnTo>
                    <a:pt x="165519" y="378396"/>
                  </a:lnTo>
                  <a:lnTo>
                    <a:pt x="189179" y="378396"/>
                  </a:lnTo>
                  <a:lnTo>
                    <a:pt x="189179" y="283794"/>
                  </a:lnTo>
                  <a:lnTo>
                    <a:pt x="165519" y="283794"/>
                  </a:lnTo>
                  <a:lnTo>
                    <a:pt x="165519" y="260134"/>
                  </a:lnTo>
                  <a:lnTo>
                    <a:pt x="189179" y="260134"/>
                  </a:lnTo>
                  <a:lnTo>
                    <a:pt x="189179" y="189191"/>
                  </a:lnTo>
                  <a:lnTo>
                    <a:pt x="165519" y="189191"/>
                  </a:lnTo>
                  <a:lnTo>
                    <a:pt x="165519" y="118262"/>
                  </a:lnTo>
                  <a:lnTo>
                    <a:pt x="189179" y="118262"/>
                  </a:lnTo>
                  <a:lnTo>
                    <a:pt x="189179" y="70967"/>
                  </a:lnTo>
                  <a:lnTo>
                    <a:pt x="165519" y="70967"/>
                  </a:lnTo>
                  <a:lnTo>
                    <a:pt x="165519" y="47307"/>
                  </a:lnTo>
                  <a:lnTo>
                    <a:pt x="189179" y="47307"/>
                  </a:lnTo>
                  <a:lnTo>
                    <a:pt x="189179" y="0"/>
                  </a:lnTo>
                  <a:close/>
                </a:path>
                <a:path w="283844" h="685800">
                  <a:moveTo>
                    <a:pt x="212826" y="662178"/>
                  </a:moveTo>
                  <a:lnTo>
                    <a:pt x="189191" y="662178"/>
                  </a:lnTo>
                  <a:lnTo>
                    <a:pt x="189191" y="685800"/>
                  </a:lnTo>
                  <a:lnTo>
                    <a:pt x="212826" y="685800"/>
                  </a:lnTo>
                  <a:lnTo>
                    <a:pt x="212826" y="662178"/>
                  </a:lnTo>
                  <a:close/>
                </a:path>
                <a:path w="283844" h="685800">
                  <a:moveTo>
                    <a:pt x="236461" y="520268"/>
                  </a:moveTo>
                  <a:lnTo>
                    <a:pt x="212826" y="520268"/>
                  </a:lnTo>
                  <a:lnTo>
                    <a:pt x="212826" y="567563"/>
                  </a:lnTo>
                  <a:lnTo>
                    <a:pt x="189191" y="567563"/>
                  </a:lnTo>
                  <a:lnTo>
                    <a:pt x="189191" y="614857"/>
                  </a:lnTo>
                  <a:lnTo>
                    <a:pt x="212826" y="614857"/>
                  </a:lnTo>
                  <a:lnTo>
                    <a:pt x="212826" y="638517"/>
                  </a:lnTo>
                  <a:lnTo>
                    <a:pt x="236461" y="638517"/>
                  </a:lnTo>
                  <a:lnTo>
                    <a:pt x="236461" y="591210"/>
                  </a:lnTo>
                  <a:lnTo>
                    <a:pt x="212826" y="591210"/>
                  </a:lnTo>
                  <a:lnTo>
                    <a:pt x="212826" y="567575"/>
                  </a:lnTo>
                  <a:lnTo>
                    <a:pt x="236461" y="567575"/>
                  </a:lnTo>
                  <a:lnTo>
                    <a:pt x="236461" y="520268"/>
                  </a:lnTo>
                  <a:close/>
                </a:path>
                <a:path w="283844" h="685800">
                  <a:moveTo>
                    <a:pt x="236461" y="425665"/>
                  </a:moveTo>
                  <a:lnTo>
                    <a:pt x="212826" y="425665"/>
                  </a:lnTo>
                  <a:lnTo>
                    <a:pt x="189191" y="425665"/>
                  </a:lnTo>
                  <a:lnTo>
                    <a:pt x="189191" y="496608"/>
                  </a:lnTo>
                  <a:lnTo>
                    <a:pt x="212826" y="496608"/>
                  </a:lnTo>
                  <a:lnTo>
                    <a:pt x="236461" y="496608"/>
                  </a:lnTo>
                  <a:lnTo>
                    <a:pt x="236461" y="472973"/>
                  </a:lnTo>
                  <a:lnTo>
                    <a:pt x="212826" y="472973"/>
                  </a:lnTo>
                  <a:lnTo>
                    <a:pt x="212826" y="449313"/>
                  </a:lnTo>
                  <a:lnTo>
                    <a:pt x="236461" y="449313"/>
                  </a:lnTo>
                  <a:lnTo>
                    <a:pt x="236461" y="425665"/>
                  </a:lnTo>
                  <a:close/>
                </a:path>
                <a:path w="283844" h="685800">
                  <a:moveTo>
                    <a:pt x="236461" y="236486"/>
                  </a:moveTo>
                  <a:lnTo>
                    <a:pt x="212826" y="236486"/>
                  </a:lnTo>
                  <a:lnTo>
                    <a:pt x="189191" y="236486"/>
                  </a:lnTo>
                  <a:lnTo>
                    <a:pt x="189191" y="331089"/>
                  </a:lnTo>
                  <a:lnTo>
                    <a:pt x="212826" y="331089"/>
                  </a:lnTo>
                  <a:lnTo>
                    <a:pt x="212826" y="283794"/>
                  </a:lnTo>
                  <a:lnTo>
                    <a:pt x="236461" y="283794"/>
                  </a:lnTo>
                  <a:lnTo>
                    <a:pt x="236461" y="236486"/>
                  </a:lnTo>
                  <a:close/>
                </a:path>
                <a:path w="283844" h="685800">
                  <a:moveTo>
                    <a:pt x="236461" y="70967"/>
                  </a:moveTo>
                  <a:lnTo>
                    <a:pt x="212826" y="70967"/>
                  </a:lnTo>
                  <a:lnTo>
                    <a:pt x="189191" y="70967"/>
                  </a:lnTo>
                  <a:lnTo>
                    <a:pt x="189191" y="94602"/>
                  </a:lnTo>
                  <a:lnTo>
                    <a:pt x="212826" y="94602"/>
                  </a:lnTo>
                  <a:lnTo>
                    <a:pt x="212826" y="118237"/>
                  </a:lnTo>
                  <a:lnTo>
                    <a:pt x="189191" y="118237"/>
                  </a:lnTo>
                  <a:lnTo>
                    <a:pt x="189191" y="212826"/>
                  </a:lnTo>
                  <a:lnTo>
                    <a:pt x="212826" y="212826"/>
                  </a:lnTo>
                  <a:lnTo>
                    <a:pt x="236461" y="212826"/>
                  </a:lnTo>
                  <a:lnTo>
                    <a:pt x="236461" y="189191"/>
                  </a:lnTo>
                  <a:lnTo>
                    <a:pt x="212826" y="189191"/>
                  </a:lnTo>
                  <a:lnTo>
                    <a:pt x="212826" y="141909"/>
                  </a:lnTo>
                  <a:lnTo>
                    <a:pt x="236461" y="141909"/>
                  </a:lnTo>
                  <a:lnTo>
                    <a:pt x="236461" y="70967"/>
                  </a:lnTo>
                  <a:close/>
                </a:path>
                <a:path w="283844" h="685800">
                  <a:moveTo>
                    <a:pt x="236461" y="23660"/>
                  </a:moveTo>
                  <a:lnTo>
                    <a:pt x="212826" y="23660"/>
                  </a:lnTo>
                  <a:lnTo>
                    <a:pt x="212826" y="47294"/>
                  </a:lnTo>
                  <a:lnTo>
                    <a:pt x="236461" y="47294"/>
                  </a:lnTo>
                  <a:lnTo>
                    <a:pt x="236461" y="23660"/>
                  </a:lnTo>
                  <a:close/>
                </a:path>
                <a:path w="283844" h="685800">
                  <a:moveTo>
                    <a:pt x="260121" y="591210"/>
                  </a:moveTo>
                  <a:lnTo>
                    <a:pt x="236474" y="591210"/>
                  </a:lnTo>
                  <a:lnTo>
                    <a:pt x="236474" y="614857"/>
                  </a:lnTo>
                  <a:lnTo>
                    <a:pt x="260121" y="614857"/>
                  </a:lnTo>
                  <a:lnTo>
                    <a:pt x="260121" y="591210"/>
                  </a:lnTo>
                  <a:close/>
                </a:path>
                <a:path w="283844" h="685800">
                  <a:moveTo>
                    <a:pt x="260121" y="543928"/>
                  </a:moveTo>
                  <a:lnTo>
                    <a:pt x="236474" y="543928"/>
                  </a:lnTo>
                  <a:lnTo>
                    <a:pt x="236474" y="567563"/>
                  </a:lnTo>
                  <a:lnTo>
                    <a:pt x="260121" y="567563"/>
                  </a:lnTo>
                  <a:lnTo>
                    <a:pt x="260121" y="543928"/>
                  </a:lnTo>
                  <a:close/>
                </a:path>
                <a:path w="283844" h="685800">
                  <a:moveTo>
                    <a:pt x="260121" y="496620"/>
                  </a:moveTo>
                  <a:lnTo>
                    <a:pt x="236474" y="496620"/>
                  </a:lnTo>
                  <a:lnTo>
                    <a:pt x="236474" y="520268"/>
                  </a:lnTo>
                  <a:lnTo>
                    <a:pt x="260121" y="520268"/>
                  </a:lnTo>
                  <a:lnTo>
                    <a:pt x="260121" y="496620"/>
                  </a:lnTo>
                  <a:close/>
                </a:path>
                <a:path w="283844" h="685800">
                  <a:moveTo>
                    <a:pt x="260121" y="331076"/>
                  </a:moveTo>
                  <a:lnTo>
                    <a:pt x="236474" y="331076"/>
                  </a:lnTo>
                  <a:lnTo>
                    <a:pt x="236474" y="425665"/>
                  </a:lnTo>
                  <a:lnTo>
                    <a:pt x="260121" y="425665"/>
                  </a:lnTo>
                  <a:lnTo>
                    <a:pt x="260121" y="331076"/>
                  </a:lnTo>
                  <a:close/>
                </a:path>
                <a:path w="283844" h="685800">
                  <a:moveTo>
                    <a:pt x="260121" y="236486"/>
                  </a:moveTo>
                  <a:lnTo>
                    <a:pt x="236474" y="236486"/>
                  </a:lnTo>
                  <a:lnTo>
                    <a:pt x="236474" y="283794"/>
                  </a:lnTo>
                  <a:lnTo>
                    <a:pt x="260121" y="283794"/>
                  </a:lnTo>
                  <a:lnTo>
                    <a:pt x="260121" y="236486"/>
                  </a:lnTo>
                  <a:close/>
                </a:path>
                <a:path w="283844" h="685800">
                  <a:moveTo>
                    <a:pt x="260121" y="94602"/>
                  </a:moveTo>
                  <a:lnTo>
                    <a:pt x="236474" y="94602"/>
                  </a:lnTo>
                  <a:lnTo>
                    <a:pt x="236474" y="165544"/>
                  </a:lnTo>
                  <a:lnTo>
                    <a:pt x="260121" y="165544"/>
                  </a:lnTo>
                  <a:lnTo>
                    <a:pt x="260121" y="94602"/>
                  </a:lnTo>
                  <a:close/>
                </a:path>
                <a:path w="283844" h="685800">
                  <a:moveTo>
                    <a:pt x="260121" y="0"/>
                  </a:moveTo>
                  <a:lnTo>
                    <a:pt x="236474" y="0"/>
                  </a:lnTo>
                  <a:lnTo>
                    <a:pt x="236474" y="23647"/>
                  </a:lnTo>
                  <a:lnTo>
                    <a:pt x="260121" y="23647"/>
                  </a:lnTo>
                  <a:lnTo>
                    <a:pt x="260121" y="0"/>
                  </a:lnTo>
                  <a:close/>
                </a:path>
                <a:path w="283844" h="685800">
                  <a:moveTo>
                    <a:pt x="283768" y="260134"/>
                  </a:moveTo>
                  <a:lnTo>
                    <a:pt x="260134" y="260134"/>
                  </a:lnTo>
                  <a:lnTo>
                    <a:pt x="260134" y="307428"/>
                  </a:lnTo>
                  <a:lnTo>
                    <a:pt x="283768" y="307428"/>
                  </a:lnTo>
                  <a:lnTo>
                    <a:pt x="283768" y="260134"/>
                  </a:lnTo>
                  <a:close/>
                </a:path>
                <a:path w="283844" h="685800">
                  <a:moveTo>
                    <a:pt x="283768" y="212839"/>
                  </a:moveTo>
                  <a:lnTo>
                    <a:pt x="260134" y="212839"/>
                  </a:lnTo>
                  <a:lnTo>
                    <a:pt x="260134" y="236486"/>
                  </a:lnTo>
                  <a:lnTo>
                    <a:pt x="283768" y="236486"/>
                  </a:lnTo>
                  <a:lnTo>
                    <a:pt x="283768" y="212839"/>
                  </a:lnTo>
                  <a:close/>
                </a:path>
                <a:path w="283844" h="685800">
                  <a:moveTo>
                    <a:pt x="283768" y="23647"/>
                  </a:moveTo>
                  <a:lnTo>
                    <a:pt x="260134" y="23647"/>
                  </a:lnTo>
                  <a:lnTo>
                    <a:pt x="260134" y="118237"/>
                  </a:lnTo>
                  <a:lnTo>
                    <a:pt x="283768" y="118237"/>
                  </a:lnTo>
                  <a:lnTo>
                    <a:pt x="283768" y="2364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3039351" y="3744747"/>
              <a:ext cx="236854" cy="685800"/>
            </a:xfrm>
            <a:custGeom>
              <a:avLst/>
              <a:gdLst/>
              <a:ahLst/>
              <a:cxnLst/>
              <a:rect l="l" t="t" r="r" b="b"/>
              <a:pathLst>
                <a:path w="236854" h="685800">
                  <a:moveTo>
                    <a:pt x="23634" y="662178"/>
                  </a:moveTo>
                  <a:lnTo>
                    <a:pt x="0" y="662178"/>
                  </a:lnTo>
                  <a:lnTo>
                    <a:pt x="0" y="685800"/>
                  </a:lnTo>
                  <a:lnTo>
                    <a:pt x="23634" y="685800"/>
                  </a:lnTo>
                  <a:lnTo>
                    <a:pt x="23634" y="662178"/>
                  </a:lnTo>
                  <a:close/>
                </a:path>
                <a:path w="236854" h="685800">
                  <a:moveTo>
                    <a:pt x="23634" y="472973"/>
                  </a:moveTo>
                  <a:lnTo>
                    <a:pt x="0" y="472973"/>
                  </a:lnTo>
                  <a:lnTo>
                    <a:pt x="0" y="591210"/>
                  </a:lnTo>
                  <a:lnTo>
                    <a:pt x="23634" y="591210"/>
                  </a:lnTo>
                  <a:lnTo>
                    <a:pt x="23634" y="472973"/>
                  </a:lnTo>
                  <a:close/>
                </a:path>
                <a:path w="236854" h="685800">
                  <a:moveTo>
                    <a:pt x="23634" y="331089"/>
                  </a:moveTo>
                  <a:lnTo>
                    <a:pt x="0" y="331089"/>
                  </a:lnTo>
                  <a:lnTo>
                    <a:pt x="0" y="449326"/>
                  </a:lnTo>
                  <a:lnTo>
                    <a:pt x="23634" y="449326"/>
                  </a:lnTo>
                  <a:lnTo>
                    <a:pt x="23634" y="331089"/>
                  </a:lnTo>
                  <a:close/>
                </a:path>
                <a:path w="236854" h="685800">
                  <a:moveTo>
                    <a:pt x="23634" y="260134"/>
                  </a:moveTo>
                  <a:lnTo>
                    <a:pt x="0" y="260134"/>
                  </a:lnTo>
                  <a:lnTo>
                    <a:pt x="0" y="307428"/>
                  </a:lnTo>
                  <a:lnTo>
                    <a:pt x="23634" y="307428"/>
                  </a:lnTo>
                  <a:lnTo>
                    <a:pt x="23634" y="260134"/>
                  </a:lnTo>
                  <a:close/>
                </a:path>
                <a:path w="236854" h="685800">
                  <a:moveTo>
                    <a:pt x="47294" y="378396"/>
                  </a:moveTo>
                  <a:lnTo>
                    <a:pt x="23647" y="378396"/>
                  </a:lnTo>
                  <a:lnTo>
                    <a:pt x="23647" y="402018"/>
                  </a:lnTo>
                  <a:lnTo>
                    <a:pt x="47294" y="402018"/>
                  </a:lnTo>
                  <a:lnTo>
                    <a:pt x="47294" y="378396"/>
                  </a:lnTo>
                  <a:close/>
                </a:path>
                <a:path w="236854" h="685800">
                  <a:moveTo>
                    <a:pt x="47294" y="283806"/>
                  </a:moveTo>
                  <a:lnTo>
                    <a:pt x="23647" y="283806"/>
                  </a:lnTo>
                  <a:lnTo>
                    <a:pt x="23647" y="307428"/>
                  </a:lnTo>
                  <a:lnTo>
                    <a:pt x="47294" y="307428"/>
                  </a:lnTo>
                  <a:lnTo>
                    <a:pt x="47294" y="283806"/>
                  </a:lnTo>
                  <a:close/>
                </a:path>
                <a:path w="236854" h="685800">
                  <a:moveTo>
                    <a:pt x="47294" y="118237"/>
                  </a:moveTo>
                  <a:lnTo>
                    <a:pt x="23647" y="118237"/>
                  </a:lnTo>
                  <a:lnTo>
                    <a:pt x="23647" y="165544"/>
                  </a:lnTo>
                  <a:lnTo>
                    <a:pt x="47294" y="165544"/>
                  </a:lnTo>
                  <a:lnTo>
                    <a:pt x="47294" y="118237"/>
                  </a:lnTo>
                  <a:close/>
                </a:path>
                <a:path w="236854" h="685800">
                  <a:moveTo>
                    <a:pt x="47294" y="47294"/>
                  </a:moveTo>
                  <a:lnTo>
                    <a:pt x="23647" y="47294"/>
                  </a:lnTo>
                  <a:lnTo>
                    <a:pt x="23647" y="94602"/>
                  </a:lnTo>
                  <a:lnTo>
                    <a:pt x="47294" y="94602"/>
                  </a:lnTo>
                  <a:lnTo>
                    <a:pt x="47294" y="47294"/>
                  </a:lnTo>
                  <a:close/>
                </a:path>
                <a:path w="236854" h="685800">
                  <a:moveTo>
                    <a:pt x="47294" y="0"/>
                  </a:moveTo>
                  <a:lnTo>
                    <a:pt x="23647" y="0"/>
                  </a:lnTo>
                  <a:lnTo>
                    <a:pt x="23647" y="23647"/>
                  </a:lnTo>
                  <a:lnTo>
                    <a:pt x="47294" y="23647"/>
                  </a:lnTo>
                  <a:lnTo>
                    <a:pt x="47294" y="0"/>
                  </a:lnTo>
                  <a:close/>
                </a:path>
                <a:path w="236854" h="685800">
                  <a:moveTo>
                    <a:pt x="70916" y="638505"/>
                  </a:moveTo>
                  <a:lnTo>
                    <a:pt x="47282" y="638505"/>
                  </a:lnTo>
                  <a:lnTo>
                    <a:pt x="47282" y="662178"/>
                  </a:lnTo>
                  <a:lnTo>
                    <a:pt x="23647" y="662178"/>
                  </a:lnTo>
                  <a:lnTo>
                    <a:pt x="23647" y="685800"/>
                  </a:lnTo>
                  <a:lnTo>
                    <a:pt x="47282" y="685800"/>
                  </a:lnTo>
                  <a:lnTo>
                    <a:pt x="70916" y="685800"/>
                  </a:lnTo>
                  <a:lnTo>
                    <a:pt x="70916" y="638505"/>
                  </a:lnTo>
                  <a:close/>
                </a:path>
                <a:path w="236854" h="685800">
                  <a:moveTo>
                    <a:pt x="70916" y="449338"/>
                  </a:moveTo>
                  <a:lnTo>
                    <a:pt x="47294" y="449338"/>
                  </a:lnTo>
                  <a:lnTo>
                    <a:pt x="47294" y="425665"/>
                  </a:lnTo>
                  <a:lnTo>
                    <a:pt x="23647" y="425665"/>
                  </a:lnTo>
                  <a:lnTo>
                    <a:pt x="23647" y="614845"/>
                  </a:lnTo>
                  <a:lnTo>
                    <a:pt x="47282" y="614845"/>
                  </a:lnTo>
                  <a:lnTo>
                    <a:pt x="70916" y="614857"/>
                  </a:lnTo>
                  <a:lnTo>
                    <a:pt x="70916" y="567563"/>
                  </a:lnTo>
                  <a:lnTo>
                    <a:pt x="47294" y="567563"/>
                  </a:lnTo>
                  <a:lnTo>
                    <a:pt x="47294" y="496620"/>
                  </a:lnTo>
                  <a:lnTo>
                    <a:pt x="70916" y="496620"/>
                  </a:lnTo>
                  <a:lnTo>
                    <a:pt x="70916" y="449338"/>
                  </a:lnTo>
                  <a:close/>
                </a:path>
                <a:path w="236854" h="685800">
                  <a:moveTo>
                    <a:pt x="70916" y="236486"/>
                  </a:moveTo>
                  <a:lnTo>
                    <a:pt x="47282" y="236486"/>
                  </a:lnTo>
                  <a:lnTo>
                    <a:pt x="47282" y="283794"/>
                  </a:lnTo>
                  <a:lnTo>
                    <a:pt x="70916" y="283794"/>
                  </a:lnTo>
                  <a:lnTo>
                    <a:pt x="70916" y="236486"/>
                  </a:lnTo>
                  <a:close/>
                </a:path>
                <a:path w="236854" h="685800">
                  <a:moveTo>
                    <a:pt x="70916" y="189191"/>
                  </a:moveTo>
                  <a:lnTo>
                    <a:pt x="47282" y="189191"/>
                  </a:lnTo>
                  <a:lnTo>
                    <a:pt x="47282" y="212826"/>
                  </a:lnTo>
                  <a:lnTo>
                    <a:pt x="70916" y="212826"/>
                  </a:lnTo>
                  <a:lnTo>
                    <a:pt x="70916" y="189191"/>
                  </a:lnTo>
                  <a:close/>
                </a:path>
                <a:path w="236854" h="685800">
                  <a:moveTo>
                    <a:pt x="94589" y="520268"/>
                  </a:moveTo>
                  <a:lnTo>
                    <a:pt x="70942" y="520268"/>
                  </a:lnTo>
                  <a:lnTo>
                    <a:pt x="70942" y="543915"/>
                  </a:lnTo>
                  <a:lnTo>
                    <a:pt x="94589" y="543915"/>
                  </a:lnTo>
                  <a:lnTo>
                    <a:pt x="94589" y="520268"/>
                  </a:lnTo>
                  <a:close/>
                </a:path>
                <a:path w="236854" h="685800">
                  <a:moveTo>
                    <a:pt x="118224" y="567563"/>
                  </a:moveTo>
                  <a:lnTo>
                    <a:pt x="94589" y="567563"/>
                  </a:lnTo>
                  <a:lnTo>
                    <a:pt x="70942" y="567563"/>
                  </a:lnTo>
                  <a:lnTo>
                    <a:pt x="70942" y="591197"/>
                  </a:lnTo>
                  <a:lnTo>
                    <a:pt x="94589" y="591197"/>
                  </a:lnTo>
                  <a:lnTo>
                    <a:pt x="94589" y="638505"/>
                  </a:lnTo>
                  <a:lnTo>
                    <a:pt x="70942" y="638505"/>
                  </a:lnTo>
                  <a:lnTo>
                    <a:pt x="70942" y="685800"/>
                  </a:lnTo>
                  <a:lnTo>
                    <a:pt x="94589" y="685800"/>
                  </a:lnTo>
                  <a:lnTo>
                    <a:pt x="94589" y="662152"/>
                  </a:lnTo>
                  <a:lnTo>
                    <a:pt x="118224" y="662152"/>
                  </a:lnTo>
                  <a:lnTo>
                    <a:pt x="118224" y="567563"/>
                  </a:lnTo>
                  <a:close/>
                </a:path>
                <a:path w="236854" h="685800">
                  <a:moveTo>
                    <a:pt x="118224" y="449338"/>
                  </a:moveTo>
                  <a:lnTo>
                    <a:pt x="94589" y="449338"/>
                  </a:lnTo>
                  <a:lnTo>
                    <a:pt x="70942" y="449338"/>
                  </a:lnTo>
                  <a:lnTo>
                    <a:pt x="70942" y="496620"/>
                  </a:lnTo>
                  <a:lnTo>
                    <a:pt x="94589" y="496620"/>
                  </a:lnTo>
                  <a:lnTo>
                    <a:pt x="118224" y="496620"/>
                  </a:lnTo>
                  <a:lnTo>
                    <a:pt x="118224" y="449338"/>
                  </a:lnTo>
                  <a:close/>
                </a:path>
                <a:path w="236854" h="685800">
                  <a:moveTo>
                    <a:pt x="118224" y="331089"/>
                  </a:moveTo>
                  <a:lnTo>
                    <a:pt x="94589" y="331089"/>
                  </a:lnTo>
                  <a:lnTo>
                    <a:pt x="94589" y="354736"/>
                  </a:lnTo>
                  <a:lnTo>
                    <a:pt x="70942" y="354736"/>
                  </a:lnTo>
                  <a:lnTo>
                    <a:pt x="70942" y="378396"/>
                  </a:lnTo>
                  <a:lnTo>
                    <a:pt x="94589" y="378396"/>
                  </a:lnTo>
                  <a:lnTo>
                    <a:pt x="118224" y="378396"/>
                  </a:lnTo>
                  <a:lnTo>
                    <a:pt x="118224" y="331089"/>
                  </a:lnTo>
                  <a:close/>
                </a:path>
                <a:path w="236854" h="685800">
                  <a:moveTo>
                    <a:pt x="118224" y="283806"/>
                  </a:moveTo>
                  <a:lnTo>
                    <a:pt x="94589" y="283806"/>
                  </a:lnTo>
                  <a:lnTo>
                    <a:pt x="70942" y="283806"/>
                  </a:lnTo>
                  <a:lnTo>
                    <a:pt x="70942" y="331089"/>
                  </a:lnTo>
                  <a:lnTo>
                    <a:pt x="94589" y="331089"/>
                  </a:lnTo>
                  <a:lnTo>
                    <a:pt x="94589" y="307428"/>
                  </a:lnTo>
                  <a:lnTo>
                    <a:pt x="118224" y="307428"/>
                  </a:lnTo>
                  <a:lnTo>
                    <a:pt x="118224" y="283806"/>
                  </a:lnTo>
                  <a:close/>
                </a:path>
                <a:path w="236854" h="685800">
                  <a:moveTo>
                    <a:pt x="118224" y="212839"/>
                  </a:moveTo>
                  <a:lnTo>
                    <a:pt x="94589" y="212839"/>
                  </a:lnTo>
                  <a:lnTo>
                    <a:pt x="94589" y="260146"/>
                  </a:lnTo>
                  <a:lnTo>
                    <a:pt x="118224" y="260146"/>
                  </a:lnTo>
                  <a:lnTo>
                    <a:pt x="118224" y="212839"/>
                  </a:lnTo>
                  <a:close/>
                </a:path>
                <a:path w="236854" h="685800">
                  <a:moveTo>
                    <a:pt x="118224" y="0"/>
                  </a:moveTo>
                  <a:lnTo>
                    <a:pt x="94589" y="0"/>
                  </a:lnTo>
                  <a:lnTo>
                    <a:pt x="70942" y="0"/>
                  </a:lnTo>
                  <a:lnTo>
                    <a:pt x="70942" y="165544"/>
                  </a:lnTo>
                  <a:lnTo>
                    <a:pt x="94589" y="165544"/>
                  </a:lnTo>
                  <a:lnTo>
                    <a:pt x="118224" y="165544"/>
                  </a:lnTo>
                  <a:lnTo>
                    <a:pt x="118224" y="141897"/>
                  </a:lnTo>
                  <a:lnTo>
                    <a:pt x="94589" y="141897"/>
                  </a:lnTo>
                  <a:lnTo>
                    <a:pt x="94589" y="23647"/>
                  </a:lnTo>
                  <a:lnTo>
                    <a:pt x="118224" y="23647"/>
                  </a:lnTo>
                  <a:lnTo>
                    <a:pt x="118224" y="0"/>
                  </a:lnTo>
                  <a:close/>
                </a:path>
                <a:path w="236854" h="685800">
                  <a:moveTo>
                    <a:pt x="141884" y="662178"/>
                  </a:moveTo>
                  <a:lnTo>
                    <a:pt x="118237" y="662178"/>
                  </a:lnTo>
                  <a:lnTo>
                    <a:pt x="118237" y="685800"/>
                  </a:lnTo>
                  <a:lnTo>
                    <a:pt x="141884" y="685800"/>
                  </a:lnTo>
                  <a:lnTo>
                    <a:pt x="141884" y="662178"/>
                  </a:lnTo>
                  <a:close/>
                </a:path>
                <a:path w="236854" h="685800">
                  <a:moveTo>
                    <a:pt x="141884" y="614870"/>
                  </a:moveTo>
                  <a:lnTo>
                    <a:pt x="118237" y="614870"/>
                  </a:lnTo>
                  <a:lnTo>
                    <a:pt x="118237" y="638505"/>
                  </a:lnTo>
                  <a:lnTo>
                    <a:pt x="141884" y="638505"/>
                  </a:lnTo>
                  <a:lnTo>
                    <a:pt x="141884" y="614870"/>
                  </a:lnTo>
                  <a:close/>
                </a:path>
                <a:path w="236854" h="685800">
                  <a:moveTo>
                    <a:pt x="141884" y="449338"/>
                  </a:moveTo>
                  <a:lnTo>
                    <a:pt x="118237" y="449338"/>
                  </a:lnTo>
                  <a:lnTo>
                    <a:pt x="118237" y="591210"/>
                  </a:lnTo>
                  <a:lnTo>
                    <a:pt x="141884" y="591210"/>
                  </a:lnTo>
                  <a:lnTo>
                    <a:pt x="141884" y="449338"/>
                  </a:lnTo>
                  <a:close/>
                </a:path>
                <a:path w="236854" h="685800">
                  <a:moveTo>
                    <a:pt x="141884" y="402031"/>
                  </a:moveTo>
                  <a:lnTo>
                    <a:pt x="118237" y="402031"/>
                  </a:lnTo>
                  <a:lnTo>
                    <a:pt x="118237" y="425665"/>
                  </a:lnTo>
                  <a:lnTo>
                    <a:pt x="141884" y="425665"/>
                  </a:lnTo>
                  <a:lnTo>
                    <a:pt x="141884" y="402031"/>
                  </a:lnTo>
                  <a:close/>
                </a:path>
                <a:path w="236854" h="685800">
                  <a:moveTo>
                    <a:pt x="141884" y="354736"/>
                  </a:moveTo>
                  <a:lnTo>
                    <a:pt x="118237" y="354736"/>
                  </a:lnTo>
                  <a:lnTo>
                    <a:pt x="118237" y="378396"/>
                  </a:lnTo>
                  <a:lnTo>
                    <a:pt x="141884" y="378396"/>
                  </a:lnTo>
                  <a:lnTo>
                    <a:pt x="141884" y="354736"/>
                  </a:lnTo>
                  <a:close/>
                </a:path>
                <a:path w="236854" h="685800">
                  <a:moveTo>
                    <a:pt x="141884" y="307428"/>
                  </a:moveTo>
                  <a:lnTo>
                    <a:pt x="118237" y="307428"/>
                  </a:lnTo>
                  <a:lnTo>
                    <a:pt x="118237" y="331089"/>
                  </a:lnTo>
                  <a:lnTo>
                    <a:pt x="141884" y="331089"/>
                  </a:lnTo>
                  <a:lnTo>
                    <a:pt x="141884" y="307428"/>
                  </a:lnTo>
                  <a:close/>
                </a:path>
                <a:path w="236854" h="685800">
                  <a:moveTo>
                    <a:pt x="141884" y="189179"/>
                  </a:moveTo>
                  <a:lnTo>
                    <a:pt x="118237" y="189179"/>
                  </a:lnTo>
                  <a:lnTo>
                    <a:pt x="118237" y="236486"/>
                  </a:lnTo>
                  <a:lnTo>
                    <a:pt x="141884" y="236486"/>
                  </a:lnTo>
                  <a:lnTo>
                    <a:pt x="141884" y="189179"/>
                  </a:lnTo>
                  <a:close/>
                </a:path>
                <a:path w="236854" h="685800">
                  <a:moveTo>
                    <a:pt x="141884" y="141897"/>
                  </a:moveTo>
                  <a:lnTo>
                    <a:pt x="118237" y="141897"/>
                  </a:lnTo>
                  <a:lnTo>
                    <a:pt x="118237" y="165544"/>
                  </a:lnTo>
                  <a:lnTo>
                    <a:pt x="141884" y="165544"/>
                  </a:lnTo>
                  <a:lnTo>
                    <a:pt x="141884" y="141897"/>
                  </a:lnTo>
                  <a:close/>
                </a:path>
                <a:path w="236854" h="685800">
                  <a:moveTo>
                    <a:pt x="141884" y="47294"/>
                  </a:moveTo>
                  <a:lnTo>
                    <a:pt x="118237" y="47294"/>
                  </a:lnTo>
                  <a:lnTo>
                    <a:pt x="118237" y="118237"/>
                  </a:lnTo>
                  <a:lnTo>
                    <a:pt x="141884" y="118237"/>
                  </a:lnTo>
                  <a:lnTo>
                    <a:pt x="141884" y="47294"/>
                  </a:lnTo>
                  <a:close/>
                </a:path>
                <a:path w="236854" h="685800">
                  <a:moveTo>
                    <a:pt x="141884" y="0"/>
                  </a:moveTo>
                  <a:lnTo>
                    <a:pt x="118237" y="0"/>
                  </a:lnTo>
                  <a:lnTo>
                    <a:pt x="118237" y="23647"/>
                  </a:lnTo>
                  <a:lnTo>
                    <a:pt x="141884" y="23647"/>
                  </a:lnTo>
                  <a:lnTo>
                    <a:pt x="141884" y="0"/>
                  </a:lnTo>
                  <a:close/>
                </a:path>
                <a:path w="236854" h="685800">
                  <a:moveTo>
                    <a:pt x="165519" y="638505"/>
                  </a:moveTo>
                  <a:lnTo>
                    <a:pt x="141897" y="638505"/>
                  </a:lnTo>
                  <a:lnTo>
                    <a:pt x="141897" y="685800"/>
                  </a:lnTo>
                  <a:lnTo>
                    <a:pt x="165519" y="685800"/>
                  </a:lnTo>
                  <a:lnTo>
                    <a:pt x="165519" y="638505"/>
                  </a:lnTo>
                  <a:close/>
                </a:path>
                <a:path w="236854" h="685800">
                  <a:moveTo>
                    <a:pt x="165519" y="567563"/>
                  </a:moveTo>
                  <a:lnTo>
                    <a:pt x="141897" y="567563"/>
                  </a:lnTo>
                  <a:lnTo>
                    <a:pt x="141897" y="591197"/>
                  </a:lnTo>
                  <a:lnTo>
                    <a:pt x="165519" y="591197"/>
                  </a:lnTo>
                  <a:lnTo>
                    <a:pt x="165519" y="567563"/>
                  </a:lnTo>
                  <a:close/>
                </a:path>
                <a:path w="236854" h="685800">
                  <a:moveTo>
                    <a:pt x="165519" y="425665"/>
                  </a:moveTo>
                  <a:lnTo>
                    <a:pt x="141897" y="425665"/>
                  </a:lnTo>
                  <a:lnTo>
                    <a:pt x="141897" y="543915"/>
                  </a:lnTo>
                  <a:lnTo>
                    <a:pt x="165519" y="543915"/>
                  </a:lnTo>
                  <a:lnTo>
                    <a:pt x="165519" y="425665"/>
                  </a:lnTo>
                  <a:close/>
                </a:path>
                <a:path w="236854" h="685800">
                  <a:moveTo>
                    <a:pt x="165519" y="378396"/>
                  </a:moveTo>
                  <a:lnTo>
                    <a:pt x="141897" y="378396"/>
                  </a:lnTo>
                  <a:lnTo>
                    <a:pt x="141897" y="402018"/>
                  </a:lnTo>
                  <a:lnTo>
                    <a:pt x="165519" y="402018"/>
                  </a:lnTo>
                  <a:lnTo>
                    <a:pt x="165519" y="378396"/>
                  </a:lnTo>
                  <a:close/>
                </a:path>
                <a:path w="236854" h="685800">
                  <a:moveTo>
                    <a:pt x="165519" y="307428"/>
                  </a:moveTo>
                  <a:lnTo>
                    <a:pt x="141897" y="307428"/>
                  </a:lnTo>
                  <a:lnTo>
                    <a:pt x="141897" y="331089"/>
                  </a:lnTo>
                  <a:lnTo>
                    <a:pt x="165519" y="331089"/>
                  </a:lnTo>
                  <a:lnTo>
                    <a:pt x="165519" y="307428"/>
                  </a:lnTo>
                  <a:close/>
                </a:path>
                <a:path w="236854" h="685800">
                  <a:moveTo>
                    <a:pt x="165519" y="260134"/>
                  </a:moveTo>
                  <a:lnTo>
                    <a:pt x="141897" y="260134"/>
                  </a:lnTo>
                  <a:lnTo>
                    <a:pt x="141897" y="283781"/>
                  </a:lnTo>
                  <a:lnTo>
                    <a:pt x="165519" y="283781"/>
                  </a:lnTo>
                  <a:lnTo>
                    <a:pt x="165519" y="260134"/>
                  </a:lnTo>
                  <a:close/>
                </a:path>
                <a:path w="236854" h="685800">
                  <a:moveTo>
                    <a:pt x="165519" y="141897"/>
                  </a:moveTo>
                  <a:lnTo>
                    <a:pt x="141897" y="141897"/>
                  </a:lnTo>
                  <a:lnTo>
                    <a:pt x="141897" y="165544"/>
                  </a:lnTo>
                  <a:lnTo>
                    <a:pt x="165519" y="165544"/>
                  </a:lnTo>
                  <a:lnTo>
                    <a:pt x="165519" y="141897"/>
                  </a:lnTo>
                  <a:close/>
                </a:path>
                <a:path w="236854" h="685800">
                  <a:moveTo>
                    <a:pt x="165519" y="47294"/>
                  </a:moveTo>
                  <a:lnTo>
                    <a:pt x="141897" y="47294"/>
                  </a:lnTo>
                  <a:lnTo>
                    <a:pt x="141897" y="118237"/>
                  </a:lnTo>
                  <a:lnTo>
                    <a:pt x="165519" y="118237"/>
                  </a:lnTo>
                  <a:lnTo>
                    <a:pt x="165519" y="47294"/>
                  </a:lnTo>
                  <a:close/>
                </a:path>
                <a:path w="236854" h="685800">
                  <a:moveTo>
                    <a:pt x="165519" y="0"/>
                  </a:moveTo>
                  <a:lnTo>
                    <a:pt x="141897" y="0"/>
                  </a:lnTo>
                  <a:lnTo>
                    <a:pt x="141897" y="23647"/>
                  </a:lnTo>
                  <a:lnTo>
                    <a:pt x="165519" y="23647"/>
                  </a:lnTo>
                  <a:lnTo>
                    <a:pt x="165519" y="0"/>
                  </a:lnTo>
                  <a:close/>
                </a:path>
                <a:path w="236854" h="685800">
                  <a:moveTo>
                    <a:pt x="189166" y="614857"/>
                  </a:moveTo>
                  <a:lnTo>
                    <a:pt x="165531" y="614857"/>
                  </a:lnTo>
                  <a:lnTo>
                    <a:pt x="165531" y="662165"/>
                  </a:lnTo>
                  <a:lnTo>
                    <a:pt x="189166" y="662165"/>
                  </a:lnTo>
                  <a:lnTo>
                    <a:pt x="189166" y="614857"/>
                  </a:lnTo>
                  <a:close/>
                </a:path>
                <a:path w="236854" h="685800">
                  <a:moveTo>
                    <a:pt x="189166" y="449338"/>
                  </a:moveTo>
                  <a:lnTo>
                    <a:pt x="165531" y="449338"/>
                  </a:lnTo>
                  <a:lnTo>
                    <a:pt x="165531" y="496620"/>
                  </a:lnTo>
                  <a:lnTo>
                    <a:pt x="189166" y="496620"/>
                  </a:lnTo>
                  <a:lnTo>
                    <a:pt x="189166" y="449338"/>
                  </a:lnTo>
                  <a:close/>
                </a:path>
                <a:path w="236854" h="685800">
                  <a:moveTo>
                    <a:pt x="189166" y="402031"/>
                  </a:moveTo>
                  <a:lnTo>
                    <a:pt x="165531" y="402031"/>
                  </a:lnTo>
                  <a:lnTo>
                    <a:pt x="165531" y="425665"/>
                  </a:lnTo>
                  <a:lnTo>
                    <a:pt x="189166" y="425665"/>
                  </a:lnTo>
                  <a:lnTo>
                    <a:pt x="189166" y="402031"/>
                  </a:lnTo>
                  <a:close/>
                </a:path>
                <a:path w="236854" h="685800">
                  <a:moveTo>
                    <a:pt x="189166" y="307428"/>
                  </a:moveTo>
                  <a:lnTo>
                    <a:pt x="165531" y="307428"/>
                  </a:lnTo>
                  <a:lnTo>
                    <a:pt x="165531" y="378396"/>
                  </a:lnTo>
                  <a:lnTo>
                    <a:pt x="189166" y="378396"/>
                  </a:lnTo>
                  <a:lnTo>
                    <a:pt x="189166" y="307428"/>
                  </a:lnTo>
                  <a:close/>
                </a:path>
                <a:path w="236854" h="685800">
                  <a:moveTo>
                    <a:pt x="189166" y="189191"/>
                  </a:moveTo>
                  <a:lnTo>
                    <a:pt x="165531" y="189191"/>
                  </a:lnTo>
                  <a:lnTo>
                    <a:pt x="165531" y="260134"/>
                  </a:lnTo>
                  <a:lnTo>
                    <a:pt x="189166" y="260134"/>
                  </a:lnTo>
                  <a:lnTo>
                    <a:pt x="189166" y="189191"/>
                  </a:lnTo>
                  <a:close/>
                </a:path>
                <a:path w="236854" h="685800">
                  <a:moveTo>
                    <a:pt x="189166" y="141897"/>
                  </a:moveTo>
                  <a:lnTo>
                    <a:pt x="165531" y="141897"/>
                  </a:lnTo>
                  <a:lnTo>
                    <a:pt x="165531" y="165544"/>
                  </a:lnTo>
                  <a:lnTo>
                    <a:pt x="189166" y="165544"/>
                  </a:lnTo>
                  <a:lnTo>
                    <a:pt x="189166" y="141897"/>
                  </a:lnTo>
                  <a:close/>
                </a:path>
                <a:path w="236854" h="685800">
                  <a:moveTo>
                    <a:pt x="189166" y="47294"/>
                  </a:moveTo>
                  <a:lnTo>
                    <a:pt x="165531" y="47294"/>
                  </a:lnTo>
                  <a:lnTo>
                    <a:pt x="165531" y="118237"/>
                  </a:lnTo>
                  <a:lnTo>
                    <a:pt x="189166" y="118237"/>
                  </a:lnTo>
                  <a:lnTo>
                    <a:pt x="189166" y="47294"/>
                  </a:lnTo>
                  <a:close/>
                </a:path>
                <a:path w="236854" h="685800">
                  <a:moveTo>
                    <a:pt x="189166" y="0"/>
                  </a:moveTo>
                  <a:lnTo>
                    <a:pt x="165531" y="0"/>
                  </a:lnTo>
                  <a:lnTo>
                    <a:pt x="165531" y="23647"/>
                  </a:lnTo>
                  <a:lnTo>
                    <a:pt x="189166" y="23647"/>
                  </a:lnTo>
                  <a:lnTo>
                    <a:pt x="189166" y="0"/>
                  </a:lnTo>
                  <a:close/>
                </a:path>
                <a:path w="236854" h="685800">
                  <a:moveTo>
                    <a:pt x="212826" y="472973"/>
                  </a:moveTo>
                  <a:lnTo>
                    <a:pt x="189179" y="472973"/>
                  </a:lnTo>
                  <a:lnTo>
                    <a:pt x="189179" y="496608"/>
                  </a:lnTo>
                  <a:lnTo>
                    <a:pt x="212826" y="496608"/>
                  </a:lnTo>
                  <a:lnTo>
                    <a:pt x="212826" y="472973"/>
                  </a:lnTo>
                  <a:close/>
                </a:path>
                <a:path w="236854" h="685800">
                  <a:moveTo>
                    <a:pt x="212826" y="402031"/>
                  </a:moveTo>
                  <a:lnTo>
                    <a:pt x="189179" y="402031"/>
                  </a:lnTo>
                  <a:lnTo>
                    <a:pt x="189179" y="425665"/>
                  </a:lnTo>
                  <a:lnTo>
                    <a:pt x="212826" y="425665"/>
                  </a:lnTo>
                  <a:lnTo>
                    <a:pt x="212826" y="402031"/>
                  </a:lnTo>
                  <a:close/>
                </a:path>
                <a:path w="236854" h="685800">
                  <a:moveTo>
                    <a:pt x="236474" y="567563"/>
                  </a:moveTo>
                  <a:lnTo>
                    <a:pt x="212826" y="567563"/>
                  </a:lnTo>
                  <a:lnTo>
                    <a:pt x="212826" y="543928"/>
                  </a:lnTo>
                  <a:lnTo>
                    <a:pt x="189179" y="543928"/>
                  </a:lnTo>
                  <a:lnTo>
                    <a:pt x="189179" y="591210"/>
                  </a:lnTo>
                  <a:lnTo>
                    <a:pt x="212826" y="591210"/>
                  </a:lnTo>
                  <a:lnTo>
                    <a:pt x="212826" y="614870"/>
                  </a:lnTo>
                  <a:lnTo>
                    <a:pt x="189179" y="614870"/>
                  </a:lnTo>
                  <a:lnTo>
                    <a:pt x="189179" y="638505"/>
                  </a:lnTo>
                  <a:lnTo>
                    <a:pt x="212826" y="638505"/>
                  </a:lnTo>
                  <a:lnTo>
                    <a:pt x="212826" y="662152"/>
                  </a:lnTo>
                  <a:lnTo>
                    <a:pt x="236474" y="662152"/>
                  </a:lnTo>
                  <a:lnTo>
                    <a:pt x="236474" y="567563"/>
                  </a:lnTo>
                  <a:close/>
                </a:path>
                <a:path w="236854" h="685800">
                  <a:moveTo>
                    <a:pt x="236474" y="425665"/>
                  </a:moveTo>
                  <a:lnTo>
                    <a:pt x="212826" y="425665"/>
                  </a:lnTo>
                  <a:lnTo>
                    <a:pt x="212826" y="449313"/>
                  </a:lnTo>
                  <a:lnTo>
                    <a:pt x="236474" y="449313"/>
                  </a:lnTo>
                  <a:lnTo>
                    <a:pt x="236474" y="425665"/>
                  </a:lnTo>
                  <a:close/>
                </a:path>
                <a:path w="236854" h="685800">
                  <a:moveTo>
                    <a:pt x="236474" y="260134"/>
                  </a:moveTo>
                  <a:lnTo>
                    <a:pt x="212826" y="260134"/>
                  </a:lnTo>
                  <a:lnTo>
                    <a:pt x="212826" y="307428"/>
                  </a:lnTo>
                  <a:lnTo>
                    <a:pt x="189179" y="307428"/>
                  </a:lnTo>
                  <a:lnTo>
                    <a:pt x="189179" y="331089"/>
                  </a:lnTo>
                  <a:lnTo>
                    <a:pt x="212826" y="331089"/>
                  </a:lnTo>
                  <a:lnTo>
                    <a:pt x="212826" y="378396"/>
                  </a:lnTo>
                  <a:lnTo>
                    <a:pt x="236474" y="378396"/>
                  </a:lnTo>
                  <a:lnTo>
                    <a:pt x="236474" y="260134"/>
                  </a:lnTo>
                  <a:close/>
                </a:path>
                <a:path w="236854" h="685800">
                  <a:moveTo>
                    <a:pt x="236474" y="189191"/>
                  </a:moveTo>
                  <a:lnTo>
                    <a:pt x="212826" y="189191"/>
                  </a:lnTo>
                  <a:lnTo>
                    <a:pt x="189179" y="189179"/>
                  </a:lnTo>
                  <a:lnTo>
                    <a:pt x="189179" y="236486"/>
                  </a:lnTo>
                  <a:lnTo>
                    <a:pt x="212826" y="236486"/>
                  </a:lnTo>
                  <a:lnTo>
                    <a:pt x="212826" y="212826"/>
                  </a:lnTo>
                  <a:lnTo>
                    <a:pt x="236474" y="212826"/>
                  </a:lnTo>
                  <a:lnTo>
                    <a:pt x="236474" y="189191"/>
                  </a:lnTo>
                  <a:close/>
                </a:path>
                <a:path w="236854" h="685800">
                  <a:moveTo>
                    <a:pt x="236474" y="0"/>
                  </a:moveTo>
                  <a:lnTo>
                    <a:pt x="212826" y="0"/>
                  </a:lnTo>
                  <a:lnTo>
                    <a:pt x="189179" y="0"/>
                  </a:lnTo>
                  <a:lnTo>
                    <a:pt x="189179" y="23647"/>
                  </a:lnTo>
                  <a:lnTo>
                    <a:pt x="212826" y="23647"/>
                  </a:lnTo>
                  <a:lnTo>
                    <a:pt x="212826" y="141897"/>
                  </a:lnTo>
                  <a:lnTo>
                    <a:pt x="189179" y="141897"/>
                  </a:lnTo>
                  <a:lnTo>
                    <a:pt x="189179" y="165544"/>
                  </a:lnTo>
                  <a:lnTo>
                    <a:pt x="212826" y="165544"/>
                  </a:lnTo>
                  <a:lnTo>
                    <a:pt x="236474" y="165544"/>
                  </a:lnTo>
                  <a:lnTo>
                    <a:pt x="23647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2" name="object 112" descr=""/>
          <p:cNvSpPr/>
          <p:nvPr/>
        </p:nvSpPr>
        <p:spPr>
          <a:xfrm>
            <a:off x="1020892" y="5902693"/>
            <a:ext cx="56515" cy="74930"/>
          </a:xfrm>
          <a:custGeom>
            <a:avLst/>
            <a:gdLst/>
            <a:ahLst/>
            <a:cxnLst/>
            <a:rect l="l" t="t" r="r" b="b"/>
            <a:pathLst>
              <a:path w="56515" h="74929">
                <a:moveTo>
                  <a:pt x="37384" y="0"/>
                </a:moveTo>
                <a:lnTo>
                  <a:pt x="0" y="42075"/>
                </a:lnTo>
                <a:lnTo>
                  <a:pt x="18691" y="42075"/>
                </a:lnTo>
                <a:lnTo>
                  <a:pt x="18691" y="74803"/>
                </a:lnTo>
                <a:lnTo>
                  <a:pt x="56083" y="32727"/>
                </a:lnTo>
                <a:lnTo>
                  <a:pt x="37384" y="32727"/>
                </a:lnTo>
                <a:lnTo>
                  <a:pt x="37384" y="0"/>
                </a:lnTo>
                <a:close/>
              </a:path>
            </a:pathLst>
          </a:custGeom>
          <a:solidFill>
            <a:srgbClr val="595A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 descr=""/>
          <p:cNvSpPr/>
          <p:nvPr/>
        </p:nvSpPr>
        <p:spPr>
          <a:xfrm>
            <a:off x="1046623" y="7252906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26188" y="0"/>
                </a:moveTo>
                <a:lnTo>
                  <a:pt x="15994" y="2057"/>
                </a:lnTo>
                <a:lnTo>
                  <a:pt x="7669" y="7670"/>
                </a:lnTo>
                <a:lnTo>
                  <a:pt x="2057" y="15998"/>
                </a:lnTo>
                <a:lnTo>
                  <a:pt x="0" y="26200"/>
                </a:lnTo>
                <a:lnTo>
                  <a:pt x="2057" y="36396"/>
                </a:lnTo>
                <a:lnTo>
                  <a:pt x="7669" y="44724"/>
                </a:lnTo>
                <a:lnTo>
                  <a:pt x="15994" y="50340"/>
                </a:lnTo>
                <a:lnTo>
                  <a:pt x="26188" y="52400"/>
                </a:lnTo>
                <a:lnTo>
                  <a:pt x="36391" y="50340"/>
                </a:lnTo>
                <a:lnTo>
                  <a:pt x="44718" y="44724"/>
                </a:lnTo>
                <a:lnTo>
                  <a:pt x="50330" y="36396"/>
                </a:lnTo>
                <a:lnTo>
                  <a:pt x="52387" y="26200"/>
                </a:lnTo>
                <a:lnTo>
                  <a:pt x="50330" y="15998"/>
                </a:lnTo>
                <a:lnTo>
                  <a:pt x="44718" y="7670"/>
                </a:lnTo>
                <a:lnTo>
                  <a:pt x="36391" y="2057"/>
                </a:lnTo>
                <a:lnTo>
                  <a:pt x="26188" y="0"/>
                </a:lnTo>
                <a:close/>
              </a:path>
            </a:pathLst>
          </a:custGeom>
          <a:solidFill>
            <a:srgbClr val="DA40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 descr=""/>
          <p:cNvSpPr/>
          <p:nvPr/>
        </p:nvSpPr>
        <p:spPr>
          <a:xfrm>
            <a:off x="2304148" y="7393635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26187" y="0"/>
                </a:moveTo>
                <a:lnTo>
                  <a:pt x="15993" y="2057"/>
                </a:lnTo>
                <a:lnTo>
                  <a:pt x="7669" y="7670"/>
                </a:lnTo>
                <a:lnTo>
                  <a:pt x="2057" y="15998"/>
                </a:lnTo>
                <a:lnTo>
                  <a:pt x="0" y="26200"/>
                </a:lnTo>
                <a:lnTo>
                  <a:pt x="2057" y="36401"/>
                </a:lnTo>
                <a:lnTo>
                  <a:pt x="7669" y="44729"/>
                </a:lnTo>
                <a:lnTo>
                  <a:pt x="15993" y="50342"/>
                </a:lnTo>
                <a:lnTo>
                  <a:pt x="26187" y="52400"/>
                </a:lnTo>
                <a:lnTo>
                  <a:pt x="36383" y="50342"/>
                </a:lnTo>
                <a:lnTo>
                  <a:pt x="44711" y="44729"/>
                </a:lnTo>
                <a:lnTo>
                  <a:pt x="50327" y="36401"/>
                </a:lnTo>
                <a:lnTo>
                  <a:pt x="52387" y="26200"/>
                </a:lnTo>
                <a:lnTo>
                  <a:pt x="50327" y="15998"/>
                </a:lnTo>
                <a:lnTo>
                  <a:pt x="44711" y="7670"/>
                </a:lnTo>
                <a:lnTo>
                  <a:pt x="36383" y="2057"/>
                </a:lnTo>
                <a:lnTo>
                  <a:pt x="26187" y="0"/>
                </a:lnTo>
                <a:close/>
              </a:path>
            </a:pathLst>
          </a:custGeom>
          <a:solidFill>
            <a:srgbClr val="DA409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15" name="object 115" descr="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2271496" y="7145414"/>
            <a:ext cx="117665" cy="117665"/>
          </a:xfrm>
          <a:prstGeom prst="rect">
            <a:avLst/>
          </a:prstGeom>
        </p:spPr>
      </p:pic>
      <p:pic>
        <p:nvPicPr>
          <p:cNvPr id="116" name="object 116" descr="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2271496" y="7576579"/>
            <a:ext cx="117665" cy="117665"/>
          </a:xfrm>
          <a:prstGeom prst="rect">
            <a:avLst/>
          </a:prstGeom>
        </p:spPr>
      </p:pic>
      <p:sp>
        <p:nvSpPr>
          <p:cNvPr id="117" name="object 117" descr=""/>
          <p:cNvSpPr/>
          <p:nvPr/>
        </p:nvSpPr>
        <p:spPr>
          <a:xfrm>
            <a:off x="2304148" y="7824787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26187" y="0"/>
                </a:moveTo>
                <a:lnTo>
                  <a:pt x="15993" y="2059"/>
                </a:lnTo>
                <a:lnTo>
                  <a:pt x="7669" y="7675"/>
                </a:lnTo>
                <a:lnTo>
                  <a:pt x="2057" y="16003"/>
                </a:lnTo>
                <a:lnTo>
                  <a:pt x="0" y="26200"/>
                </a:lnTo>
                <a:lnTo>
                  <a:pt x="2057" y="36401"/>
                </a:lnTo>
                <a:lnTo>
                  <a:pt x="7669" y="44729"/>
                </a:lnTo>
                <a:lnTo>
                  <a:pt x="15993" y="50342"/>
                </a:lnTo>
                <a:lnTo>
                  <a:pt x="26187" y="52400"/>
                </a:lnTo>
                <a:lnTo>
                  <a:pt x="36383" y="50342"/>
                </a:lnTo>
                <a:lnTo>
                  <a:pt x="44711" y="44729"/>
                </a:lnTo>
                <a:lnTo>
                  <a:pt x="50327" y="36401"/>
                </a:lnTo>
                <a:lnTo>
                  <a:pt x="52387" y="26200"/>
                </a:lnTo>
                <a:lnTo>
                  <a:pt x="50327" y="16003"/>
                </a:lnTo>
                <a:lnTo>
                  <a:pt x="44711" y="7675"/>
                </a:lnTo>
                <a:lnTo>
                  <a:pt x="36383" y="2059"/>
                </a:lnTo>
                <a:lnTo>
                  <a:pt x="26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 descr=""/>
          <p:cNvSpPr/>
          <p:nvPr/>
        </p:nvSpPr>
        <p:spPr>
          <a:xfrm>
            <a:off x="2304148" y="8040382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26187" y="0"/>
                </a:moveTo>
                <a:lnTo>
                  <a:pt x="15993" y="2057"/>
                </a:lnTo>
                <a:lnTo>
                  <a:pt x="7669" y="7670"/>
                </a:lnTo>
                <a:lnTo>
                  <a:pt x="2057" y="15998"/>
                </a:lnTo>
                <a:lnTo>
                  <a:pt x="0" y="26200"/>
                </a:lnTo>
                <a:lnTo>
                  <a:pt x="2057" y="36394"/>
                </a:lnTo>
                <a:lnTo>
                  <a:pt x="7669" y="44718"/>
                </a:lnTo>
                <a:lnTo>
                  <a:pt x="15993" y="50329"/>
                </a:lnTo>
                <a:lnTo>
                  <a:pt x="26187" y="52387"/>
                </a:lnTo>
                <a:lnTo>
                  <a:pt x="36383" y="50329"/>
                </a:lnTo>
                <a:lnTo>
                  <a:pt x="44711" y="44718"/>
                </a:lnTo>
                <a:lnTo>
                  <a:pt x="50327" y="36394"/>
                </a:lnTo>
                <a:lnTo>
                  <a:pt x="52387" y="26200"/>
                </a:lnTo>
                <a:lnTo>
                  <a:pt x="50327" y="15998"/>
                </a:lnTo>
                <a:lnTo>
                  <a:pt x="44711" y="7670"/>
                </a:lnTo>
                <a:lnTo>
                  <a:pt x="36383" y="2057"/>
                </a:lnTo>
                <a:lnTo>
                  <a:pt x="26187" y="0"/>
                </a:lnTo>
                <a:close/>
              </a:path>
            </a:pathLst>
          </a:custGeom>
          <a:solidFill>
            <a:srgbClr val="4AAC48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19" name="object 119" descr="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2271496" y="8223314"/>
            <a:ext cx="117665" cy="117662"/>
          </a:xfrm>
          <a:prstGeom prst="rect">
            <a:avLst/>
          </a:prstGeom>
        </p:spPr>
      </p:pic>
      <p:pic>
        <p:nvPicPr>
          <p:cNvPr id="120" name="object 120" descr="">
            <a:hlinkClick r:id="rId54"/>
          </p:cNvPr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27000" y="9194113"/>
            <a:ext cx="182879" cy="1828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6843" y="206552"/>
            <a:ext cx="3470910" cy="2601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335">
              <a:lnSpc>
                <a:spcPts val="815"/>
              </a:lnSpc>
              <a:spcBef>
                <a:spcPts val="100"/>
              </a:spcBef>
            </a:pP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Federal</a:t>
            </a:r>
            <a:r>
              <a:rPr dirty="0" sz="700" spc="7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Communication</a:t>
            </a:r>
            <a:r>
              <a:rPr dirty="0" sz="700" spc="19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Commission</a:t>
            </a:r>
            <a:r>
              <a:rPr dirty="0" sz="700" spc="12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Statement</a:t>
            </a:r>
            <a:endParaRPr sz="700">
              <a:latin typeface="Arial"/>
              <a:cs typeface="Arial"/>
            </a:endParaRPr>
          </a:p>
          <a:p>
            <a:pPr marL="17145" marR="66675" indent="-1270">
              <a:lnSpc>
                <a:spcPts val="790"/>
              </a:lnSpc>
              <a:spcBef>
                <a:spcPts val="45"/>
              </a:spcBef>
            </a:pP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Thi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s</a:t>
            </a:r>
            <a:r>
              <a:rPr dirty="0" sz="700" spc="3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ev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ce</a:t>
            </a:r>
            <a:r>
              <a:rPr dirty="0" sz="700" spc="7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mplies</a:t>
            </a:r>
            <a:r>
              <a:rPr dirty="0" sz="700" spc="6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w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ith</a:t>
            </a:r>
            <a:r>
              <a:rPr dirty="0" sz="700" spc="3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P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ar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7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1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5</a:t>
            </a:r>
            <a:r>
              <a:rPr dirty="0" sz="700" spc="5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f</a:t>
            </a:r>
            <a:r>
              <a:rPr dirty="0" sz="700" spc="13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6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F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CC</a:t>
            </a:r>
            <a:r>
              <a:rPr dirty="0" sz="700" spc="4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Rul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s.</a:t>
            </a:r>
            <a:r>
              <a:rPr dirty="0" sz="700" spc="3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p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era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4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s</a:t>
            </a:r>
            <a:r>
              <a:rPr dirty="0" sz="700" spc="3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s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ubj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ec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3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6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5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fo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ll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ow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in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g</a:t>
            </a:r>
            <a:r>
              <a:rPr dirty="0" sz="700" spc="18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wo</a:t>
            </a:r>
            <a:r>
              <a:rPr dirty="0" sz="700" spc="16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d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iti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ns:</a:t>
            </a:r>
            <a:r>
              <a:rPr dirty="0" sz="700" spc="5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-60">
                <a:solidFill>
                  <a:srgbClr val="0E0F0F"/>
                </a:solidFill>
                <a:latin typeface="Arial"/>
                <a:cs typeface="Arial"/>
              </a:rPr>
              <a:t>(1)</a:t>
            </a:r>
            <a:r>
              <a:rPr dirty="0" sz="700" spc="14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This</a:t>
            </a:r>
            <a:r>
              <a:rPr dirty="0" sz="700" spc="13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ev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ce</a:t>
            </a:r>
            <a:r>
              <a:rPr dirty="0" sz="700" spc="9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ma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12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6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ca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us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harmful</a:t>
            </a:r>
            <a:r>
              <a:rPr dirty="0" sz="700" spc="16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int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rf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ce,</a:t>
            </a:r>
            <a:r>
              <a:rPr dirty="0" sz="700" spc="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0E0F0F"/>
                </a:solidFill>
                <a:latin typeface="Arial"/>
                <a:cs typeface="Arial"/>
              </a:rPr>
              <a:t>and</a:t>
            </a:r>
            <a:endParaRPr sz="700">
              <a:latin typeface="Arial"/>
              <a:cs typeface="Arial"/>
            </a:endParaRPr>
          </a:p>
          <a:p>
            <a:pPr marL="15240" marR="78105" indent="-3175">
              <a:lnSpc>
                <a:spcPts val="790"/>
              </a:lnSpc>
              <a:spcBef>
                <a:spcPts val="30"/>
              </a:spcBef>
            </a:pP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(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2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)</a:t>
            </a:r>
            <a:r>
              <a:rPr dirty="0" sz="700" spc="-1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this</a:t>
            </a:r>
            <a:r>
              <a:rPr dirty="0" sz="700" spc="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ev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ce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must</a:t>
            </a:r>
            <a:r>
              <a:rPr dirty="0" sz="700" spc="3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acce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pt</a:t>
            </a:r>
            <a:r>
              <a:rPr dirty="0" sz="700" spc="3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an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1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int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rf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ce</a:t>
            </a:r>
            <a:r>
              <a:rPr dirty="0" sz="700" spc="1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ece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ve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 spc="20">
                <a:solidFill>
                  <a:srgbClr val="3F3B3B"/>
                </a:solidFill>
                <a:latin typeface="Arial"/>
                <a:cs typeface="Arial"/>
              </a:rPr>
              <a:t>,</a:t>
            </a:r>
            <a:r>
              <a:rPr dirty="0" sz="700" spc="-1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in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lu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d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in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g</a:t>
            </a:r>
            <a:r>
              <a:rPr dirty="0" sz="700" spc="1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int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rf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ce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 spc="-2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-2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50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m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ay</a:t>
            </a:r>
            <a:r>
              <a:rPr dirty="0" sz="700" spc="7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ca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u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s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e</a:t>
            </a:r>
            <a:r>
              <a:rPr dirty="0" sz="700" spc="6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un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des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d</a:t>
            </a:r>
            <a:r>
              <a:rPr dirty="0" sz="700" spc="12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opera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ti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n.</a:t>
            </a:r>
            <a:endParaRPr sz="700">
              <a:latin typeface="Arial"/>
              <a:cs typeface="Arial"/>
            </a:endParaRPr>
          </a:p>
          <a:p>
            <a:pPr marL="13970" marR="5080" indent="1270">
              <a:lnSpc>
                <a:spcPct val="95400"/>
              </a:lnSpc>
              <a:spcBef>
                <a:spcPts val="575"/>
              </a:spcBef>
            </a:pP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This</a:t>
            </a:r>
            <a:r>
              <a:rPr dirty="0" sz="700" spc="4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eq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ui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p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m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nt</a:t>
            </a:r>
            <a:r>
              <a:rPr dirty="0" sz="700" spc="11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has</a:t>
            </a:r>
            <a:r>
              <a:rPr dirty="0" sz="700" spc="4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bee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3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st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 spc="7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and</a:t>
            </a:r>
            <a:r>
              <a:rPr dirty="0" sz="700" spc="5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fo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d</a:t>
            </a:r>
            <a:r>
              <a:rPr dirty="0" sz="700" spc="6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4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m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p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l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7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w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ith</a:t>
            </a:r>
            <a:r>
              <a:rPr dirty="0" sz="700" spc="3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5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limits</a:t>
            </a:r>
            <a:r>
              <a:rPr dirty="0" sz="700" spc="7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fo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2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a</a:t>
            </a:r>
            <a:r>
              <a:rPr dirty="0" sz="700" spc="6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lass </a:t>
            </a:r>
            <a:r>
              <a:rPr dirty="0" sz="700" spc="-50">
                <a:solidFill>
                  <a:srgbClr val="0E0F0F"/>
                </a:solidFill>
                <a:latin typeface="Arial"/>
                <a:cs typeface="Arial"/>
              </a:rPr>
              <a:t>B</a:t>
            </a:r>
            <a:r>
              <a:rPr dirty="0" sz="700" spc="50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di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g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it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l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ev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ce,</a:t>
            </a:r>
            <a:r>
              <a:rPr dirty="0" sz="700" spc="4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p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ursuant</a:t>
            </a:r>
            <a:r>
              <a:rPr dirty="0" sz="700" spc="12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9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P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rt</a:t>
            </a:r>
            <a:r>
              <a:rPr dirty="0" sz="700" spc="6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1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5</a:t>
            </a:r>
            <a:r>
              <a:rPr dirty="0" sz="700" spc="4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f</a:t>
            </a:r>
            <a:r>
              <a:rPr dirty="0" sz="700" spc="12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F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CC</a:t>
            </a:r>
            <a:r>
              <a:rPr dirty="0" sz="700" spc="3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Rul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s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.</a:t>
            </a:r>
            <a:r>
              <a:rPr dirty="0" sz="700" spc="1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s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4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limits</a:t>
            </a:r>
            <a:r>
              <a:rPr dirty="0" sz="700" spc="6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8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si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g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 spc="114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p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rov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id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ea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s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bl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-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pr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ec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ti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-1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aga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inst</a:t>
            </a:r>
            <a:r>
              <a:rPr dirty="0" sz="700" spc="6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harmful</a:t>
            </a:r>
            <a:r>
              <a:rPr dirty="0" sz="700" spc="3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int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rf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e</a:t>
            </a:r>
            <a:r>
              <a:rPr dirty="0" sz="700" spc="-1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in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a 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r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esid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nti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l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 installati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n.</a:t>
            </a:r>
            <a:r>
              <a:rPr dirty="0" sz="700" spc="-6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This</a:t>
            </a:r>
            <a:r>
              <a:rPr dirty="0" sz="700" spc="3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eq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uipm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nt</a:t>
            </a:r>
            <a:r>
              <a:rPr dirty="0" sz="700" spc="3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ge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rat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s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dirty="0" sz="700" spc="-2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us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s</a:t>
            </a:r>
            <a:r>
              <a:rPr dirty="0" sz="700" spc="-3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and</a:t>
            </a:r>
            <a:r>
              <a:rPr dirty="0" sz="700" spc="-1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an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diat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radi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2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fr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qu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cy</a:t>
            </a:r>
            <a:r>
              <a:rPr dirty="0" sz="700" spc="5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gy</a:t>
            </a:r>
            <a:r>
              <a:rPr dirty="0" sz="700" spc="-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nd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dirty="0" sz="700" spc="-1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if</a:t>
            </a:r>
            <a:r>
              <a:rPr dirty="0" sz="700" spc="3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4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install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 spc="3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nd</a:t>
            </a:r>
            <a:r>
              <a:rPr dirty="0" sz="700" spc="4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us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 spc="4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in</a:t>
            </a:r>
            <a:r>
              <a:rPr dirty="0" sz="700" spc="-2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acco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rdan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ce</a:t>
            </a:r>
            <a:r>
              <a:rPr dirty="0" sz="700" spc="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w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ith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instru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ti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ns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dirty="0" sz="700" spc="-1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0E0F0F"/>
                </a:solidFill>
                <a:latin typeface="Arial"/>
                <a:cs typeface="Arial"/>
              </a:rPr>
              <a:t>ma</a:t>
            </a: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5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ca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u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s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e</a:t>
            </a:r>
            <a:r>
              <a:rPr dirty="0" sz="700" spc="13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h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ar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mful</a:t>
            </a:r>
            <a:r>
              <a:rPr dirty="0" sz="700" spc="11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int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er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fe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en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ce</a:t>
            </a:r>
            <a:r>
              <a:rPr dirty="0" sz="700" spc="16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radi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6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mmuni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ca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ns.</a:t>
            </a:r>
            <a:r>
              <a:rPr dirty="0" sz="700" spc="6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H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oweve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dirty="0" sz="700" spc="15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3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s</a:t>
            </a:r>
            <a:r>
              <a:rPr dirty="0" sz="700" spc="11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 g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uarant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ee</a:t>
            </a:r>
            <a:r>
              <a:rPr dirty="0" sz="700" spc="6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that</a:t>
            </a:r>
            <a:r>
              <a:rPr dirty="0" sz="700" spc="9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int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rf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ce</a:t>
            </a:r>
            <a:r>
              <a:rPr dirty="0" sz="700" spc="7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w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ill</a:t>
            </a:r>
            <a:r>
              <a:rPr dirty="0" sz="700" spc="2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4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occ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ur</a:t>
            </a:r>
            <a:r>
              <a:rPr dirty="0" sz="700" spc="5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in</a:t>
            </a:r>
            <a:r>
              <a:rPr dirty="0" sz="700" spc="3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a</a:t>
            </a:r>
            <a:r>
              <a:rPr dirty="0" sz="700" spc="7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parti</a:t>
            </a:r>
            <a:r>
              <a:rPr dirty="0" sz="700" spc="10">
                <a:solidFill>
                  <a:srgbClr val="3F3B3B"/>
                </a:solidFill>
                <a:latin typeface="Arial"/>
                <a:cs typeface="Arial"/>
              </a:rPr>
              <a:t>c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ular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installati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n.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If</a:t>
            </a:r>
            <a:r>
              <a:rPr dirty="0" sz="700" spc="13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0E0F0F"/>
                </a:solidFill>
                <a:latin typeface="Arial"/>
                <a:cs typeface="Arial"/>
              </a:rPr>
              <a:t>this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quipm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nt</a:t>
            </a:r>
            <a:r>
              <a:rPr dirty="0" sz="700" spc="12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s</a:t>
            </a:r>
            <a:r>
              <a:rPr dirty="0" sz="700" spc="3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ca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us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5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harmful</a:t>
            </a:r>
            <a:r>
              <a:rPr dirty="0" sz="700" spc="11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int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rf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e</a:t>
            </a:r>
            <a:r>
              <a:rPr dirty="0" sz="700" spc="7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di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2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8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le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v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isi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6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ece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pti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dirty="0" sz="700" spc="7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w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hi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h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ca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6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b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e</a:t>
            </a:r>
            <a:r>
              <a:rPr dirty="0" sz="700" spc="2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de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te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min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ed</a:t>
            </a:r>
            <a:r>
              <a:rPr dirty="0" sz="700" spc="9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b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3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turnin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g</a:t>
            </a:r>
            <a:r>
              <a:rPr dirty="0" sz="700" spc="7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the</a:t>
            </a:r>
            <a:r>
              <a:rPr dirty="0" sz="700" spc="4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quipm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nt</a:t>
            </a:r>
            <a:r>
              <a:rPr dirty="0" sz="700" spc="9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ff</a:t>
            </a:r>
            <a:r>
              <a:rPr dirty="0" sz="700" spc="9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and</a:t>
            </a:r>
            <a:r>
              <a:rPr dirty="0" sz="700" spc="4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,</a:t>
            </a:r>
            <a:r>
              <a:rPr dirty="0" sz="700" spc="1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3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user</a:t>
            </a:r>
            <a:r>
              <a:rPr dirty="0" sz="700" spc="10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is</a:t>
            </a:r>
            <a:r>
              <a:rPr dirty="0" sz="700" spc="3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ag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d</a:t>
            </a:r>
            <a:r>
              <a:rPr dirty="0" sz="700" spc="10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7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6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ec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14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4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int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rf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ce</a:t>
            </a:r>
            <a:r>
              <a:rPr dirty="0" sz="700" spc="7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b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5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4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f</a:t>
            </a:r>
            <a:r>
              <a:rPr dirty="0" sz="700" spc="114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6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fo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ll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ow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g</a:t>
            </a:r>
            <a:r>
              <a:rPr dirty="0" sz="700" spc="10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m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asur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s:</a:t>
            </a:r>
            <a:endParaRPr sz="700">
              <a:latin typeface="Arial"/>
              <a:cs typeface="Arial"/>
            </a:endParaRPr>
          </a:p>
          <a:p>
            <a:pPr marL="186055" indent="-78105">
              <a:lnSpc>
                <a:spcPts val="830"/>
              </a:lnSpc>
              <a:spcBef>
                <a:spcPts val="580"/>
              </a:spcBef>
              <a:buChar char="•"/>
              <a:tabLst>
                <a:tab pos="186055" algn="l"/>
              </a:tabLst>
            </a:pP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nt</a:t>
            </a:r>
            <a:r>
              <a:rPr dirty="0" sz="700" spc="17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8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l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oc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at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7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ece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v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in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g</a:t>
            </a:r>
            <a:r>
              <a:rPr dirty="0" sz="700" spc="14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nt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nn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a.</a:t>
            </a:r>
            <a:endParaRPr sz="700">
              <a:latin typeface="Arial"/>
              <a:cs typeface="Arial"/>
            </a:endParaRPr>
          </a:p>
          <a:p>
            <a:pPr marL="184785" indent="-76835">
              <a:lnSpc>
                <a:spcPts val="795"/>
              </a:lnSpc>
              <a:buChar char="•"/>
              <a:tabLst>
                <a:tab pos="184785" algn="l"/>
              </a:tabLst>
            </a:pP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cr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ase</a:t>
            </a:r>
            <a:r>
              <a:rPr dirty="0" sz="700" spc="5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4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s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p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ara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ti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4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bet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we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en</a:t>
            </a:r>
            <a:r>
              <a:rPr dirty="0" sz="700" spc="2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the</a:t>
            </a:r>
            <a:r>
              <a:rPr dirty="0" sz="700" spc="6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eq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uipment</a:t>
            </a:r>
            <a:r>
              <a:rPr dirty="0" sz="700" spc="9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nd</a:t>
            </a:r>
            <a:r>
              <a:rPr dirty="0" sz="700" spc="10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re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ei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ve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r.</a:t>
            </a:r>
            <a:endParaRPr sz="700">
              <a:latin typeface="Arial"/>
              <a:cs typeface="Arial"/>
            </a:endParaRPr>
          </a:p>
          <a:p>
            <a:pPr marL="182880" marR="320040" indent="-74930">
              <a:lnSpc>
                <a:spcPts val="819"/>
              </a:lnSpc>
              <a:spcBef>
                <a:spcPts val="10"/>
              </a:spcBef>
              <a:buChar char="•"/>
              <a:tabLst>
                <a:tab pos="182880" algn="l"/>
                <a:tab pos="185420" algn="l"/>
              </a:tabLst>
            </a:pP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	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ec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0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3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equipm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nt</a:t>
            </a:r>
            <a:r>
              <a:rPr dirty="0" sz="700" spc="9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int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6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an</a:t>
            </a:r>
            <a:r>
              <a:rPr dirty="0" sz="700" spc="4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utl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9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2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a</a:t>
            </a:r>
            <a:r>
              <a:rPr dirty="0" sz="700" spc="6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uit</a:t>
            </a:r>
            <a:r>
              <a:rPr dirty="0" sz="700" spc="12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d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iff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nt</a:t>
            </a:r>
            <a:r>
              <a:rPr dirty="0" sz="700" spc="114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fr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m</a:t>
            </a:r>
            <a:r>
              <a:rPr dirty="0" sz="700" spc="8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that</a:t>
            </a:r>
            <a:r>
              <a:rPr dirty="0" sz="700" spc="9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 w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hi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h</a:t>
            </a:r>
            <a:r>
              <a:rPr dirty="0" sz="700" spc="6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4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ece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ve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is</a:t>
            </a:r>
            <a:r>
              <a:rPr dirty="0" sz="700" spc="4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co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nn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ec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ed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185420" indent="-77470">
              <a:lnSpc>
                <a:spcPts val="790"/>
              </a:lnSpc>
              <a:buClr>
                <a:srgbClr val="0E0F0F"/>
              </a:buClr>
              <a:buChar char="•"/>
              <a:tabLst>
                <a:tab pos="185420" algn="l"/>
              </a:tabLst>
            </a:pP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Co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nsult</a:t>
            </a:r>
            <a:r>
              <a:rPr dirty="0" sz="700" spc="5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the</a:t>
            </a:r>
            <a:r>
              <a:rPr dirty="0" sz="700" spc="-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de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le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-1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x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perien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ce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d</a:t>
            </a:r>
            <a:r>
              <a:rPr dirty="0" sz="700" spc="4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radi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o/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V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ec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hni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 spc="-1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fo</a:t>
            </a:r>
            <a:r>
              <a:rPr dirty="0" sz="700" spc="2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help.</a:t>
            </a:r>
            <a:endParaRPr sz="700">
              <a:latin typeface="Arial"/>
              <a:cs typeface="Arial"/>
            </a:endParaRPr>
          </a:p>
          <a:p>
            <a:pPr marL="14604" marR="101600" indent="-1270">
              <a:lnSpc>
                <a:spcPts val="819"/>
              </a:lnSpc>
              <a:spcBef>
                <a:spcPts val="570"/>
              </a:spcBef>
            </a:pP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F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CC</a:t>
            </a:r>
            <a:r>
              <a:rPr dirty="0" sz="700" spc="7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auti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n:</a:t>
            </a:r>
            <a:r>
              <a:rPr dirty="0" sz="700" spc="8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An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1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han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ge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s</a:t>
            </a:r>
            <a:r>
              <a:rPr dirty="0" sz="700" spc="3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m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od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ifi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c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ati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ns</a:t>
            </a:r>
            <a:r>
              <a:rPr dirty="0" sz="700" spc="6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n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9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exp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ssl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11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ap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proved</a:t>
            </a:r>
            <a:r>
              <a:rPr dirty="0" sz="700" spc="16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b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13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62626"/>
                </a:solidFill>
                <a:latin typeface="Arial"/>
                <a:cs typeface="Arial"/>
              </a:rPr>
              <a:t>p</a:t>
            </a:r>
            <a:r>
              <a:rPr dirty="0" sz="700" spc="-20">
                <a:solidFill>
                  <a:srgbClr val="0E0F0F"/>
                </a:solidFill>
                <a:latin typeface="Arial"/>
                <a:cs typeface="Arial"/>
              </a:rPr>
              <a:t>art</a:t>
            </a:r>
            <a:r>
              <a:rPr dirty="0" sz="700" spc="-2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s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po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nsibl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8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fo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5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m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p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lian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ce</a:t>
            </a:r>
            <a:r>
              <a:rPr dirty="0" sz="700" spc="8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co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uld</a:t>
            </a:r>
            <a:r>
              <a:rPr dirty="0" sz="700" spc="145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vo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id</a:t>
            </a:r>
            <a:r>
              <a:rPr dirty="0" sz="700" spc="14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th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6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us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'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s</a:t>
            </a:r>
            <a:r>
              <a:rPr dirty="0" sz="70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auth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rit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y</a:t>
            </a:r>
            <a:r>
              <a:rPr dirty="0" sz="700" spc="6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8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p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r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dirty="0" sz="700" spc="10">
                <a:solidFill>
                  <a:srgbClr val="0E0F0F"/>
                </a:solidFill>
                <a:latin typeface="Arial"/>
                <a:cs typeface="Arial"/>
              </a:rPr>
              <a:t>t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6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0E0F0F"/>
                </a:solidFill>
                <a:latin typeface="Arial"/>
                <a:cs typeface="Arial"/>
              </a:rPr>
              <a:t>this</a:t>
            </a:r>
            <a:r>
              <a:rPr dirty="0" sz="700" spc="500">
                <a:solidFill>
                  <a:srgbClr val="0E0F0F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equi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p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m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0E0F0F"/>
                </a:solidFill>
                <a:latin typeface="Arial"/>
                <a:cs typeface="Arial"/>
              </a:rPr>
              <a:t>nt.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99296" y="3387006"/>
            <a:ext cx="3506470" cy="633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760"/>
              </a:lnSpc>
              <a:spcBef>
                <a:spcPts val="100"/>
              </a:spcBef>
            </a:pPr>
            <a:r>
              <a:rPr dirty="0" sz="650" b="1">
                <a:solidFill>
                  <a:srgbClr val="262626"/>
                </a:solidFill>
                <a:latin typeface="Arial"/>
                <a:cs typeface="Arial"/>
              </a:rPr>
              <a:t>Radiation</a:t>
            </a:r>
            <a:r>
              <a:rPr dirty="0" sz="650" spc="110" b="1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650" b="1">
                <a:solidFill>
                  <a:srgbClr val="262626"/>
                </a:solidFill>
                <a:latin typeface="Arial"/>
                <a:cs typeface="Arial"/>
              </a:rPr>
              <a:t>Exposure</a:t>
            </a:r>
            <a:r>
              <a:rPr dirty="0" sz="650" spc="125" b="1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650" spc="-10" b="1">
                <a:solidFill>
                  <a:srgbClr val="262626"/>
                </a:solidFill>
                <a:latin typeface="Arial"/>
                <a:cs typeface="Arial"/>
              </a:rPr>
              <a:t>Statement:</a:t>
            </a:r>
            <a:endParaRPr sz="650">
              <a:latin typeface="Arial"/>
              <a:cs typeface="Arial"/>
            </a:endParaRPr>
          </a:p>
          <a:p>
            <a:pPr marL="12700" marR="5080" indent="635">
              <a:lnSpc>
                <a:spcPct val="95100"/>
              </a:lnSpc>
              <a:spcBef>
                <a:spcPts val="20"/>
              </a:spcBef>
            </a:pP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dirty="0" sz="700" spc="7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product</a:t>
            </a:r>
            <a:r>
              <a:rPr dirty="0" sz="700" spc="114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complies</a:t>
            </a:r>
            <a:r>
              <a:rPr dirty="0" sz="700" spc="14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with</a:t>
            </a:r>
            <a:r>
              <a:rPr dirty="0" sz="700" spc="8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dirty="0" sz="700" spc="8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FCC</a:t>
            </a:r>
            <a:r>
              <a:rPr dirty="0" sz="700" spc="7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portable</a:t>
            </a:r>
            <a:r>
              <a:rPr dirty="0" sz="700" spc="10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-75">
                <a:solidFill>
                  <a:srgbClr val="262626"/>
                </a:solidFill>
                <a:latin typeface="Arial"/>
                <a:cs typeface="Arial"/>
              </a:rPr>
              <a:t>RF</a:t>
            </a:r>
            <a:r>
              <a:rPr dirty="0" sz="700" spc="11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exposure</a:t>
            </a:r>
            <a:r>
              <a:rPr dirty="0" sz="700" spc="13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limit</a:t>
            </a:r>
            <a:r>
              <a:rPr dirty="0" sz="700" spc="9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set</a:t>
            </a:r>
            <a:r>
              <a:rPr dirty="0" sz="700" spc="8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forth</a:t>
            </a:r>
            <a:r>
              <a:rPr dirty="0" sz="700" spc="1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for</a:t>
            </a:r>
            <a:r>
              <a:rPr dirty="0" sz="700" spc="12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an</a:t>
            </a:r>
            <a:r>
              <a:rPr dirty="0" sz="700" spc="5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uncontrolled</a:t>
            </a:r>
            <a:r>
              <a:rPr dirty="0" sz="700" spc="16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environment</a:t>
            </a:r>
            <a:r>
              <a:rPr dirty="0" sz="700" spc="19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and</a:t>
            </a:r>
            <a:r>
              <a:rPr dirty="0" sz="700" spc="6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are</a:t>
            </a:r>
            <a:r>
              <a:rPr dirty="0" sz="700" spc="7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safe</a:t>
            </a:r>
            <a:r>
              <a:rPr dirty="0" sz="700" spc="11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for</a:t>
            </a:r>
            <a:r>
              <a:rPr dirty="0" sz="700" spc="13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intended</a:t>
            </a:r>
            <a:r>
              <a:rPr dirty="0" sz="700" spc="13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operation</a:t>
            </a:r>
            <a:r>
              <a:rPr dirty="0" sz="700" spc="11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as</a:t>
            </a:r>
            <a:r>
              <a:rPr dirty="0" sz="700" spc="7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described</a:t>
            </a:r>
            <a:r>
              <a:rPr dirty="0" sz="700" spc="15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in</a:t>
            </a:r>
            <a:r>
              <a:rPr dirty="0" sz="700" spc="7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62626"/>
                </a:solidFill>
                <a:latin typeface="Arial"/>
                <a:cs typeface="Arial"/>
              </a:rPr>
              <a:t>this</a:t>
            </a:r>
            <a:r>
              <a:rPr dirty="0" sz="700" spc="5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manual.</a:t>
            </a:r>
            <a:r>
              <a:rPr dirty="0" sz="700" spc="8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dirty="0" sz="700" spc="8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further</a:t>
            </a:r>
            <a:r>
              <a:rPr dirty="0" sz="700" spc="13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60">
                <a:solidFill>
                  <a:srgbClr val="262626"/>
                </a:solidFill>
                <a:latin typeface="Arial"/>
                <a:cs typeface="Arial"/>
              </a:rPr>
              <a:t>RF</a:t>
            </a:r>
            <a:r>
              <a:rPr dirty="0" sz="700" spc="5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exposure</a:t>
            </a:r>
            <a:r>
              <a:rPr dirty="0" sz="700" spc="12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reduction</a:t>
            </a:r>
            <a:r>
              <a:rPr dirty="0" sz="700" spc="10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can</a:t>
            </a:r>
            <a:r>
              <a:rPr dirty="0" sz="700" spc="7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be</a:t>
            </a:r>
            <a:r>
              <a:rPr dirty="0" sz="700" spc="4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achieved</a:t>
            </a:r>
            <a:r>
              <a:rPr dirty="0" sz="700" spc="8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if</a:t>
            </a:r>
            <a:r>
              <a:rPr dirty="0" sz="700" spc="14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dirty="0" sz="700" spc="13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product</a:t>
            </a:r>
            <a:r>
              <a:rPr dirty="0" sz="700" spc="10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can</a:t>
            </a:r>
            <a:r>
              <a:rPr dirty="0" sz="700" spc="7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3F3B3B"/>
                </a:solidFill>
                <a:latin typeface="Arial"/>
                <a:cs typeface="Arial"/>
              </a:rPr>
              <a:t>be</a:t>
            </a:r>
            <a:r>
              <a:rPr dirty="0" sz="700" spc="50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kept</a:t>
            </a:r>
            <a:r>
              <a:rPr dirty="0" sz="700" spc="7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as</a:t>
            </a:r>
            <a:r>
              <a:rPr dirty="0" sz="700" spc="3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far</a:t>
            </a:r>
            <a:r>
              <a:rPr dirty="0" sz="700" spc="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as</a:t>
            </a:r>
            <a:r>
              <a:rPr dirty="0" sz="700" spc="7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possible</a:t>
            </a:r>
            <a:r>
              <a:rPr dirty="0" sz="700" spc="6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from</a:t>
            </a:r>
            <a:r>
              <a:rPr dirty="0" sz="700" spc="7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dirty="0" sz="700" spc="3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user</a:t>
            </a:r>
            <a:r>
              <a:rPr dirty="0" sz="700" spc="10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body</a:t>
            </a:r>
            <a:r>
              <a:rPr dirty="0" sz="700" spc="7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or</a:t>
            </a:r>
            <a:r>
              <a:rPr dirty="0" sz="700" spc="9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set</a:t>
            </a:r>
            <a:r>
              <a:rPr dirty="0" sz="700" spc="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dirty="0" sz="700" spc="3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device</a:t>
            </a:r>
            <a:r>
              <a:rPr dirty="0" sz="700" spc="6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to</a:t>
            </a:r>
            <a:r>
              <a:rPr dirty="0" sz="700" spc="9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lower</a:t>
            </a:r>
            <a:r>
              <a:rPr dirty="0" sz="700" spc="10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output</a:t>
            </a:r>
            <a:r>
              <a:rPr dirty="0" sz="700" spc="14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power</a:t>
            </a:r>
            <a:r>
              <a:rPr dirty="0" sz="700" spc="10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if</a:t>
            </a:r>
            <a:r>
              <a:rPr dirty="0" sz="700" spc="5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such</a:t>
            </a:r>
            <a:r>
              <a:rPr dirty="0" sz="700" spc="12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function</a:t>
            </a:r>
            <a:r>
              <a:rPr dirty="0" sz="700" spc="12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is</a:t>
            </a:r>
            <a:r>
              <a:rPr dirty="0" sz="700" spc="5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3F3B3B"/>
                </a:solidFill>
                <a:latin typeface="Arial"/>
                <a:cs typeface="Arial"/>
              </a:rPr>
              <a:t>available.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98028" y="6542791"/>
            <a:ext cx="1982470" cy="633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760"/>
              </a:lnSpc>
              <a:spcBef>
                <a:spcPts val="100"/>
              </a:spcBef>
            </a:pPr>
            <a:r>
              <a:rPr dirty="0" sz="650" spc="10" b="1">
                <a:solidFill>
                  <a:srgbClr val="262626"/>
                </a:solidFill>
                <a:latin typeface="Arial"/>
                <a:cs typeface="Arial"/>
              </a:rPr>
              <a:t>Clover</a:t>
            </a:r>
            <a:r>
              <a:rPr dirty="0" sz="650" spc="120" b="1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650" spc="10" b="1">
                <a:solidFill>
                  <a:srgbClr val="262626"/>
                </a:solidFill>
                <a:latin typeface="Arial"/>
                <a:cs typeface="Arial"/>
              </a:rPr>
              <a:t>Network,</a:t>
            </a:r>
            <a:r>
              <a:rPr dirty="0" sz="650" spc="105" b="1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650" spc="-20" b="1">
                <a:solidFill>
                  <a:srgbClr val="262626"/>
                </a:solidFill>
                <a:latin typeface="Arial"/>
                <a:cs typeface="Arial"/>
              </a:rPr>
              <a:t>Inc.</a:t>
            </a:r>
            <a:endParaRPr sz="650">
              <a:latin typeface="Arial"/>
              <a:cs typeface="Arial"/>
            </a:endParaRPr>
          </a:p>
          <a:p>
            <a:pPr marL="15875">
              <a:lnSpc>
                <a:spcPts val="819"/>
              </a:lnSpc>
            </a:pP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415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N</a:t>
            </a:r>
            <a:r>
              <a:rPr dirty="0" sz="700" spc="-2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Mathilda</a:t>
            </a:r>
            <a:r>
              <a:rPr dirty="0" sz="700" spc="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Ave,</a:t>
            </a:r>
            <a:r>
              <a:rPr dirty="0" sz="700" spc="3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Sunnyvale,</a:t>
            </a:r>
            <a:r>
              <a:rPr dirty="0" sz="700" spc="8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CA</a:t>
            </a:r>
            <a:r>
              <a:rPr dirty="0" sz="700" spc="3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94085,</a:t>
            </a:r>
            <a:r>
              <a:rPr dirty="0" sz="700" spc="4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USA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00">
              <a:latin typeface="Arial"/>
              <a:cs typeface="Arial"/>
            </a:endParaRPr>
          </a:p>
          <a:p>
            <a:pPr marL="12700">
              <a:lnSpc>
                <a:spcPts val="775"/>
              </a:lnSpc>
            </a:pPr>
            <a:r>
              <a:rPr dirty="0" sz="650" b="1">
                <a:solidFill>
                  <a:srgbClr val="262626"/>
                </a:solidFill>
                <a:latin typeface="Arial"/>
                <a:cs typeface="Arial"/>
              </a:rPr>
              <a:t>Clover</a:t>
            </a:r>
            <a:r>
              <a:rPr dirty="0" sz="650" spc="120" b="1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650" spc="-25" b="1">
                <a:solidFill>
                  <a:srgbClr val="262626"/>
                </a:solidFill>
                <a:latin typeface="Arial"/>
                <a:cs typeface="Arial"/>
              </a:rPr>
              <a:t>Go</a:t>
            </a:r>
            <a:endParaRPr sz="650">
              <a:latin typeface="Arial"/>
              <a:cs typeface="Arial"/>
            </a:endParaRPr>
          </a:p>
          <a:p>
            <a:pPr marL="12700">
              <a:lnSpc>
                <a:spcPts val="800"/>
              </a:lnSpc>
            </a:pP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Model:</a:t>
            </a:r>
            <a:r>
              <a:rPr dirty="0" sz="700" spc="9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3F3B3B"/>
                </a:solidFill>
                <a:latin typeface="Arial"/>
                <a:cs typeface="Arial"/>
              </a:rPr>
              <a:t>C600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ts val="805"/>
              </a:lnSpc>
            </a:pP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FCC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ID:</a:t>
            </a:r>
            <a:r>
              <a:rPr dirty="0" sz="700" spc="-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HFS-</a:t>
            </a:r>
            <a:r>
              <a:rPr dirty="0" sz="700" spc="-20">
                <a:solidFill>
                  <a:srgbClr val="262626"/>
                </a:solidFill>
                <a:latin typeface="Arial"/>
                <a:cs typeface="Arial"/>
              </a:rPr>
              <a:t>C600</a:t>
            </a:r>
            <a:endParaRPr sz="7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98270" y="7268664"/>
            <a:ext cx="957580" cy="140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" spc="-10" b="1">
                <a:solidFill>
                  <a:srgbClr val="4DAC4B"/>
                </a:solidFill>
                <a:latin typeface="Arial"/>
                <a:cs typeface="Arial"/>
              </a:rPr>
              <a:t>clover.com/patents</a:t>
            </a:r>
            <a:endParaRPr sz="75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74703" y="7312917"/>
            <a:ext cx="288290" cy="10102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450" spc="-1995">
                <a:solidFill>
                  <a:srgbClr val="262626"/>
                </a:solidFill>
                <a:latin typeface="Times New Roman"/>
                <a:cs typeface="Times New Roman"/>
              </a:rPr>
              <a:t>-</a:t>
            </a:r>
            <a:endParaRPr sz="645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02035" y="8093216"/>
            <a:ext cx="2089150" cy="125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50" b="1">
                <a:solidFill>
                  <a:srgbClr val="262626"/>
                </a:solidFill>
                <a:latin typeface="Arial"/>
                <a:cs typeface="Arial"/>
              </a:rPr>
              <a:t>Waste</a:t>
            </a:r>
            <a:r>
              <a:rPr dirty="0" sz="650" spc="114" b="1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650" b="1">
                <a:solidFill>
                  <a:srgbClr val="262626"/>
                </a:solidFill>
                <a:latin typeface="Arial"/>
                <a:cs typeface="Arial"/>
              </a:rPr>
              <a:t>Electrical</a:t>
            </a:r>
            <a:r>
              <a:rPr dirty="0" sz="650" spc="165" b="1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650" b="1">
                <a:solidFill>
                  <a:srgbClr val="262626"/>
                </a:solidFill>
                <a:latin typeface="Arial"/>
                <a:cs typeface="Arial"/>
              </a:rPr>
              <a:t>and</a:t>
            </a:r>
            <a:r>
              <a:rPr dirty="0" sz="650" spc="110" b="1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650" b="1">
                <a:solidFill>
                  <a:srgbClr val="262626"/>
                </a:solidFill>
                <a:latin typeface="Arial"/>
                <a:cs typeface="Arial"/>
              </a:rPr>
              <a:t>Electronic</a:t>
            </a:r>
            <a:r>
              <a:rPr dirty="0" sz="650" spc="190" b="1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650" b="1">
                <a:solidFill>
                  <a:srgbClr val="262626"/>
                </a:solidFill>
                <a:latin typeface="Arial"/>
                <a:cs typeface="Arial"/>
              </a:rPr>
              <a:t>Equipment-</a:t>
            </a:r>
            <a:r>
              <a:rPr dirty="0" sz="650" spc="-20" b="1">
                <a:solidFill>
                  <a:srgbClr val="262626"/>
                </a:solidFill>
                <a:latin typeface="Arial"/>
                <a:cs typeface="Arial"/>
              </a:rPr>
              <a:t>WEEE</a:t>
            </a:r>
            <a:endParaRPr sz="65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98563" y="8187574"/>
            <a:ext cx="3381375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NOTE:</a:t>
            </a:r>
            <a:r>
              <a:rPr dirty="0" sz="700" spc="8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This</a:t>
            </a:r>
            <a:r>
              <a:rPr dirty="0" sz="700" spc="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product</a:t>
            </a:r>
            <a:r>
              <a:rPr dirty="0" sz="700" spc="15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is</a:t>
            </a:r>
            <a:r>
              <a:rPr dirty="0" sz="700" spc="3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covered</a:t>
            </a:r>
            <a:r>
              <a:rPr dirty="0" sz="700" spc="9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electronic</a:t>
            </a:r>
            <a:r>
              <a:rPr dirty="0" sz="700" spc="16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equipment</a:t>
            </a:r>
            <a:r>
              <a:rPr dirty="0" sz="700" spc="16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under</a:t>
            </a:r>
            <a:r>
              <a:rPr dirty="0" sz="700" spc="12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dirty="0" sz="700" spc="14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European</a:t>
            </a:r>
            <a:r>
              <a:rPr dirty="0" sz="700" spc="114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Union's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99446" y="8291343"/>
            <a:ext cx="3465195" cy="53848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 marR="5080" indent="1270">
              <a:lnSpc>
                <a:spcPct val="95100"/>
              </a:lnSpc>
              <a:spcBef>
                <a:spcPts val="140"/>
              </a:spcBef>
            </a:pP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Waste</a:t>
            </a:r>
            <a:r>
              <a:rPr dirty="0" sz="700" spc="9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from</a:t>
            </a:r>
            <a:r>
              <a:rPr dirty="0" sz="700" spc="5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Electrical</a:t>
            </a:r>
            <a:r>
              <a:rPr dirty="0" sz="700" spc="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and</a:t>
            </a:r>
            <a:r>
              <a:rPr dirty="0" sz="700" spc="6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Electronic</a:t>
            </a:r>
            <a:r>
              <a:rPr dirty="0" sz="700" spc="14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Equipment</a:t>
            </a:r>
            <a:r>
              <a:rPr dirty="0" sz="700" spc="9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3F3B3B"/>
                </a:solidFill>
                <a:latin typeface="Arial"/>
                <a:cs typeface="Arial"/>
              </a:rPr>
              <a:t>("WEEE")</a:t>
            </a:r>
            <a:r>
              <a:rPr dirty="0" sz="700" spc="13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Directive</a:t>
            </a:r>
            <a:r>
              <a:rPr dirty="0" sz="700" spc="10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(2012/19/EU).</a:t>
            </a:r>
            <a:r>
              <a:rPr dirty="0" sz="700" spc="5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dirty="0" sz="700" spc="10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70">
                <a:solidFill>
                  <a:srgbClr val="3F3B3B"/>
                </a:solidFill>
                <a:latin typeface="Arial"/>
                <a:cs typeface="Arial"/>
              </a:rPr>
              <a:t>WEEE</a:t>
            </a:r>
            <a:r>
              <a:rPr dirty="0" sz="700" spc="14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Directive</a:t>
            </a:r>
            <a:r>
              <a:rPr dirty="0" sz="700" spc="13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requires</a:t>
            </a:r>
            <a:r>
              <a:rPr dirty="0" sz="700" spc="114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that</a:t>
            </a:r>
            <a:r>
              <a:rPr dirty="0" sz="700" spc="1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covered</a:t>
            </a:r>
            <a:r>
              <a:rPr dirty="0" sz="700" spc="9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equipment</a:t>
            </a:r>
            <a:r>
              <a:rPr dirty="0" sz="700" spc="16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be</a:t>
            </a:r>
            <a:r>
              <a:rPr dirty="0" sz="700" spc="5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collected</a:t>
            </a:r>
            <a:r>
              <a:rPr dirty="0" sz="700" spc="11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and</a:t>
            </a:r>
            <a:r>
              <a:rPr dirty="0" sz="700" spc="7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managed</a:t>
            </a:r>
            <a:r>
              <a:rPr dirty="0" sz="700" spc="5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separately</a:t>
            </a:r>
            <a:r>
              <a:rPr dirty="0" sz="700" spc="12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from</a:t>
            </a:r>
            <a:r>
              <a:rPr dirty="0" sz="700" spc="7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typical</a:t>
            </a:r>
            <a:r>
              <a:rPr dirty="0" sz="700" spc="7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household</a:t>
            </a:r>
            <a:r>
              <a:rPr dirty="0" sz="700" spc="16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waste</a:t>
            </a:r>
            <a:r>
              <a:rPr dirty="0" sz="700" spc="7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in</a:t>
            </a:r>
            <a:r>
              <a:rPr dirty="0" sz="700" spc="2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all</a:t>
            </a:r>
            <a:r>
              <a:rPr dirty="0" sz="700" spc="2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262626"/>
                </a:solidFill>
                <a:latin typeface="Arial"/>
                <a:cs typeface="Arial"/>
              </a:rPr>
              <a:t>EU</a:t>
            </a:r>
            <a:r>
              <a:rPr dirty="0" sz="700" spc="9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member</a:t>
            </a:r>
            <a:r>
              <a:rPr dirty="0" sz="700" spc="14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states.</a:t>
            </a:r>
            <a:r>
              <a:rPr dirty="0" sz="700" spc="4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62626"/>
                </a:solidFill>
                <a:latin typeface="Arial"/>
                <a:cs typeface="Arial"/>
              </a:rPr>
              <a:t>Please</a:t>
            </a:r>
            <a:r>
              <a:rPr dirty="0" sz="700" spc="1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follow</a:t>
            </a:r>
            <a:r>
              <a:rPr dirty="0" sz="700" spc="12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dirty="0" sz="700" spc="50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guidance</a:t>
            </a:r>
            <a:r>
              <a:rPr dirty="0" sz="700" spc="10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of</a:t>
            </a:r>
            <a:r>
              <a:rPr dirty="0" sz="700" spc="12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your</a:t>
            </a:r>
            <a:r>
              <a:rPr dirty="0" sz="700" spc="14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local</a:t>
            </a:r>
            <a:r>
              <a:rPr dirty="0" sz="700" spc="5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environmental</a:t>
            </a:r>
            <a:r>
              <a:rPr dirty="0" sz="700" spc="12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authority</a:t>
            </a:r>
            <a:r>
              <a:rPr dirty="0" sz="700" spc="13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or</a:t>
            </a:r>
            <a:r>
              <a:rPr dirty="0" sz="700" spc="9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ask</a:t>
            </a:r>
            <a:r>
              <a:rPr dirty="0" sz="700" spc="105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dirty="0" sz="700" spc="7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62626"/>
                </a:solidFill>
                <a:latin typeface="Arial"/>
                <a:cs typeface="Arial"/>
              </a:rPr>
              <a:t>shop</a:t>
            </a:r>
            <a:r>
              <a:rPr dirty="0" sz="700" spc="125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F3B3B"/>
                </a:solidFill>
                <a:latin typeface="Arial"/>
                <a:cs typeface="Arial"/>
              </a:rPr>
              <a:t>where</a:t>
            </a:r>
            <a:r>
              <a:rPr dirty="0" sz="700" spc="9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3F3B3B"/>
                </a:solidFill>
                <a:latin typeface="Arial"/>
                <a:cs typeface="Arial"/>
              </a:rPr>
              <a:t>you</a:t>
            </a:r>
            <a:r>
              <a:rPr dirty="0" sz="700" spc="10">
                <a:solidFill>
                  <a:srgbClr val="3F3B3B"/>
                </a:solidFill>
                <a:latin typeface="Arial"/>
                <a:cs typeface="Arial"/>
              </a:rPr>
              <a:t> purchased</a:t>
            </a:r>
            <a:r>
              <a:rPr dirty="0" sz="700" spc="9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dirty="0" sz="700" spc="6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262626"/>
                </a:solidFill>
                <a:latin typeface="Arial"/>
                <a:cs typeface="Arial"/>
              </a:rPr>
              <a:t>product</a:t>
            </a:r>
            <a:r>
              <a:rPr dirty="0" sz="700" spc="14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3F3B3B"/>
                </a:solidFill>
                <a:latin typeface="Arial"/>
                <a:cs typeface="Arial"/>
              </a:rPr>
              <a:t>for</a:t>
            </a:r>
            <a:r>
              <a:rPr dirty="0" sz="700" spc="8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3F3B3B"/>
                </a:solidFill>
                <a:latin typeface="Arial"/>
                <a:cs typeface="Arial"/>
              </a:rPr>
              <a:t>collection</a:t>
            </a:r>
            <a:r>
              <a:rPr dirty="0" sz="700" spc="9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3F3B3B"/>
                </a:solidFill>
                <a:latin typeface="Arial"/>
                <a:cs typeface="Arial"/>
              </a:rPr>
              <a:t>or</a:t>
            </a:r>
            <a:r>
              <a:rPr dirty="0" sz="700" spc="8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3F3B3B"/>
                </a:solidFill>
                <a:latin typeface="Arial"/>
                <a:cs typeface="Arial"/>
              </a:rPr>
              <a:t>recycling</a:t>
            </a:r>
            <a:r>
              <a:rPr dirty="0" sz="700" spc="100">
                <a:solidFill>
                  <a:srgbClr val="3F3B3B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3F3B3B"/>
                </a:solidFill>
                <a:latin typeface="Arial"/>
                <a:cs typeface="Arial"/>
              </a:rPr>
              <a:t>options.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01213" y="9200843"/>
            <a:ext cx="159385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5">
                <a:solidFill>
                  <a:srgbClr val="BFC1C3"/>
                </a:solidFill>
                <a:latin typeface="Arial"/>
                <a:cs typeface="Arial"/>
              </a:rPr>
              <a:t>v14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clover,0613003369755, Go, Contactless Reader, 0613003369755 Go Contactless Reader, User Guide</cp:keywords>
  <dc:subject>0613003369755 Go Contactless Reader</dc:subject>
  <dc:title>clover 0613003369755 Go Contactless Reader User Guide</dc:title>
  <dcterms:created xsi:type="dcterms:W3CDTF">2024-03-24T17:47:26Z</dcterms:created>
  <dcterms:modified xsi:type="dcterms:W3CDTF">2024-03-24T17:47:26Z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2022-02-14T00:00:00Z</vt:filetime>
  </property>
  <property fmtid="{D5CDD505-2E9C-101B-9397-08002B2CF9AE}" pid="3" name="Creator">
    <vt:lpwstr>Adobe Illustrator 25.2 (Macintosh)</vt:lpwstr>
  </property>
  <property fmtid="{D5CDD505-2E9C-101B-9397-08002B2CF9AE}" pid="4" name="LastSaved">
    <vt:filetime>2024-03-24T00:00:00Z</vt:filetime>
  </property>
  <property fmtid="{D5CDD505-2E9C-101B-9397-08002B2CF9AE}" pid="5" name="Producer">
    <vt:lpwstr>GPL Ghostscript 9.25; modified using iText 5.0.3 (c) 1T3XT BVBA</vt:lpwstr>
  </property>
</Properties>
</file>