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7CEED5-4879-48A2-8950-BFFF8F6592C4}" v="2" dt="2024-03-14T14:08:12.25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2790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9D7CEED5-4879-48A2-8950-BFFF8F6592C4}"/>
    <pc:docChg chg="modSld">
      <pc:chgData name="Jon Bomser" userId="7351062b-4bb3-44eb-8fc3-7479f54a1811" providerId="ADAL" clId="{9D7CEED5-4879-48A2-8950-BFFF8F6592C4}" dt="2024-03-14T14:08:12.254" v="5"/>
      <pc:docMkLst>
        <pc:docMk/>
      </pc:docMkLst>
      <pc:sldChg chg="addSp modSp mod">
        <pc:chgData name="Jon Bomser" userId="7351062b-4bb3-44eb-8fc3-7479f54a1811" providerId="ADAL" clId="{9D7CEED5-4879-48A2-8950-BFFF8F6592C4}" dt="2024-03-14T14:08:03.117" v="4" actId="1076"/>
        <pc:sldMkLst>
          <pc:docMk/>
          <pc:sldMk cId="0" sldId="256"/>
        </pc:sldMkLst>
        <pc:spChg chg="add mod">
          <ac:chgData name="Jon Bomser" userId="7351062b-4bb3-44eb-8fc3-7479f54a1811" providerId="ADAL" clId="{9D7CEED5-4879-48A2-8950-BFFF8F6592C4}" dt="2024-03-14T14:07:59.441" v="3" actId="14100"/>
          <ac:spMkLst>
            <pc:docMk/>
            <pc:sldMk cId="0" sldId="256"/>
            <ac:spMk id="73" creationId="{C7B2A494-72B7-C991-1D69-09A9AAE199E7}"/>
          </ac:spMkLst>
        </pc:spChg>
        <pc:spChg chg="add mod">
          <ac:chgData name="Jon Bomser" userId="7351062b-4bb3-44eb-8fc3-7479f54a1811" providerId="ADAL" clId="{9D7CEED5-4879-48A2-8950-BFFF8F6592C4}" dt="2024-03-14T14:07:50.795" v="1" actId="1076"/>
          <ac:spMkLst>
            <pc:docMk/>
            <pc:sldMk cId="0" sldId="256"/>
            <ac:spMk id="74" creationId="{B80814E7-019C-2F11-DE3B-4D548919A628}"/>
          </ac:spMkLst>
        </pc:spChg>
        <pc:spChg chg="add mod">
          <ac:chgData name="Jon Bomser" userId="7351062b-4bb3-44eb-8fc3-7479f54a1811" providerId="ADAL" clId="{9D7CEED5-4879-48A2-8950-BFFF8F6592C4}" dt="2024-03-14T14:08:03.117" v="4" actId="1076"/>
          <ac:spMkLst>
            <pc:docMk/>
            <pc:sldMk cId="0" sldId="256"/>
            <ac:spMk id="75" creationId="{9EB22C39-86B0-6A2F-A576-8C8C226593BD}"/>
          </ac:spMkLst>
        </pc:spChg>
      </pc:sldChg>
      <pc:sldChg chg="addSp modSp">
        <pc:chgData name="Jon Bomser" userId="7351062b-4bb3-44eb-8fc3-7479f54a1811" providerId="ADAL" clId="{9D7CEED5-4879-48A2-8950-BFFF8F6592C4}" dt="2024-03-14T14:08:12.254" v="5"/>
        <pc:sldMkLst>
          <pc:docMk/>
          <pc:sldMk cId="0" sldId="257"/>
        </pc:sldMkLst>
        <pc:spChg chg="add mod">
          <ac:chgData name="Jon Bomser" userId="7351062b-4bb3-44eb-8fc3-7479f54a1811" providerId="ADAL" clId="{9D7CEED5-4879-48A2-8950-BFFF8F6592C4}" dt="2024-03-14T14:08:12.254" v="5"/>
          <ac:spMkLst>
            <pc:docMk/>
            <pc:sldMk cId="0" sldId="257"/>
            <ac:spMk id="69" creationId="{B6ABE5ED-5426-3137-CDC2-2C5EEE834C29}"/>
          </ac:spMkLst>
        </pc:spChg>
        <pc:spChg chg="add mod">
          <ac:chgData name="Jon Bomser" userId="7351062b-4bb3-44eb-8fc3-7479f54a1811" providerId="ADAL" clId="{9D7CEED5-4879-48A2-8950-BFFF8F6592C4}" dt="2024-03-14T14:08:12.254" v="5"/>
          <ac:spMkLst>
            <pc:docMk/>
            <pc:sldMk cId="0" sldId="257"/>
            <ac:spMk id="70" creationId="{E8FCE387-8CF7-0789-C4F2-54B853A7B01D}"/>
          </ac:spMkLst>
        </pc:spChg>
        <pc:spChg chg="add mod">
          <ac:chgData name="Jon Bomser" userId="7351062b-4bb3-44eb-8fc3-7479f54a1811" providerId="ADAL" clId="{9D7CEED5-4879-48A2-8950-BFFF8F6592C4}" dt="2024-03-14T14:08:12.254" v="5"/>
          <ac:spMkLst>
            <pc:docMk/>
            <pc:sldMk cId="0" sldId="257"/>
            <ac:spMk id="71" creationId="{BB44ABCC-A49C-434C-977F-0C9B110FE0A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265"/>
              </a:lnSpc>
              <a:spcBef>
                <a:spcPts val="370"/>
              </a:spcBef>
            </a:pPr>
            <a:r>
              <a:rPr spc="-25" dirty="0"/>
              <a:t>WANT</a:t>
            </a:r>
            <a:r>
              <a:rPr spc="-110" dirty="0"/>
              <a:t> </a:t>
            </a:r>
            <a:r>
              <a:rPr spc="-25" dirty="0"/>
              <a:t>TO</a:t>
            </a:r>
          </a:p>
          <a:p>
            <a:pPr marL="12700">
              <a:lnSpc>
                <a:spcPts val="2685"/>
              </a:lnSpc>
            </a:pP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LEARN</a:t>
            </a:r>
            <a:r>
              <a:rPr sz="2400" b="1" spc="-114" dirty="0">
                <a:solidFill>
                  <a:srgbClr val="EDFFED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MORE?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265"/>
              </a:lnSpc>
              <a:spcBef>
                <a:spcPts val="370"/>
              </a:spcBef>
            </a:pPr>
            <a:r>
              <a:rPr spc="-25" dirty="0"/>
              <a:t>WANT</a:t>
            </a:r>
            <a:r>
              <a:rPr spc="-110" dirty="0"/>
              <a:t> </a:t>
            </a:r>
            <a:r>
              <a:rPr spc="-25" dirty="0"/>
              <a:t>TO</a:t>
            </a:r>
          </a:p>
          <a:p>
            <a:pPr marL="12700">
              <a:lnSpc>
                <a:spcPts val="2685"/>
              </a:lnSpc>
            </a:pP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LEARN</a:t>
            </a:r>
            <a:r>
              <a:rPr sz="2400" b="1" spc="-114" dirty="0">
                <a:solidFill>
                  <a:srgbClr val="EDFFED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MORE?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265"/>
              </a:lnSpc>
              <a:spcBef>
                <a:spcPts val="370"/>
              </a:spcBef>
            </a:pPr>
            <a:r>
              <a:rPr spc="-25" dirty="0"/>
              <a:t>WANT</a:t>
            </a:r>
            <a:r>
              <a:rPr spc="-110" dirty="0"/>
              <a:t> </a:t>
            </a:r>
            <a:r>
              <a:rPr spc="-25" dirty="0"/>
              <a:t>TO</a:t>
            </a:r>
          </a:p>
          <a:p>
            <a:pPr marL="12700">
              <a:lnSpc>
                <a:spcPts val="2685"/>
              </a:lnSpc>
            </a:pP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LEARN</a:t>
            </a:r>
            <a:r>
              <a:rPr sz="2400" b="1" spc="-114" dirty="0">
                <a:solidFill>
                  <a:srgbClr val="EDFFED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MORE?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265"/>
              </a:lnSpc>
              <a:spcBef>
                <a:spcPts val="370"/>
              </a:spcBef>
            </a:pPr>
            <a:r>
              <a:rPr spc="-25" dirty="0"/>
              <a:t>WANT</a:t>
            </a:r>
            <a:r>
              <a:rPr spc="-110" dirty="0"/>
              <a:t> </a:t>
            </a:r>
            <a:r>
              <a:rPr spc="-25" dirty="0"/>
              <a:t>TO</a:t>
            </a:r>
          </a:p>
          <a:p>
            <a:pPr marL="12700">
              <a:lnSpc>
                <a:spcPts val="2685"/>
              </a:lnSpc>
            </a:pP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LEARN</a:t>
            </a:r>
            <a:r>
              <a:rPr sz="2400" b="1" spc="-114" dirty="0">
                <a:solidFill>
                  <a:srgbClr val="EDFFED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MORE?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265"/>
              </a:lnSpc>
              <a:spcBef>
                <a:spcPts val="370"/>
              </a:spcBef>
            </a:pPr>
            <a:r>
              <a:rPr spc="-25" dirty="0"/>
              <a:t>WANT</a:t>
            </a:r>
            <a:r>
              <a:rPr spc="-110" dirty="0"/>
              <a:t> </a:t>
            </a:r>
            <a:r>
              <a:rPr spc="-25" dirty="0"/>
              <a:t>TO</a:t>
            </a:r>
          </a:p>
          <a:p>
            <a:pPr marL="12700">
              <a:lnSpc>
                <a:spcPts val="2685"/>
              </a:lnSpc>
            </a:pP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LEARN</a:t>
            </a:r>
            <a:r>
              <a:rPr sz="2400" b="1" spc="-114" dirty="0">
                <a:solidFill>
                  <a:srgbClr val="EDFFED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MORE?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9198" y="1193594"/>
            <a:ext cx="3335020" cy="934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5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89204" y="9220248"/>
            <a:ext cx="2326640" cy="699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rgbClr val="F8F8FD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265"/>
              </a:lnSpc>
              <a:spcBef>
                <a:spcPts val="370"/>
              </a:spcBef>
            </a:pPr>
            <a:r>
              <a:rPr spc="-25" dirty="0"/>
              <a:t>WANT</a:t>
            </a:r>
            <a:r>
              <a:rPr spc="-110" dirty="0"/>
              <a:t> </a:t>
            </a:r>
            <a:r>
              <a:rPr spc="-25" dirty="0"/>
              <a:t>TO</a:t>
            </a:r>
          </a:p>
          <a:p>
            <a:pPr marL="12700">
              <a:lnSpc>
                <a:spcPts val="2685"/>
              </a:lnSpc>
            </a:pP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LEARN</a:t>
            </a:r>
            <a:r>
              <a:rPr sz="2400" b="1" spc="-114" dirty="0">
                <a:solidFill>
                  <a:srgbClr val="EDFFED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MORE?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hyperlink" Target="mailto:SALES@GRUBBRR.COM" TargetMode="External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4.png"/><Relationship Id="rId17" Type="http://schemas.openxmlformats.org/officeDocument/2006/relationships/image" Target="../media/image18.png"/><Relationship Id="rId2" Type="http://schemas.openxmlformats.org/officeDocument/2006/relationships/image" Target="../media/image23.png"/><Relationship Id="rId16" Type="http://schemas.openxmlformats.org/officeDocument/2006/relationships/image" Target="../media/image17.png"/><Relationship Id="rId20" Type="http://schemas.openxmlformats.org/officeDocument/2006/relationships/hyperlink" Target="mailto:SALES@GRUBBRR.CO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68833"/>
            <a:ext cx="7772400" cy="9490075"/>
            <a:chOff x="0" y="568833"/>
            <a:chExt cx="7772400" cy="9490075"/>
          </a:xfrm>
        </p:grpSpPr>
        <p:sp>
          <p:nvSpPr>
            <p:cNvPr id="3" name="object 3"/>
            <p:cNvSpPr/>
            <p:nvPr/>
          </p:nvSpPr>
          <p:spPr>
            <a:xfrm>
              <a:off x="3499916" y="4006240"/>
              <a:ext cx="4272915" cy="5099685"/>
            </a:xfrm>
            <a:custGeom>
              <a:avLst/>
              <a:gdLst/>
              <a:ahLst/>
              <a:cxnLst/>
              <a:rect l="l" t="t" r="r" b="b"/>
              <a:pathLst>
                <a:path w="4272915" h="5099684">
                  <a:moveTo>
                    <a:pt x="4272483" y="0"/>
                  </a:moveTo>
                  <a:lnTo>
                    <a:pt x="0" y="0"/>
                  </a:lnTo>
                  <a:lnTo>
                    <a:pt x="0" y="5099659"/>
                  </a:lnTo>
                  <a:lnTo>
                    <a:pt x="4272483" y="5099659"/>
                  </a:lnTo>
                  <a:lnTo>
                    <a:pt x="4272483" y="0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105900"/>
              <a:ext cx="7772400" cy="952500"/>
            </a:xfrm>
            <a:custGeom>
              <a:avLst/>
              <a:gdLst/>
              <a:ahLst/>
              <a:cxnLst/>
              <a:rect l="l" t="t" r="r" b="b"/>
              <a:pathLst>
                <a:path w="7772400" h="952500">
                  <a:moveTo>
                    <a:pt x="7772400" y="0"/>
                  </a:moveTo>
                  <a:lnTo>
                    <a:pt x="0" y="0"/>
                  </a:lnTo>
                  <a:lnTo>
                    <a:pt x="0" y="952500"/>
                  </a:lnTo>
                  <a:lnTo>
                    <a:pt x="7772400" y="952500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218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68833"/>
              <a:ext cx="7772400" cy="3437413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1558340"/>
              <a:ext cx="7772400" cy="7395845"/>
            </a:xfrm>
            <a:custGeom>
              <a:avLst/>
              <a:gdLst/>
              <a:ahLst/>
              <a:cxnLst/>
              <a:rect l="l" t="t" r="r" b="b"/>
              <a:pathLst>
                <a:path w="7772400" h="7395845">
                  <a:moveTo>
                    <a:pt x="6119050" y="0"/>
                  </a:moveTo>
                  <a:lnTo>
                    <a:pt x="0" y="0"/>
                  </a:lnTo>
                  <a:lnTo>
                    <a:pt x="0" y="1554581"/>
                  </a:lnTo>
                  <a:lnTo>
                    <a:pt x="6119050" y="1554581"/>
                  </a:lnTo>
                  <a:lnTo>
                    <a:pt x="6119050" y="0"/>
                  </a:lnTo>
                  <a:close/>
                </a:path>
                <a:path w="7772400" h="7395845">
                  <a:moveTo>
                    <a:pt x="7772400" y="6035497"/>
                  </a:moveTo>
                  <a:lnTo>
                    <a:pt x="3892537" y="6035497"/>
                  </a:lnTo>
                  <a:lnTo>
                    <a:pt x="3892537" y="7395362"/>
                  </a:lnTo>
                  <a:lnTo>
                    <a:pt x="7772400" y="7395362"/>
                  </a:lnTo>
                  <a:lnTo>
                    <a:pt x="7772400" y="6035497"/>
                  </a:lnTo>
                  <a:close/>
                </a:path>
              </a:pathLst>
            </a:custGeom>
            <a:solidFill>
              <a:srgbClr val="0F3800">
                <a:alpha val="8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21050" y="895121"/>
              <a:ext cx="3651349" cy="403153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494370"/>
              <a:ext cx="6068555" cy="56197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24154" y="1804751"/>
            <a:ext cx="45402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45" dirty="0">
                <a:solidFill>
                  <a:srgbClr val="FFFFFF"/>
                </a:solidFill>
                <a:latin typeface="Gill Sans MT"/>
                <a:cs typeface="Gill Sans MT"/>
              </a:rPr>
              <a:t>SAMSUNG</a:t>
            </a:r>
            <a:r>
              <a:rPr sz="4000" spc="-9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4000" b="0" spc="175" dirty="0">
                <a:solidFill>
                  <a:srgbClr val="FFFFFF"/>
                </a:solidFill>
                <a:latin typeface="Lucida Sans"/>
                <a:cs typeface="Lucida Sans"/>
              </a:rPr>
              <a:t>KIOSK</a:t>
            </a:r>
            <a:endParaRPr sz="4000">
              <a:latin typeface="Lucida Sans"/>
              <a:cs typeface="Lucida San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468321" y="1331804"/>
            <a:ext cx="1052195" cy="407034"/>
          </a:xfrm>
          <a:custGeom>
            <a:avLst/>
            <a:gdLst/>
            <a:ahLst/>
            <a:cxnLst/>
            <a:rect l="l" t="t" r="r" b="b"/>
            <a:pathLst>
              <a:path w="1052195" h="407035">
                <a:moveTo>
                  <a:pt x="979487" y="0"/>
                </a:moveTo>
                <a:lnTo>
                  <a:pt x="72072" y="0"/>
                </a:lnTo>
                <a:lnTo>
                  <a:pt x="44019" y="5664"/>
                </a:lnTo>
                <a:lnTo>
                  <a:pt x="21110" y="21112"/>
                </a:lnTo>
                <a:lnTo>
                  <a:pt x="5664" y="44025"/>
                </a:lnTo>
                <a:lnTo>
                  <a:pt x="0" y="72085"/>
                </a:lnTo>
                <a:lnTo>
                  <a:pt x="0" y="334657"/>
                </a:lnTo>
                <a:lnTo>
                  <a:pt x="5664" y="362717"/>
                </a:lnTo>
                <a:lnTo>
                  <a:pt x="21110" y="385630"/>
                </a:lnTo>
                <a:lnTo>
                  <a:pt x="44019" y="401078"/>
                </a:lnTo>
                <a:lnTo>
                  <a:pt x="72072" y="406742"/>
                </a:lnTo>
                <a:lnTo>
                  <a:pt x="979487" y="406742"/>
                </a:lnTo>
                <a:lnTo>
                  <a:pt x="1007547" y="401078"/>
                </a:lnTo>
                <a:lnTo>
                  <a:pt x="1030460" y="385630"/>
                </a:lnTo>
                <a:lnTo>
                  <a:pt x="1045908" y="362717"/>
                </a:lnTo>
                <a:lnTo>
                  <a:pt x="1051572" y="334657"/>
                </a:lnTo>
                <a:lnTo>
                  <a:pt x="1051572" y="72085"/>
                </a:lnTo>
                <a:lnTo>
                  <a:pt x="1045908" y="44025"/>
                </a:lnTo>
                <a:lnTo>
                  <a:pt x="1030460" y="21112"/>
                </a:lnTo>
                <a:lnTo>
                  <a:pt x="1007547" y="5664"/>
                </a:lnTo>
                <a:lnTo>
                  <a:pt x="979487" y="0"/>
                </a:lnTo>
                <a:close/>
              </a:path>
            </a:pathLst>
          </a:custGeom>
          <a:solidFill>
            <a:srgbClr val="EDFFE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638406" y="1348178"/>
            <a:ext cx="711835" cy="3708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250" b="1" spc="-25" dirty="0">
                <a:solidFill>
                  <a:srgbClr val="218700"/>
                </a:solidFill>
                <a:latin typeface="Tahoma"/>
                <a:cs typeface="Tahoma"/>
              </a:rPr>
              <a:t>NEW</a:t>
            </a:r>
            <a:endParaRPr sz="225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92171" y="5133422"/>
            <a:ext cx="215709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Automated</a:t>
            </a:r>
            <a:r>
              <a:rPr sz="1100" spc="-6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Menu</a:t>
            </a:r>
            <a:r>
              <a:rPr sz="1100" spc="-6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Import</a:t>
            </a:r>
            <a:r>
              <a:rPr sz="1100" spc="-6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&amp;</a:t>
            </a:r>
            <a:r>
              <a:rPr sz="1100" spc="-6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218700"/>
                </a:solidFill>
                <a:latin typeface="Lucida Sans"/>
                <a:cs typeface="Lucida Sans"/>
              </a:rPr>
              <a:t>Sync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92171" y="5487666"/>
            <a:ext cx="141795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Enable</a:t>
            </a:r>
            <a:r>
              <a:rPr sz="1100" spc="3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Self-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Ordering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92171" y="5841909"/>
            <a:ext cx="2724150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Upsell</a:t>
            </a:r>
            <a:r>
              <a:rPr sz="1100" spc="-5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Feature</a:t>
            </a:r>
            <a:r>
              <a:rPr sz="1100" spc="-5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Increases</a:t>
            </a:r>
            <a:r>
              <a:rPr sz="1100" spc="-5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218700"/>
                </a:solidFill>
                <a:latin typeface="Lucida Sans"/>
                <a:cs typeface="Lucida Sans"/>
              </a:rPr>
              <a:t>Avg.</a:t>
            </a:r>
            <a:r>
              <a:rPr sz="1100" spc="-5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25" dirty="0">
                <a:solidFill>
                  <a:srgbClr val="218700"/>
                </a:solidFill>
                <a:latin typeface="Lucida Sans"/>
                <a:cs typeface="Lucida Sans"/>
              </a:rPr>
              <a:t>Ticket</a:t>
            </a:r>
            <a:r>
              <a:rPr sz="1100" spc="-5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218700"/>
                </a:solidFill>
                <a:latin typeface="Lucida Sans"/>
                <a:cs typeface="Lucida Sans"/>
              </a:rPr>
              <a:t>Size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892171" y="6196153"/>
            <a:ext cx="1999614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Reduce</a:t>
            </a:r>
            <a:r>
              <a:rPr sz="1100" spc="-6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Labor</a:t>
            </a:r>
            <a:r>
              <a:rPr sz="1100" spc="-5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Cost</a:t>
            </a:r>
            <a:r>
              <a:rPr sz="1100" spc="-5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218700"/>
                </a:solidFill>
                <a:latin typeface="Lucida Sans"/>
                <a:cs typeface="Lucida Sans"/>
              </a:rPr>
              <a:t>of</a:t>
            </a:r>
            <a:r>
              <a:rPr sz="1100" spc="-6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Cashier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92171" y="6561977"/>
            <a:ext cx="2050414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Improve</a:t>
            </a:r>
            <a:r>
              <a:rPr sz="1100" spc="-6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Customer</a:t>
            </a:r>
            <a:r>
              <a:rPr sz="1100" spc="-6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Experience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92171" y="6927801"/>
            <a:ext cx="237934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30" dirty="0">
                <a:solidFill>
                  <a:srgbClr val="218700"/>
                </a:solidFill>
                <a:latin typeface="Lucida Sans"/>
                <a:cs typeface="Lucida Sans"/>
              </a:rPr>
              <a:t>FDA</a:t>
            </a:r>
            <a:r>
              <a:rPr sz="1100" spc="-6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Approved</a:t>
            </a:r>
            <a:r>
              <a:rPr sz="1100" spc="-5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Antibacterial</a:t>
            </a:r>
            <a:r>
              <a:rPr sz="1100" spc="-6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Screen</a:t>
            </a:r>
            <a:endParaRPr sz="1100">
              <a:latin typeface="Lucida Sans"/>
              <a:cs typeface="Lucida San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0" y="0"/>
            <a:ext cx="7772400" cy="7199630"/>
            <a:chOff x="0" y="0"/>
            <a:chExt cx="7772400" cy="7199630"/>
          </a:xfrm>
        </p:grpSpPr>
        <p:sp>
          <p:nvSpPr>
            <p:cNvPr id="19" name="object 19"/>
            <p:cNvSpPr/>
            <p:nvPr/>
          </p:nvSpPr>
          <p:spPr>
            <a:xfrm>
              <a:off x="3911728" y="5392694"/>
              <a:ext cx="2833370" cy="0"/>
            </a:xfrm>
            <a:custGeom>
              <a:avLst/>
              <a:gdLst/>
              <a:ahLst/>
              <a:cxnLst/>
              <a:rect l="l" t="t" r="r" b="b"/>
              <a:pathLst>
                <a:path w="2833370">
                  <a:moveTo>
                    <a:pt x="0" y="0"/>
                  </a:moveTo>
                  <a:lnTo>
                    <a:pt x="2833116" y="0"/>
                  </a:lnTo>
                </a:path>
              </a:pathLst>
            </a:custGeom>
            <a:ln w="5816">
              <a:solidFill>
                <a:srgbClr val="0F3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11728" y="5753410"/>
              <a:ext cx="2833370" cy="0"/>
            </a:xfrm>
            <a:custGeom>
              <a:avLst/>
              <a:gdLst/>
              <a:ahLst/>
              <a:cxnLst/>
              <a:rect l="l" t="t" r="r" b="b"/>
              <a:pathLst>
                <a:path w="2833370">
                  <a:moveTo>
                    <a:pt x="0" y="0"/>
                  </a:moveTo>
                  <a:lnTo>
                    <a:pt x="2833116" y="0"/>
                  </a:lnTo>
                </a:path>
              </a:pathLst>
            </a:custGeom>
            <a:ln w="5816">
              <a:solidFill>
                <a:srgbClr val="0F3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911728" y="6114126"/>
              <a:ext cx="2833370" cy="0"/>
            </a:xfrm>
            <a:custGeom>
              <a:avLst/>
              <a:gdLst/>
              <a:ahLst/>
              <a:cxnLst/>
              <a:rect l="l" t="t" r="r" b="b"/>
              <a:pathLst>
                <a:path w="2833370">
                  <a:moveTo>
                    <a:pt x="0" y="0"/>
                  </a:moveTo>
                  <a:lnTo>
                    <a:pt x="2833116" y="0"/>
                  </a:lnTo>
                </a:path>
              </a:pathLst>
            </a:custGeom>
            <a:ln w="5816">
              <a:solidFill>
                <a:srgbClr val="0F3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911728" y="6474843"/>
              <a:ext cx="2833370" cy="0"/>
            </a:xfrm>
            <a:custGeom>
              <a:avLst/>
              <a:gdLst/>
              <a:ahLst/>
              <a:cxnLst/>
              <a:rect l="l" t="t" r="r" b="b"/>
              <a:pathLst>
                <a:path w="2833370">
                  <a:moveTo>
                    <a:pt x="0" y="0"/>
                  </a:moveTo>
                  <a:lnTo>
                    <a:pt x="2833116" y="0"/>
                  </a:lnTo>
                </a:path>
              </a:pathLst>
            </a:custGeom>
            <a:ln w="5816">
              <a:solidFill>
                <a:srgbClr val="0F3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11728" y="6835560"/>
              <a:ext cx="2833370" cy="0"/>
            </a:xfrm>
            <a:custGeom>
              <a:avLst/>
              <a:gdLst/>
              <a:ahLst/>
              <a:cxnLst/>
              <a:rect l="l" t="t" r="r" b="b"/>
              <a:pathLst>
                <a:path w="2833370">
                  <a:moveTo>
                    <a:pt x="0" y="0"/>
                  </a:moveTo>
                  <a:lnTo>
                    <a:pt x="2833116" y="0"/>
                  </a:lnTo>
                </a:path>
              </a:pathLst>
            </a:custGeom>
            <a:ln w="5816">
              <a:solidFill>
                <a:srgbClr val="0F3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911728" y="7196277"/>
              <a:ext cx="2833370" cy="0"/>
            </a:xfrm>
            <a:custGeom>
              <a:avLst/>
              <a:gdLst/>
              <a:ahLst/>
              <a:cxnLst/>
              <a:rect l="l" t="t" r="r" b="b"/>
              <a:pathLst>
                <a:path w="2833370">
                  <a:moveTo>
                    <a:pt x="0" y="0"/>
                  </a:moveTo>
                  <a:lnTo>
                    <a:pt x="2833116" y="0"/>
                  </a:lnTo>
                </a:path>
              </a:pathLst>
            </a:custGeom>
            <a:ln w="5816">
              <a:solidFill>
                <a:srgbClr val="0F3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0" y="790435"/>
              <a:ext cx="7772400" cy="37465"/>
            </a:xfrm>
            <a:custGeom>
              <a:avLst/>
              <a:gdLst/>
              <a:ahLst/>
              <a:cxnLst/>
              <a:rect l="l" t="t" r="r" b="b"/>
              <a:pathLst>
                <a:path w="7772400" h="37465">
                  <a:moveTo>
                    <a:pt x="0" y="36842"/>
                  </a:moveTo>
                  <a:lnTo>
                    <a:pt x="7772400" y="36842"/>
                  </a:lnTo>
                  <a:lnTo>
                    <a:pt x="7772400" y="0"/>
                  </a:lnTo>
                  <a:lnTo>
                    <a:pt x="0" y="0"/>
                  </a:lnTo>
                  <a:lnTo>
                    <a:pt x="0" y="36842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0" y="0"/>
              <a:ext cx="7772400" cy="790575"/>
            </a:xfrm>
            <a:custGeom>
              <a:avLst/>
              <a:gdLst/>
              <a:ahLst/>
              <a:cxnLst/>
              <a:rect l="l" t="t" r="r" b="b"/>
              <a:pathLst>
                <a:path w="7772400" h="790575">
                  <a:moveTo>
                    <a:pt x="7772400" y="0"/>
                  </a:moveTo>
                  <a:lnTo>
                    <a:pt x="0" y="0"/>
                  </a:lnTo>
                  <a:lnTo>
                    <a:pt x="0" y="790435"/>
                  </a:lnTo>
                  <a:lnTo>
                    <a:pt x="7772400" y="790435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218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22825" y="344822"/>
              <a:ext cx="119964" cy="13586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76096" y="347245"/>
              <a:ext cx="99402" cy="131013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98322" y="347244"/>
              <a:ext cx="104813" cy="13345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38134" y="347254"/>
              <a:ext cx="98069" cy="13101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465029" y="347254"/>
              <a:ext cx="98069" cy="131013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92677" y="347245"/>
              <a:ext cx="99377" cy="13102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719720" y="340405"/>
              <a:ext cx="112746" cy="137853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830705" y="255269"/>
              <a:ext cx="1073150" cy="313690"/>
            </a:xfrm>
            <a:custGeom>
              <a:avLst/>
              <a:gdLst/>
              <a:ahLst/>
              <a:cxnLst/>
              <a:rect l="l" t="t" r="r" b="b"/>
              <a:pathLst>
                <a:path w="1073150" h="313690">
                  <a:moveTo>
                    <a:pt x="1073086" y="10287"/>
                  </a:moveTo>
                  <a:lnTo>
                    <a:pt x="1062685" y="10287"/>
                  </a:lnTo>
                  <a:lnTo>
                    <a:pt x="1062685" y="303161"/>
                  </a:lnTo>
                  <a:lnTo>
                    <a:pt x="1073086" y="303161"/>
                  </a:lnTo>
                  <a:lnTo>
                    <a:pt x="1073086" y="10287"/>
                  </a:lnTo>
                  <a:close/>
                </a:path>
                <a:path w="1073150" h="313690">
                  <a:moveTo>
                    <a:pt x="1073086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03530"/>
                  </a:lnTo>
                  <a:lnTo>
                    <a:pt x="0" y="313690"/>
                  </a:lnTo>
                  <a:lnTo>
                    <a:pt x="1073086" y="313690"/>
                  </a:lnTo>
                  <a:lnTo>
                    <a:pt x="1073086" y="303530"/>
                  </a:lnTo>
                  <a:lnTo>
                    <a:pt x="10401" y="303530"/>
                  </a:lnTo>
                  <a:lnTo>
                    <a:pt x="10401" y="10160"/>
                  </a:lnTo>
                  <a:lnTo>
                    <a:pt x="1073086" y="10160"/>
                  </a:lnTo>
                  <a:lnTo>
                    <a:pt x="1073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02041" y="371605"/>
              <a:ext cx="104139" cy="104139"/>
            </a:xfrm>
            <a:custGeom>
              <a:avLst/>
              <a:gdLst/>
              <a:ahLst/>
              <a:cxnLst/>
              <a:rect l="l" t="t" r="r" b="b"/>
              <a:pathLst>
                <a:path w="104139" h="104140">
                  <a:moveTo>
                    <a:pt x="103657" y="0"/>
                  </a:moveTo>
                  <a:lnTo>
                    <a:pt x="0" y="103657"/>
                  </a:lnTo>
                </a:path>
              </a:pathLst>
            </a:custGeom>
            <a:ln w="114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602044" y="371605"/>
              <a:ext cx="104139" cy="104139"/>
            </a:xfrm>
            <a:custGeom>
              <a:avLst/>
              <a:gdLst/>
              <a:ahLst/>
              <a:cxnLst/>
              <a:rect l="l" t="t" r="r" b="b"/>
              <a:pathLst>
                <a:path w="104139" h="104140">
                  <a:moveTo>
                    <a:pt x="0" y="0"/>
                  </a:moveTo>
                  <a:lnTo>
                    <a:pt x="103657" y="103657"/>
                  </a:lnTo>
                </a:path>
              </a:pathLst>
            </a:custGeom>
            <a:ln w="114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3037947" y="371605"/>
              <a:ext cx="104139" cy="104139"/>
            </a:xfrm>
            <a:custGeom>
              <a:avLst/>
              <a:gdLst/>
              <a:ahLst/>
              <a:cxnLst/>
              <a:rect l="l" t="t" r="r" b="b"/>
              <a:pathLst>
                <a:path w="104139" h="104140">
                  <a:moveTo>
                    <a:pt x="103657" y="0"/>
                  </a:moveTo>
                  <a:lnTo>
                    <a:pt x="0" y="103657"/>
                  </a:lnTo>
                </a:path>
              </a:pathLst>
            </a:custGeom>
            <a:ln w="114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037950" y="371605"/>
              <a:ext cx="104139" cy="104139"/>
            </a:xfrm>
            <a:custGeom>
              <a:avLst/>
              <a:gdLst/>
              <a:ahLst/>
              <a:cxnLst/>
              <a:rect l="l" t="t" r="r" b="b"/>
              <a:pathLst>
                <a:path w="104139" h="104140">
                  <a:moveTo>
                    <a:pt x="0" y="0"/>
                  </a:moveTo>
                  <a:lnTo>
                    <a:pt x="103657" y="103657"/>
                  </a:lnTo>
                </a:path>
              </a:pathLst>
            </a:custGeom>
            <a:ln w="114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67902" y="338942"/>
              <a:ext cx="131876" cy="15524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393245" y="338941"/>
              <a:ext cx="127838" cy="15688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52349" y="338937"/>
              <a:ext cx="174447" cy="15688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54335" y="333992"/>
              <a:ext cx="113379" cy="168008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65157" y="334840"/>
              <a:ext cx="112279" cy="166319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913844" y="338885"/>
              <a:ext cx="110401" cy="161607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240849" y="334683"/>
              <a:ext cx="111458" cy="16424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709819" y="278994"/>
              <a:ext cx="748030" cy="208279"/>
            </a:xfrm>
            <a:custGeom>
              <a:avLst/>
              <a:gdLst/>
              <a:ahLst/>
              <a:cxnLst/>
              <a:rect l="l" t="t" r="r" b="b"/>
              <a:pathLst>
                <a:path w="748030" h="208279">
                  <a:moveTo>
                    <a:pt x="77000" y="58331"/>
                  </a:moveTo>
                  <a:lnTo>
                    <a:pt x="74663" y="58331"/>
                  </a:lnTo>
                  <a:lnTo>
                    <a:pt x="45771" y="63399"/>
                  </a:lnTo>
                  <a:lnTo>
                    <a:pt x="22020" y="78751"/>
                  </a:lnTo>
                  <a:lnTo>
                    <a:pt x="5924" y="101977"/>
                  </a:lnTo>
                  <a:lnTo>
                    <a:pt x="0" y="130670"/>
                  </a:lnTo>
                  <a:lnTo>
                    <a:pt x="6161" y="159196"/>
                  </a:lnTo>
                  <a:lnTo>
                    <a:pt x="23042" y="182144"/>
                  </a:lnTo>
                  <a:lnTo>
                    <a:pt x="48236" y="197437"/>
                  </a:lnTo>
                  <a:lnTo>
                    <a:pt x="79336" y="202996"/>
                  </a:lnTo>
                  <a:lnTo>
                    <a:pt x="98075" y="200682"/>
                  </a:lnTo>
                  <a:lnTo>
                    <a:pt x="115501" y="194103"/>
                  </a:lnTo>
                  <a:lnTo>
                    <a:pt x="131177" y="183805"/>
                  </a:lnTo>
                  <a:lnTo>
                    <a:pt x="142326" y="172669"/>
                  </a:lnTo>
                  <a:lnTo>
                    <a:pt x="78168" y="172669"/>
                  </a:lnTo>
                  <a:lnTo>
                    <a:pt x="62415" y="169570"/>
                  </a:lnTo>
                  <a:lnTo>
                    <a:pt x="49291" y="161002"/>
                  </a:lnTo>
                  <a:lnTo>
                    <a:pt x="40106" y="148060"/>
                  </a:lnTo>
                  <a:lnTo>
                    <a:pt x="36169" y="131838"/>
                  </a:lnTo>
                  <a:lnTo>
                    <a:pt x="39432" y="116102"/>
                  </a:lnTo>
                  <a:lnTo>
                    <a:pt x="48274" y="103101"/>
                  </a:lnTo>
                  <a:lnTo>
                    <a:pt x="61270" y="94259"/>
                  </a:lnTo>
                  <a:lnTo>
                    <a:pt x="77000" y="90995"/>
                  </a:lnTo>
                  <a:lnTo>
                    <a:pt x="142328" y="90995"/>
                  </a:lnTo>
                  <a:lnTo>
                    <a:pt x="129333" y="77035"/>
                  </a:lnTo>
                  <a:lnTo>
                    <a:pt x="113603" y="66790"/>
                  </a:lnTo>
                  <a:lnTo>
                    <a:pt x="95903" y="60482"/>
                  </a:lnTo>
                  <a:lnTo>
                    <a:pt x="77000" y="58331"/>
                  </a:lnTo>
                  <a:close/>
                </a:path>
                <a:path w="748030" h="208279">
                  <a:moveTo>
                    <a:pt x="115493" y="152831"/>
                  </a:moveTo>
                  <a:lnTo>
                    <a:pt x="108349" y="161348"/>
                  </a:lnTo>
                  <a:lnTo>
                    <a:pt x="99455" y="167565"/>
                  </a:lnTo>
                  <a:lnTo>
                    <a:pt x="89249" y="171375"/>
                  </a:lnTo>
                  <a:lnTo>
                    <a:pt x="78168" y="172669"/>
                  </a:lnTo>
                  <a:lnTo>
                    <a:pt x="142326" y="172669"/>
                  </a:lnTo>
                  <a:lnTo>
                    <a:pt x="144665" y="170332"/>
                  </a:lnTo>
                  <a:lnTo>
                    <a:pt x="115493" y="152831"/>
                  </a:lnTo>
                  <a:close/>
                </a:path>
                <a:path w="748030" h="208279">
                  <a:moveTo>
                    <a:pt x="142328" y="90995"/>
                  </a:moveTo>
                  <a:lnTo>
                    <a:pt x="77000" y="90995"/>
                  </a:lnTo>
                  <a:lnTo>
                    <a:pt x="87900" y="92472"/>
                  </a:lnTo>
                  <a:lnTo>
                    <a:pt x="97709" y="96683"/>
                  </a:lnTo>
                  <a:lnTo>
                    <a:pt x="106205" y="103302"/>
                  </a:lnTo>
                  <a:lnTo>
                    <a:pt x="113169" y="112001"/>
                  </a:lnTo>
                  <a:lnTo>
                    <a:pt x="142328" y="90995"/>
                  </a:lnTo>
                  <a:close/>
                </a:path>
                <a:path w="748030" h="208279">
                  <a:moveTo>
                    <a:pt x="197167" y="0"/>
                  </a:moveTo>
                  <a:lnTo>
                    <a:pt x="160997" y="0"/>
                  </a:lnTo>
                  <a:lnTo>
                    <a:pt x="160997" y="199504"/>
                  </a:lnTo>
                  <a:lnTo>
                    <a:pt x="197167" y="199504"/>
                  </a:lnTo>
                  <a:lnTo>
                    <a:pt x="197167" y="0"/>
                  </a:lnTo>
                  <a:close/>
                </a:path>
                <a:path w="748030" h="208279">
                  <a:moveTo>
                    <a:pt x="409498" y="59499"/>
                  </a:moveTo>
                  <a:lnTo>
                    <a:pt x="366331" y="59499"/>
                  </a:lnTo>
                  <a:lnTo>
                    <a:pt x="444500" y="207670"/>
                  </a:lnTo>
                  <a:lnTo>
                    <a:pt x="482699" y="134162"/>
                  </a:lnTo>
                  <a:lnTo>
                    <a:pt x="444500" y="134162"/>
                  </a:lnTo>
                  <a:lnTo>
                    <a:pt x="409498" y="59499"/>
                  </a:lnTo>
                  <a:close/>
                </a:path>
                <a:path w="748030" h="208279">
                  <a:moveTo>
                    <a:pt x="293992" y="57162"/>
                  </a:moveTo>
                  <a:lnTo>
                    <a:pt x="262899" y="62723"/>
                  </a:lnTo>
                  <a:lnTo>
                    <a:pt x="237709" y="78020"/>
                  </a:lnTo>
                  <a:lnTo>
                    <a:pt x="220829" y="100973"/>
                  </a:lnTo>
                  <a:lnTo>
                    <a:pt x="214668" y="129501"/>
                  </a:lnTo>
                  <a:lnTo>
                    <a:pt x="220829" y="158028"/>
                  </a:lnTo>
                  <a:lnTo>
                    <a:pt x="237709" y="180976"/>
                  </a:lnTo>
                  <a:lnTo>
                    <a:pt x="262899" y="196269"/>
                  </a:lnTo>
                  <a:lnTo>
                    <a:pt x="293992" y="201828"/>
                  </a:lnTo>
                  <a:lnTo>
                    <a:pt x="295160" y="201828"/>
                  </a:lnTo>
                  <a:lnTo>
                    <a:pt x="324253" y="196926"/>
                  </a:lnTo>
                  <a:lnTo>
                    <a:pt x="348534" y="181852"/>
                  </a:lnTo>
                  <a:lnTo>
                    <a:pt x="356060" y="171500"/>
                  </a:lnTo>
                  <a:lnTo>
                    <a:pt x="293992" y="171500"/>
                  </a:lnTo>
                  <a:lnTo>
                    <a:pt x="276912" y="168219"/>
                  </a:lnTo>
                  <a:lnTo>
                    <a:pt x="263221" y="159250"/>
                  </a:lnTo>
                  <a:lnTo>
                    <a:pt x="254124" y="145906"/>
                  </a:lnTo>
                  <a:lnTo>
                    <a:pt x="250825" y="129501"/>
                  </a:lnTo>
                  <a:lnTo>
                    <a:pt x="254763" y="113261"/>
                  </a:lnTo>
                  <a:lnTo>
                    <a:pt x="263953" y="100191"/>
                  </a:lnTo>
                  <a:lnTo>
                    <a:pt x="277081" y="91277"/>
                  </a:lnTo>
                  <a:lnTo>
                    <a:pt x="292836" y="87503"/>
                  </a:lnTo>
                  <a:lnTo>
                    <a:pt x="356425" y="87503"/>
                  </a:lnTo>
                  <a:lnTo>
                    <a:pt x="348387" y="76565"/>
                  </a:lnTo>
                  <a:lnTo>
                    <a:pt x="323760" y="61560"/>
                  </a:lnTo>
                  <a:lnTo>
                    <a:pt x="293992" y="57162"/>
                  </a:lnTo>
                  <a:close/>
                </a:path>
                <a:path w="748030" h="208279">
                  <a:moveTo>
                    <a:pt x="591489" y="57162"/>
                  </a:moveTo>
                  <a:lnTo>
                    <a:pt x="587997" y="57162"/>
                  </a:lnTo>
                  <a:lnTo>
                    <a:pt x="559956" y="62888"/>
                  </a:lnTo>
                  <a:lnTo>
                    <a:pt x="536949" y="78459"/>
                  </a:lnTo>
                  <a:lnTo>
                    <a:pt x="521381" y="101466"/>
                  </a:lnTo>
                  <a:lnTo>
                    <a:pt x="515658" y="129501"/>
                  </a:lnTo>
                  <a:lnTo>
                    <a:pt x="521819" y="158028"/>
                  </a:lnTo>
                  <a:lnTo>
                    <a:pt x="538700" y="180976"/>
                  </a:lnTo>
                  <a:lnTo>
                    <a:pt x="563894" y="196269"/>
                  </a:lnTo>
                  <a:lnTo>
                    <a:pt x="594995" y="201828"/>
                  </a:lnTo>
                  <a:lnTo>
                    <a:pt x="609610" y="200717"/>
                  </a:lnTo>
                  <a:lnTo>
                    <a:pt x="623573" y="197310"/>
                  </a:lnTo>
                  <a:lnTo>
                    <a:pt x="636664" y="191498"/>
                  </a:lnTo>
                  <a:lnTo>
                    <a:pt x="648665" y="183172"/>
                  </a:lnTo>
                  <a:lnTo>
                    <a:pt x="639113" y="171500"/>
                  </a:lnTo>
                  <a:lnTo>
                    <a:pt x="594995" y="171500"/>
                  </a:lnTo>
                  <a:lnTo>
                    <a:pt x="580700" y="169203"/>
                  </a:lnTo>
                  <a:lnTo>
                    <a:pt x="568158" y="162748"/>
                  </a:lnTo>
                  <a:lnTo>
                    <a:pt x="558242" y="152796"/>
                  </a:lnTo>
                  <a:lnTo>
                    <a:pt x="551827" y="140004"/>
                  </a:lnTo>
                  <a:lnTo>
                    <a:pt x="663829" y="140004"/>
                  </a:lnTo>
                  <a:lnTo>
                    <a:pt x="663829" y="124828"/>
                  </a:lnTo>
                  <a:lnTo>
                    <a:pt x="660241" y="109664"/>
                  </a:lnTo>
                  <a:lnTo>
                    <a:pt x="555332" y="109664"/>
                  </a:lnTo>
                  <a:lnTo>
                    <a:pt x="561802" y="100297"/>
                  </a:lnTo>
                  <a:lnTo>
                    <a:pt x="570349" y="93335"/>
                  </a:lnTo>
                  <a:lnTo>
                    <a:pt x="580427" y="88997"/>
                  </a:lnTo>
                  <a:lnTo>
                    <a:pt x="591489" y="87503"/>
                  </a:lnTo>
                  <a:lnTo>
                    <a:pt x="649927" y="87503"/>
                  </a:lnTo>
                  <a:lnTo>
                    <a:pt x="641661" y="76126"/>
                  </a:lnTo>
                  <a:lnTo>
                    <a:pt x="618873" y="61834"/>
                  </a:lnTo>
                  <a:lnTo>
                    <a:pt x="591489" y="57162"/>
                  </a:lnTo>
                  <a:close/>
                </a:path>
                <a:path w="748030" h="208279">
                  <a:moveTo>
                    <a:pt x="356425" y="87503"/>
                  </a:moveTo>
                  <a:lnTo>
                    <a:pt x="292836" y="87503"/>
                  </a:lnTo>
                  <a:lnTo>
                    <a:pt x="309622" y="90127"/>
                  </a:lnTo>
                  <a:lnTo>
                    <a:pt x="323892" y="98877"/>
                  </a:lnTo>
                  <a:lnTo>
                    <a:pt x="334007" y="112440"/>
                  </a:lnTo>
                  <a:lnTo>
                    <a:pt x="338328" y="129501"/>
                  </a:lnTo>
                  <a:lnTo>
                    <a:pt x="334190" y="145906"/>
                  </a:lnTo>
                  <a:lnTo>
                    <a:pt x="324475" y="159250"/>
                  </a:lnTo>
                  <a:lnTo>
                    <a:pt x="310603" y="168219"/>
                  </a:lnTo>
                  <a:lnTo>
                    <a:pt x="293992" y="171500"/>
                  </a:lnTo>
                  <a:lnTo>
                    <a:pt x="356060" y="171500"/>
                  </a:lnTo>
                  <a:lnTo>
                    <a:pt x="365378" y="158685"/>
                  </a:lnTo>
                  <a:lnTo>
                    <a:pt x="372160" y="129501"/>
                  </a:lnTo>
                  <a:lnTo>
                    <a:pt x="372160" y="128333"/>
                  </a:lnTo>
                  <a:lnTo>
                    <a:pt x="365360" y="99660"/>
                  </a:lnTo>
                  <a:lnTo>
                    <a:pt x="356425" y="87503"/>
                  </a:lnTo>
                  <a:close/>
                </a:path>
                <a:path w="748030" h="208279">
                  <a:moveTo>
                    <a:pt x="627659" y="157505"/>
                  </a:moveTo>
                  <a:lnTo>
                    <a:pt x="620258" y="163624"/>
                  </a:lnTo>
                  <a:lnTo>
                    <a:pt x="612203" y="167998"/>
                  </a:lnTo>
                  <a:lnTo>
                    <a:pt x="603709" y="170624"/>
                  </a:lnTo>
                  <a:lnTo>
                    <a:pt x="594995" y="171500"/>
                  </a:lnTo>
                  <a:lnTo>
                    <a:pt x="639113" y="171500"/>
                  </a:lnTo>
                  <a:lnTo>
                    <a:pt x="627659" y="157505"/>
                  </a:lnTo>
                  <a:close/>
                </a:path>
                <a:path w="748030" h="208279">
                  <a:moveTo>
                    <a:pt x="521500" y="59499"/>
                  </a:moveTo>
                  <a:lnTo>
                    <a:pt x="481825" y="59499"/>
                  </a:lnTo>
                  <a:lnTo>
                    <a:pt x="444500" y="134162"/>
                  </a:lnTo>
                  <a:lnTo>
                    <a:pt x="482699" y="134162"/>
                  </a:lnTo>
                  <a:lnTo>
                    <a:pt x="521500" y="59499"/>
                  </a:lnTo>
                  <a:close/>
                </a:path>
                <a:path w="748030" h="208279">
                  <a:moveTo>
                    <a:pt x="649927" y="87503"/>
                  </a:moveTo>
                  <a:lnTo>
                    <a:pt x="591489" y="87503"/>
                  </a:lnTo>
                  <a:lnTo>
                    <a:pt x="602359" y="88997"/>
                  </a:lnTo>
                  <a:lnTo>
                    <a:pt x="611911" y="93335"/>
                  </a:lnTo>
                  <a:lnTo>
                    <a:pt x="619711" y="100297"/>
                  </a:lnTo>
                  <a:lnTo>
                    <a:pt x="625322" y="109664"/>
                  </a:lnTo>
                  <a:lnTo>
                    <a:pt x="660241" y="109664"/>
                  </a:lnTo>
                  <a:lnTo>
                    <a:pt x="657448" y="97853"/>
                  </a:lnTo>
                  <a:lnTo>
                    <a:pt x="649927" y="87503"/>
                  </a:lnTo>
                  <a:close/>
                </a:path>
                <a:path w="748030" h="208279">
                  <a:moveTo>
                    <a:pt x="747826" y="60667"/>
                  </a:moveTo>
                  <a:lnTo>
                    <a:pt x="720211" y="65389"/>
                  </a:lnTo>
                  <a:lnTo>
                    <a:pt x="699266" y="78314"/>
                  </a:lnTo>
                  <a:lnTo>
                    <a:pt x="685977" y="97583"/>
                  </a:lnTo>
                  <a:lnTo>
                    <a:pt x="681329" y="121335"/>
                  </a:lnTo>
                  <a:lnTo>
                    <a:pt x="681329" y="200672"/>
                  </a:lnTo>
                  <a:lnTo>
                    <a:pt x="717486" y="200672"/>
                  </a:lnTo>
                  <a:lnTo>
                    <a:pt x="717486" y="121335"/>
                  </a:lnTo>
                  <a:lnTo>
                    <a:pt x="719930" y="109905"/>
                  </a:lnTo>
                  <a:lnTo>
                    <a:pt x="726532" y="100771"/>
                  </a:lnTo>
                  <a:lnTo>
                    <a:pt x="736195" y="94918"/>
                  </a:lnTo>
                  <a:lnTo>
                    <a:pt x="747826" y="93332"/>
                  </a:lnTo>
                  <a:lnTo>
                    <a:pt x="747826" y="60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30987" y="287168"/>
              <a:ext cx="242671" cy="242658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699287" y="4182266"/>
              <a:ext cx="1926630" cy="90037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883407" y="2954399"/>
              <a:ext cx="2237740" cy="384175"/>
            </a:xfrm>
            <a:custGeom>
              <a:avLst/>
              <a:gdLst/>
              <a:ahLst/>
              <a:cxnLst/>
              <a:rect l="l" t="t" r="r" b="b"/>
              <a:pathLst>
                <a:path w="2237740" h="384175">
                  <a:moveTo>
                    <a:pt x="2182761" y="0"/>
                  </a:moveTo>
                  <a:lnTo>
                    <a:pt x="54876" y="0"/>
                  </a:lnTo>
                  <a:lnTo>
                    <a:pt x="33518" y="4311"/>
                  </a:lnTo>
                  <a:lnTo>
                    <a:pt x="16075" y="16068"/>
                  </a:lnTo>
                  <a:lnTo>
                    <a:pt x="4313" y="33507"/>
                  </a:lnTo>
                  <a:lnTo>
                    <a:pt x="0" y="54863"/>
                  </a:lnTo>
                  <a:lnTo>
                    <a:pt x="0" y="328942"/>
                  </a:lnTo>
                  <a:lnTo>
                    <a:pt x="4313" y="350306"/>
                  </a:lnTo>
                  <a:lnTo>
                    <a:pt x="16075" y="367749"/>
                  </a:lnTo>
                  <a:lnTo>
                    <a:pt x="33518" y="379507"/>
                  </a:lnTo>
                  <a:lnTo>
                    <a:pt x="54876" y="383819"/>
                  </a:lnTo>
                  <a:lnTo>
                    <a:pt x="2182761" y="383819"/>
                  </a:lnTo>
                  <a:lnTo>
                    <a:pt x="2204119" y="379507"/>
                  </a:lnTo>
                  <a:lnTo>
                    <a:pt x="2221563" y="367749"/>
                  </a:lnTo>
                  <a:lnTo>
                    <a:pt x="2233325" y="350306"/>
                  </a:lnTo>
                  <a:lnTo>
                    <a:pt x="2237638" y="328942"/>
                  </a:lnTo>
                  <a:lnTo>
                    <a:pt x="2237638" y="54863"/>
                  </a:lnTo>
                  <a:lnTo>
                    <a:pt x="2233325" y="33507"/>
                  </a:lnTo>
                  <a:lnTo>
                    <a:pt x="2221563" y="16068"/>
                  </a:lnTo>
                  <a:lnTo>
                    <a:pt x="2204119" y="4311"/>
                  </a:lnTo>
                  <a:lnTo>
                    <a:pt x="21827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0" y="3114408"/>
              <a:ext cx="6068555" cy="56197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3892171" y="7288466"/>
            <a:ext cx="2254885" cy="193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Available</a:t>
            </a:r>
            <a:r>
              <a:rPr sz="1100" spc="-8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20" dirty="0">
                <a:solidFill>
                  <a:srgbClr val="218700"/>
                </a:solidFill>
                <a:latin typeface="Lucida Sans"/>
                <a:cs typeface="Lucida Sans"/>
              </a:rPr>
              <a:t>on</a:t>
            </a:r>
            <a:r>
              <a:rPr sz="1100" spc="-8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the</a:t>
            </a:r>
            <a:r>
              <a:rPr sz="1100" spc="-8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Clover</a:t>
            </a:r>
            <a:r>
              <a:rPr sz="1100" spc="-75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dirty="0">
                <a:solidFill>
                  <a:srgbClr val="218700"/>
                </a:solidFill>
                <a:latin typeface="Lucida Sans"/>
                <a:cs typeface="Lucida Sans"/>
              </a:rPr>
              <a:t>App</a:t>
            </a:r>
            <a:r>
              <a:rPr sz="1100" spc="-80" dirty="0">
                <a:solidFill>
                  <a:srgbClr val="218700"/>
                </a:solidFill>
                <a:latin typeface="Lucida Sans"/>
                <a:cs typeface="Lucida Sans"/>
              </a:rPr>
              <a:t> </a:t>
            </a:r>
            <a:r>
              <a:rPr sz="1100" spc="-10" dirty="0">
                <a:solidFill>
                  <a:srgbClr val="218700"/>
                </a:solidFill>
                <a:latin typeface="Lucida Sans"/>
                <a:cs typeface="Lucida Sans"/>
              </a:rPr>
              <a:t>Store</a:t>
            </a:r>
            <a:endParaRPr sz="1100">
              <a:latin typeface="Lucida Sans"/>
              <a:cs typeface="Lucida San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18913" y="4243572"/>
            <a:ext cx="3013710" cy="4048760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7305" marR="5080">
              <a:lnSpc>
                <a:spcPts val="3240"/>
              </a:lnSpc>
              <a:spcBef>
                <a:spcPts val="705"/>
              </a:spcBef>
            </a:pPr>
            <a:r>
              <a:rPr sz="3200" b="1" spc="-45" dirty="0">
                <a:latin typeface="Tahoma"/>
                <a:cs typeface="Tahoma"/>
              </a:rPr>
              <a:t>Small</a:t>
            </a:r>
            <a:r>
              <a:rPr sz="3200" b="1" spc="-265" dirty="0">
                <a:latin typeface="Tahoma"/>
                <a:cs typeface="Tahoma"/>
              </a:rPr>
              <a:t> </a:t>
            </a:r>
            <a:r>
              <a:rPr sz="3200" b="1" spc="-20" dirty="0">
                <a:latin typeface="Tahoma"/>
                <a:cs typeface="Tahoma"/>
              </a:rPr>
              <a:t>Business </a:t>
            </a:r>
            <a:r>
              <a:rPr sz="3200" b="1" spc="-20" dirty="0">
                <a:solidFill>
                  <a:srgbClr val="218700"/>
                </a:solidFill>
                <a:latin typeface="Tahoma"/>
                <a:cs typeface="Tahoma"/>
              </a:rPr>
              <a:t>Kiosk</a:t>
            </a:r>
            <a:r>
              <a:rPr sz="3200" b="1" spc="-265" dirty="0">
                <a:solidFill>
                  <a:srgbClr val="218700"/>
                </a:solidFill>
                <a:latin typeface="Tahoma"/>
                <a:cs typeface="Tahoma"/>
              </a:rPr>
              <a:t> </a:t>
            </a:r>
            <a:r>
              <a:rPr sz="3200" b="1" spc="-10" dirty="0">
                <a:solidFill>
                  <a:srgbClr val="218700"/>
                </a:solidFill>
                <a:latin typeface="Tahoma"/>
                <a:cs typeface="Tahoma"/>
              </a:rPr>
              <a:t>Platform</a:t>
            </a:r>
            <a:endParaRPr sz="3200">
              <a:latin typeface="Tahoma"/>
              <a:cs typeface="Tahoma"/>
            </a:endParaRPr>
          </a:p>
          <a:p>
            <a:pPr marL="12700" marR="100965">
              <a:lnSpc>
                <a:spcPct val="119900"/>
              </a:lnSpc>
              <a:spcBef>
                <a:spcPts val="1335"/>
              </a:spcBef>
            </a:pPr>
            <a:r>
              <a:rPr sz="1000" dirty="0">
                <a:latin typeface="Arial"/>
                <a:cs typeface="Arial"/>
              </a:rPr>
              <a:t>Right</a:t>
            </a:r>
            <a:r>
              <a:rPr sz="1000" spc="17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now,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restaurant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operators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are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struggling</a:t>
            </a:r>
            <a:r>
              <a:rPr sz="1000" spc="180" dirty="0">
                <a:latin typeface="Arial"/>
                <a:cs typeface="Arial"/>
              </a:rPr>
              <a:t> </a:t>
            </a:r>
            <a:r>
              <a:rPr sz="1000" spc="30" dirty="0">
                <a:latin typeface="Arial"/>
                <a:cs typeface="Arial"/>
              </a:rPr>
              <a:t>to </a:t>
            </a:r>
            <a:r>
              <a:rPr sz="1000" dirty="0">
                <a:latin typeface="Arial"/>
                <a:cs typeface="Arial"/>
              </a:rPr>
              <a:t>combat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inflation,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labor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shortage,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rising </a:t>
            </a:r>
            <a:r>
              <a:rPr sz="1000" dirty="0">
                <a:latin typeface="Arial"/>
                <a:cs typeface="Arial"/>
              </a:rPr>
              <a:t>consumer</a:t>
            </a:r>
            <a:r>
              <a:rPr sz="1000" spc="25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demand</a:t>
            </a:r>
            <a:r>
              <a:rPr sz="1000" spc="25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for</a:t>
            </a:r>
            <a:r>
              <a:rPr sz="1000" spc="254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omnichannel</a:t>
            </a:r>
            <a:r>
              <a:rPr sz="1000" spc="25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dining.</a:t>
            </a:r>
            <a:endParaRPr sz="1000">
              <a:latin typeface="Arial"/>
              <a:cs typeface="Arial"/>
            </a:endParaRPr>
          </a:p>
          <a:p>
            <a:pPr marL="12700" marR="146685">
              <a:lnSpc>
                <a:spcPct val="119900"/>
              </a:lnSpc>
              <a:spcBef>
                <a:spcPts val="840"/>
              </a:spcBef>
            </a:pPr>
            <a:r>
              <a:rPr sz="1000" spc="-35" dirty="0">
                <a:latin typeface="Arial"/>
                <a:cs typeface="Arial"/>
              </a:rPr>
              <a:t>To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adapt,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70" dirty="0">
                <a:latin typeface="Arial"/>
                <a:cs typeface="Arial"/>
              </a:rPr>
              <a:t>GRUBBRR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Samsung</a:t>
            </a:r>
            <a:r>
              <a:rPr sz="1000" spc="70" dirty="0">
                <a:latin typeface="Arial"/>
                <a:cs typeface="Arial"/>
              </a:rPr>
              <a:t> </a:t>
            </a:r>
            <a:r>
              <a:rPr sz="1000" spc="-20" dirty="0">
                <a:latin typeface="Arial"/>
                <a:cs typeface="Arial"/>
              </a:rPr>
              <a:t>have </a:t>
            </a:r>
            <a:r>
              <a:rPr sz="1000" dirty="0">
                <a:latin typeface="Arial"/>
                <a:cs typeface="Arial"/>
              </a:rPr>
              <a:t>developed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fully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integrated,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turn-key</a:t>
            </a:r>
            <a:r>
              <a:rPr sz="1000" spc="21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solution </a:t>
            </a:r>
            <a:r>
              <a:rPr sz="1000" dirty="0">
                <a:latin typeface="Arial"/>
                <a:cs typeface="Arial"/>
              </a:rPr>
              <a:t>designed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55" dirty="0">
                <a:latin typeface="Arial"/>
                <a:cs typeface="Arial"/>
              </a:rPr>
              <a:t>to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help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restaurant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operators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run</a:t>
            </a:r>
            <a:r>
              <a:rPr sz="1000" spc="16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their </a:t>
            </a:r>
            <a:r>
              <a:rPr sz="1000" dirty="0">
                <a:latin typeface="Arial"/>
                <a:cs typeface="Arial"/>
              </a:rPr>
              <a:t>business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efficiently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50" dirty="0">
                <a:latin typeface="Arial"/>
                <a:cs typeface="Arial"/>
              </a:rPr>
              <a:t>with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fewer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employees.</a:t>
            </a:r>
            <a:endParaRPr sz="1000">
              <a:latin typeface="Arial"/>
              <a:cs typeface="Arial"/>
            </a:endParaRPr>
          </a:p>
          <a:p>
            <a:pPr marL="12700" marR="17145">
              <a:lnSpc>
                <a:spcPct val="119900"/>
              </a:lnSpc>
              <a:spcBef>
                <a:spcPts val="840"/>
              </a:spcBef>
            </a:pPr>
            <a:r>
              <a:rPr sz="1000" dirty="0">
                <a:latin typeface="Arial"/>
                <a:cs typeface="Arial"/>
              </a:rPr>
              <a:t>The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Samsung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Kiosk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Powered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35" dirty="0">
                <a:latin typeface="Arial"/>
                <a:cs typeface="Arial"/>
              </a:rPr>
              <a:t> </a:t>
            </a:r>
            <a:r>
              <a:rPr sz="1000" spc="-70" dirty="0">
                <a:latin typeface="Arial"/>
                <a:cs typeface="Arial"/>
              </a:rPr>
              <a:t>GRUBBRR</a:t>
            </a:r>
            <a:r>
              <a:rPr sz="1000" spc="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Clover </a:t>
            </a:r>
            <a:r>
              <a:rPr sz="1000" dirty="0">
                <a:latin typeface="Arial"/>
                <a:cs typeface="Arial"/>
              </a:rPr>
              <a:t>Edition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uses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smart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upsell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technology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55" dirty="0">
                <a:latin typeface="Arial"/>
                <a:cs typeface="Arial"/>
              </a:rPr>
              <a:t>to</a:t>
            </a:r>
            <a:r>
              <a:rPr sz="1000" spc="14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increase </a:t>
            </a:r>
            <a:r>
              <a:rPr sz="1000" dirty="0">
                <a:latin typeface="Arial"/>
                <a:cs typeface="Arial"/>
              </a:rPr>
              <a:t>average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ticket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size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drive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incremental</a:t>
            </a:r>
            <a:r>
              <a:rPr sz="1000" spc="1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revenue. </a:t>
            </a:r>
            <a:r>
              <a:rPr sz="1000" dirty="0">
                <a:latin typeface="Arial"/>
                <a:cs typeface="Arial"/>
              </a:rPr>
              <a:t>By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automating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front-of-house</a:t>
            </a:r>
            <a:r>
              <a:rPr sz="1000" spc="19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tasks,</a:t>
            </a:r>
            <a:r>
              <a:rPr sz="1000" spc="19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restaurants</a:t>
            </a:r>
            <a:r>
              <a:rPr sz="1000" spc="50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can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reallocate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labor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55" dirty="0">
                <a:latin typeface="Arial"/>
                <a:cs typeface="Arial"/>
              </a:rPr>
              <a:t>to</a:t>
            </a:r>
            <a:r>
              <a:rPr sz="1000" spc="13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more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value-add</a:t>
            </a:r>
            <a:r>
              <a:rPr sz="1000" spc="130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positions, </a:t>
            </a:r>
            <a:r>
              <a:rPr sz="1000" dirty="0">
                <a:latin typeface="Arial"/>
                <a:cs typeface="Arial"/>
              </a:rPr>
              <a:t>thereby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decreasing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operating</a:t>
            </a:r>
            <a:r>
              <a:rPr sz="1000" spc="2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costs,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increasing </a:t>
            </a:r>
            <a:r>
              <a:rPr sz="1000" dirty="0">
                <a:latin typeface="Arial"/>
                <a:cs typeface="Arial"/>
              </a:rPr>
              <a:t>average</a:t>
            </a:r>
            <a:r>
              <a:rPr sz="1000" spc="15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ticket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size,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improving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the</a:t>
            </a:r>
            <a:r>
              <a:rPr sz="1000" spc="15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customer </a:t>
            </a:r>
            <a:r>
              <a:rPr sz="1000" dirty="0">
                <a:latin typeface="Arial"/>
                <a:cs typeface="Arial"/>
              </a:rPr>
              <a:t>experience,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and</a:t>
            </a:r>
            <a:r>
              <a:rPr sz="1000" spc="240" dirty="0">
                <a:latin typeface="Arial"/>
                <a:cs typeface="Arial"/>
              </a:rPr>
              <a:t> </a:t>
            </a:r>
            <a:r>
              <a:rPr sz="1000" dirty="0">
                <a:latin typeface="Arial"/>
                <a:cs typeface="Arial"/>
              </a:rPr>
              <a:t>streamlining</a:t>
            </a:r>
            <a:r>
              <a:rPr sz="1000" spc="245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operations.</a:t>
            </a:r>
            <a:endParaRPr sz="10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88578" y="2353505"/>
            <a:ext cx="44227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700" spc="225" dirty="0">
                <a:solidFill>
                  <a:srgbClr val="FFFFFF"/>
                </a:solidFill>
                <a:latin typeface="Century Gothic"/>
                <a:cs typeface="Century Gothic"/>
              </a:rPr>
              <a:t>POWERED</a:t>
            </a:r>
            <a:r>
              <a:rPr sz="2700" spc="2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700" spc="204" dirty="0">
                <a:solidFill>
                  <a:srgbClr val="FFFFFF"/>
                </a:solidFill>
                <a:latin typeface="Century Gothic"/>
                <a:cs typeface="Century Gothic"/>
              </a:rPr>
              <a:t>BY</a:t>
            </a:r>
            <a:r>
              <a:rPr sz="2700" spc="245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2700" spc="280" dirty="0">
                <a:solidFill>
                  <a:srgbClr val="FFFFFF"/>
                </a:solidFill>
                <a:latin typeface="Century Gothic"/>
                <a:cs typeface="Century Gothic"/>
              </a:rPr>
              <a:t>GRUBBRR</a:t>
            </a:r>
            <a:endParaRPr sz="2700">
              <a:latin typeface="Century Gothic"/>
              <a:cs typeface="Century Gothic"/>
            </a:endParaRPr>
          </a:p>
          <a:p>
            <a:pPr marL="4445" algn="ctr">
              <a:lnSpc>
                <a:spcPct val="100000"/>
              </a:lnSpc>
              <a:spcBef>
                <a:spcPts val="1795"/>
              </a:spcBef>
            </a:pPr>
            <a:r>
              <a:rPr sz="1800" b="1" spc="-10" dirty="0">
                <a:latin typeface="Gill Sans MT"/>
                <a:cs typeface="Gill Sans MT"/>
              </a:rPr>
              <a:t>CLOVER</a:t>
            </a:r>
            <a:r>
              <a:rPr sz="1800" b="1" spc="-114" dirty="0">
                <a:latin typeface="Gill Sans MT"/>
                <a:cs typeface="Gill Sans MT"/>
              </a:rPr>
              <a:t> </a:t>
            </a:r>
            <a:r>
              <a:rPr sz="1800" b="1" spc="-10" dirty="0">
                <a:latin typeface="Gill Sans MT"/>
                <a:cs typeface="Gill Sans MT"/>
              </a:rPr>
              <a:t>EDITION</a:t>
            </a:r>
            <a:endParaRPr sz="1800">
              <a:latin typeface="Gill Sans MT"/>
              <a:cs typeface="Gill Sans MT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328246" y="8433305"/>
            <a:ext cx="1541145" cy="506730"/>
            <a:chOff x="328246" y="8433305"/>
            <a:chExt cx="1541145" cy="506730"/>
          </a:xfrm>
        </p:grpSpPr>
        <p:sp>
          <p:nvSpPr>
            <p:cNvPr id="55" name="object 55"/>
            <p:cNvSpPr/>
            <p:nvPr/>
          </p:nvSpPr>
          <p:spPr>
            <a:xfrm>
              <a:off x="332374" y="8437432"/>
              <a:ext cx="1532890" cy="498475"/>
            </a:xfrm>
            <a:custGeom>
              <a:avLst/>
              <a:gdLst/>
              <a:ahLst/>
              <a:cxnLst/>
              <a:rect l="l" t="t" r="r" b="b"/>
              <a:pathLst>
                <a:path w="1532889" h="498475">
                  <a:moveTo>
                    <a:pt x="1495729" y="497916"/>
                  </a:moveTo>
                  <a:lnTo>
                    <a:pt x="36956" y="497916"/>
                  </a:lnTo>
                  <a:lnTo>
                    <a:pt x="22572" y="495011"/>
                  </a:lnTo>
                  <a:lnTo>
                    <a:pt x="10825" y="487091"/>
                  </a:lnTo>
                  <a:lnTo>
                    <a:pt x="2904" y="475343"/>
                  </a:lnTo>
                  <a:lnTo>
                    <a:pt x="0" y="460959"/>
                  </a:lnTo>
                  <a:lnTo>
                    <a:pt x="0" y="36944"/>
                  </a:lnTo>
                  <a:lnTo>
                    <a:pt x="2904" y="22561"/>
                  </a:lnTo>
                  <a:lnTo>
                    <a:pt x="10825" y="10818"/>
                  </a:lnTo>
                  <a:lnTo>
                    <a:pt x="22572" y="2902"/>
                  </a:lnTo>
                  <a:lnTo>
                    <a:pt x="36956" y="0"/>
                  </a:lnTo>
                  <a:lnTo>
                    <a:pt x="1495729" y="0"/>
                  </a:lnTo>
                  <a:lnTo>
                    <a:pt x="1510114" y="2902"/>
                  </a:lnTo>
                  <a:lnTo>
                    <a:pt x="1521861" y="10818"/>
                  </a:lnTo>
                  <a:lnTo>
                    <a:pt x="1529782" y="22561"/>
                  </a:lnTo>
                  <a:lnTo>
                    <a:pt x="1532686" y="36944"/>
                  </a:lnTo>
                  <a:lnTo>
                    <a:pt x="1532686" y="460959"/>
                  </a:lnTo>
                  <a:lnTo>
                    <a:pt x="1529782" y="475343"/>
                  </a:lnTo>
                  <a:lnTo>
                    <a:pt x="1521861" y="487091"/>
                  </a:lnTo>
                  <a:lnTo>
                    <a:pt x="1510114" y="495011"/>
                  </a:lnTo>
                  <a:lnTo>
                    <a:pt x="1495729" y="497916"/>
                  </a:lnTo>
                  <a:close/>
                </a:path>
              </a:pathLst>
            </a:custGeom>
            <a:ln w="7645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87361" y="8616546"/>
              <a:ext cx="846783" cy="282264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340723" y="8487453"/>
            <a:ext cx="1516380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638175">
              <a:lnSpc>
                <a:spcPct val="100000"/>
              </a:lnSpc>
              <a:spcBef>
                <a:spcPts val="110"/>
              </a:spcBef>
            </a:pPr>
            <a:r>
              <a:rPr sz="800" spc="-20" dirty="0">
                <a:solidFill>
                  <a:srgbClr val="62666A"/>
                </a:solidFill>
                <a:latin typeface="Century Gothic"/>
                <a:cs typeface="Century Gothic"/>
              </a:rPr>
              <a:t>M</a:t>
            </a:r>
            <a:r>
              <a:rPr sz="800" spc="-110" dirty="0">
                <a:solidFill>
                  <a:srgbClr val="62666A"/>
                </a:solidFill>
                <a:latin typeface="Century Gothic"/>
                <a:cs typeface="Century Gothic"/>
              </a:rPr>
              <a:t> </a:t>
            </a:r>
            <a:r>
              <a:rPr sz="800" spc="100" dirty="0">
                <a:solidFill>
                  <a:srgbClr val="62666A"/>
                </a:solidFill>
                <a:latin typeface="Century Gothic"/>
                <a:cs typeface="Century Gothic"/>
              </a:rPr>
              <a:t>ADE</a:t>
            </a:r>
            <a:r>
              <a:rPr sz="800" spc="200" dirty="0">
                <a:solidFill>
                  <a:srgbClr val="62666A"/>
                </a:solidFill>
                <a:latin typeface="Century Gothic"/>
                <a:cs typeface="Century Gothic"/>
              </a:rPr>
              <a:t> </a:t>
            </a:r>
            <a:r>
              <a:rPr sz="800" spc="80" dirty="0">
                <a:solidFill>
                  <a:srgbClr val="62666A"/>
                </a:solidFill>
                <a:latin typeface="Century Gothic"/>
                <a:cs typeface="Century Gothic"/>
              </a:rPr>
              <a:t>FOR </a:t>
            </a:r>
            <a:endParaRPr sz="800">
              <a:latin typeface="Century Gothic"/>
              <a:cs typeface="Century Gothic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445477" y="7701115"/>
            <a:ext cx="4716145" cy="1146175"/>
            <a:chOff x="445477" y="7701115"/>
            <a:chExt cx="4716145" cy="1146175"/>
          </a:xfrm>
        </p:grpSpPr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5477" y="8547468"/>
              <a:ext cx="274345" cy="274358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495236" y="8592388"/>
              <a:ext cx="177800" cy="177800"/>
            </a:xfrm>
            <a:custGeom>
              <a:avLst/>
              <a:gdLst/>
              <a:ahLst/>
              <a:cxnLst/>
              <a:rect l="l" t="t" r="r" b="b"/>
              <a:pathLst>
                <a:path w="177800" h="177800">
                  <a:moveTo>
                    <a:pt x="177190" y="177190"/>
                  </a:moveTo>
                  <a:lnTo>
                    <a:pt x="0" y="177190"/>
                  </a:lnTo>
                  <a:lnTo>
                    <a:pt x="0" y="0"/>
                  </a:lnTo>
                  <a:lnTo>
                    <a:pt x="177190" y="0"/>
                  </a:lnTo>
                  <a:lnTo>
                    <a:pt x="177190" y="177190"/>
                  </a:lnTo>
                  <a:close/>
                </a:path>
              </a:pathLst>
            </a:custGeom>
            <a:ln w="1018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35697" y="8626479"/>
              <a:ext cx="96520" cy="109220"/>
            </a:xfrm>
            <a:custGeom>
              <a:avLst/>
              <a:gdLst/>
              <a:ahLst/>
              <a:cxnLst/>
              <a:rect l="l" t="t" r="r" b="b"/>
              <a:pathLst>
                <a:path w="96520" h="109220">
                  <a:moveTo>
                    <a:pt x="53466" y="0"/>
                  </a:moveTo>
                  <a:lnTo>
                    <a:pt x="32629" y="4316"/>
                  </a:lnTo>
                  <a:lnTo>
                    <a:pt x="15636" y="16052"/>
                  </a:lnTo>
                  <a:lnTo>
                    <a:pt x="4192" y="33389"/>
                  </a:lnTo>
                  <a:lnTo>
                    <a:pt x="0" y="54508"/>
                  </a:lnTo>
                  <a:lnTo>
                    <a:pt x="4192" y="75626"/>
                  </a:lnTo>
                  <a:lnTo>
                    <a:pt x="15636" y="92963"/>
                  </a:lnTo>
                  <a:lnTo>
                    <a:pt x="32629" y="104700"/>
                  </a:lnTo>
                  <a:lnTo>
                    <a:pt x="53466" y="109016"/>
                  </a:lnTo>
                  <a:lnTo>
                    <a:pt x="64593" y="107925"/>
                  </a:lnTo>
                  <a:lnTo>
                    <a:pt x="96265" y="90233"/>
                  </a:lnTo>
                  <a:lnTo>
                    <a:pt x="96265" y="53441"/>
                  </a:lnTo>
                  <a:lnTo>
                    <a:pt x="53759" y="52844"/>
                  </a:lnTo>
                  <a:lnTo>
                    <a:pt x="86512" y="61556"/>
                  </a:lnTo>
                  <a:lnTo>
                    <a:pt x="86512" y="87693"/>
                  </a:lnTo>
                  <a:lnTo>
                    <a:pt x="79250" y="93137"/>
                  </a:lnTo>
                  <a:lnTo>
                    <a:pt x="71175" y="97110"/>
                  </a:lnTo>
                  <a:lnTo>
                    <a:pt x="62507" y="99530"/>
                  </a:lnTo>
                  <a:lnTo>
                    <a:pt x="53466" y="100317"/>
                  </a:lnTo>
                  <a:lnTo>
                    <a:pt x="36402" y="96476"/>
                  </a:lnTo>
                  <a:lnTo>
                    <a:pt x="22572" y="86256"/>
                  </a:lnTo>
                  <a:lnTo>
                    <a:pt x="13303" y="71615"/>
                  </a:lnTo>
                  <a:lnTo>
                    <a:pt x="9918" y="54508"/>
                  </a:lnTo>
                  <a:lnTo>
                    <a:pt x="13303" y="37342"/>
                  </a:lnTo>
                  <a:lnTo>
                    <a:pt x="22575" y="22707"/>
                  </a:lnTo>
                  <a:lnTo>
                    <a:pt x="36413" y="12521"/>
                  </a:lnTo>
                  <a:lnTo>
                    <a:pt x="53492" y="8699"/>
                  </a:lnTo>
                  <a:lnTo>
                    <a:pt x="62892" y="9841"/>
                  </a:lnTo>
                  <a:lnTo>
                    <a:pt x="71783" y="12871"/>
                  </a:lnTo>
                  <a:lnTo>
                    <a:pt x="79602" y="17196"/>
                  </a:lnTo>
                  <a:lnTo>
                    <a:pt x="87121" y="23418"/>
                  </a:lnTo>
                  <a:lnTo>
                    <a:pt x="87883" y="23279"/>
                  </a:lnTo>
                  <a:lnTo>
                    <a:pt x="93560" y="17119"/>
                  </a:lnTo>
                  <a:lnTo>
                    <a:pt x="93852" y="16522"/>
                  </a:lnTo>
                  <a:lnTo>
                    <a:pt x="92659" y="15316"/>
                  </a:lnTo>
                  <a:lnTo>
                    <a:pt x="84340" y="8931"/>
                  </a:lnTo>
                  <a:lnTo>
                    <a:pt x="74753" y="4110"/>
                  </a:lnTo>
                  <a:lnTo>
                    <a:pt x="64321" y="1062"/>
                  </a:lnTo>
                  <a:lnTo>
                    <a:pt x="534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015981" y="7701115"/>
              <a:ext cx="868044" cy="312420"/>
            </a:xfrm>
            <a:custGeom>
              <a:avLst/>
              <a:gdLst/>
              <a:ahLst/>
              <a:cxnLst/>
              <a:rect l="l" t="t" r="r" b="b"/>
              <a:pathLst>
                <a:path w="868045" h="312420">
                  <a:moveTo>
                    <a:pt x="34709" y="277647"/>
                  </a:moveTo>
                  <a:lnTo>
                    <a:pt x="0" y="277647"/>
                  </a:lnTo>
                  <a:lnTo>
                    <a:pt x="0" y="312356"/>
                  </a:lnTo>
                  <a:lnTo>
                    <a:pt x="34709" y="312356"/>
                  </a:lnTo>
                  <a:lnTo>
                    <a:pt x="34709" y="277647"/>
                  </a:lnTo>
                  <a:close/>
                </a:path>
                <a:path w="868045" h="312420">
                  <a:moveTo>
                    <a:pt x="138823" y="277647"/>
                  </a:moveTo>
                  <a:lnTo>
                    <a:pt x="104114" y="277647"/>
                  </a:lnTo>
                  <a:lnTo>
                    <a:pt x="104114" y="312356"/>
                  </a:lnTo>
                  <a:lnTo>
                    <a:pt x="138823" y="312356"/>
                  </a:lnTo>
                  <a:lnTo>
                    <a:pt x="138823" y="277647"/>
                  </a:lnTo>
                  <a:close/>
                </a:path>
                <a:path w="868045" h="312420">
                  <a:moveTo>
                    <a:pt x="242938" y="277647"/>
                  </a:moveTo>
                  <a:lnTo>
                    <a:pt x="208241" y="277647"/>
                  </a:lnTo>
                  <a:lnTo>
                    <a:pt x="173532" y="277647"/>
                  </a:lnTo>
                  <a:lnTo>
                    <a:pt x="173532" y="312356"/>
                  </a:lnTo>
                  <a:lnTo>
                    <a:pt x="208229" y="312356"/>
                  </a:lnTo>
                  <a:lnTo>
                    <a:pt x="242938" y="312356"/>
                  </a:lnTo>
                  <a:lnTo>
                    <a:pt x="242938" y="277647"/>
                  </a:lnTo>
                  <a:close/>
                </a:path>
                <a:path w="868045" h="312420">
                  <a:moveTo>
                    <a:pt x="312356" y="277647"/>
                  </a:moveTo>
                  <a:lnTo>
                    <a:pt x="277647" y="277647"/>
                  </a:lnTo>
                  <a:lnTo>
                    <a:pt x="277647" y="312356"/>
                  </a:lnTo>
                  <a:lnTo>
                    <a:pt x="312356" y="312356"/>
                  </a:lnTo>
                  <a:lnTo>
                    <a:pt x="312356" y="277647"/>
                  </a:lnTo>
                  <a:close/>
                </a:path>
                <a:path w="868045" h="312420">
                  <a:moveTo>
                    <a:pt x="451180" y="277647"/>
                  </a:moveTo>
                  <a:lnTo>
                    <a:pt x="416471" y="277647"/>
                  </a:lnTo>
                  <a:lnTo>
                    <a:pt x="381762" y="277647"/>
                  </a:lnTo>
                  <a:lnTo>
                    <a:pt x="381762" y="312356"/>
                  </a:lnTo>
                  <a:lnTo>
                    <a:pt x="416471" y="312356"/>
                  </a:lnTo>
                  <a:lnTo>
                    <a:pt x="451180" y="312356"/>
                  </a:lnTo>
                  <a:lnTo>
                    <a:pt x="451180" y="277647"/>
                  </a:lnTo>
                  <a:close/>
                </a:path>
                <a:path w="868045" h="312420">
                  <a:moveTo>
                    <a:pt x="451180" y="0"/>
                  </a:moveTo>
                  <a:lnTo>
                    <a:pt x="416471" y="0"/>
                  </a:lnTo>
                  <a:lnTo>
                    <a:pt x="381774" y="0"/>
                  </a:lnTo>
                  <a:lnTo>
                    <a:pt x="347065" y="0"/>
                  </a:lnTo>
                  <a:lnTo>
                    <a:pt x="347065" y="34696"/>
                  </a:lnTo>
                  <a:lnTo>
                    <a:pt x="312356" y="34696"/>
                  </a:lnTo>
                  <a:lnTo>
                    <a:pt x="312356" y="69405"/>
                  </a:lnTo>
                  <a:lnTo>
                    <a:pt x="312356" y="104114"/>
                  </a:lnTo>
                  <a:lnTo>
                    <a:pt x="312356" y="138823"/>
                  </a:lnTo>
                  <a:lnTo>
                    <a:pt x="312356" y="173520"/>
                  </a:lnTo>
                  <a:lnTo>
                    <a:pt x="277647" y="173520"/>
                  </a:lnTo>
                  <a:lnTo>
                    <a:pt x="277647" y="208229"/>
                  </a:lnTo>
                  <a:lnTo>
                    <a:pt x="277647" y="242938"/>
                  </a:lnTo>
                  <a:lnTo>
                    <a:pt x="312356" y="242938"/>
                  </a:lnTo>
                  <a:lnTo>
                    <a:pt x="312356" y="208241"/>
                  </a:lnTo>
                  <a:lnTo>
                    <a:pt x="312356" y="173545"/>
                  </a:lnTo>
                  <a:lnTo>
                    <a:pt x="347065" y="173545"/>
                  </a:lnTo>
                  <a:lnTo>
                    <a:pt x="347065" y="208229"/>
                  </a:lnTo>
                  <a:lnTo>
                    <a:pt x="347065" y="242938"/>
                  </a:lnTo>
                  <a:lnTo>
                    <a:pt x="381774" y="242938"/>
                  </a:lnTo>
                  <a:lnTo>
                    <a:pt x="381774" y="208241"/>
                  </a:lnTo>
                  <a:lnTo>
                    <a:pt x="416471" y="208241"/>
                  </a:lnTo>
                  <a:lnTo>
                    <a:pt x="416471" y="242938"/>
                  </a:lnTo>
                  <a:lnTo>
                    <a:pt x="451180" y="242938"/>
                  </a:lnTo>
                  <a:lnTo>
                    <a:pt x="451180" y="208241"/>
                  </a:lnTo>
                  <a:lnTo>
                    <a:pt x="451180" y="173520"/>
                  </a:lnTo>
                  <a:lnTo>
                    <a:pt x="416471" y="173520"/>
                  </a:lnTo>
                  <a:lnTo>
                    <a:pt x="381774" y="173520"/>
                  </a:lnTo>
                  <a:lnTo>
                    <a:pt x="381774" y="138823"/>
                  </a:lnTo>
                  <a:lnTo>
                    <a:pt x="416471" y="138823"/>
                  </a:lnTo>
                  <a:lnTo>
                    <a:pt x="416471" y="104114"/>
                  </a:lnTo>
                  <a:lnTo>
                    <a:pt x="381774" y="104114"/>
                  </a:lnTo>
                  <a:lnTo>
                    <a:pt x="347065" y="104114"/>
                  </a:lnTo>
                  <a:lnTo>
                    <a:pt x="347065" y="69405"/>
                  </a:lnTo>
                  <a:lnTo>
                    <a:pt x="347065" y="34709"/>
                  </a:lnTo>
                  <a:lnTo>
                    <a:pt x="381762" y="34709"/>
                  </a:lnTo>
                  <a:lnTo>
                    <a:pt x="416471" y="34709"/>
                  </a:lnTo>
                  <a:lnTo>
                    <a:pt x="451180" y="34709"/>
                  </a:lnTo>
                  <a:lnTo>
                    <a:pt x="451180" y="0"/>
                  </a:lnTo>
                  <a:close/>
                </a:path>
                <a:path w="868045" h="312420">
                  <a:moveTo>
                    <a:pt x="485889" y="104114"/>
                  </a:moveTo>
                  <a:lnTo>
                    <a:pt x="451180" y="104114"/>
                  </a:lnTo>
                  <a:lnTo>
                    <a:pt x="451180" y="138823"/>
                  </a:lnTo>
                  <a:lnTo>
                    <a:pt x="485889" y="138823"/>
                  </a:lnTo>
                  <a:lnTo>
                    <a:pt x="485889" y="104114"/>
                  </a:lnTo>
                  <a:close/>
                </a:path>
                <a:path w="868045" h="312420">
                  <a:moveTo>
                    <a:pt x="520598" y="208229"/>
                  </a:moveTo>
                  <a:lnTo>
                    <a:pt x="485889" y="208229"/>
                  </a:lnTo>
                  <a:lnTo>
                    <a:pt x="485889" y="242938"/>
                  </a:lnTo>
                  <a:lnTo>
                    <a:pt x="485889" y="277647"/>
                  </a:lnTo>
                  <a:lnTo>
                    <a:pt x="520598" y="277647"/>
                  </a:lnTo>
                  <a:lnTo>
                    <a:pt x="520598" y="242938"/>
                  </a:lnTo>
                  <a:lnTo>
                    <a:pt x="520598" y="208229"/>
                  </a:lnTo>
                  <a:close/>
                </a:path>
                <a:path w="868045" h="312420">
                  <a:moveTo>
                    <a:pt x="520598" y="69405"/>
                  </a:moveTo>
                  <a:lnTo>
                    <a:pt x="485889" y="69405"/>
                  </a:lnTo>
                  <a:lnTo>
                    <a:pt x="485889" y="104114"/>
                  </a:lnTo>
                  <a:lnTo>
                    <a:pt x="520598" y="104114"/>
                  </a:lnTo>
                  <a:lnTo>
                    <a:pt x="520598" y="69405"/>
                  </a:lnTo>
                  <a:close/>
                </a:path>
                <a:path w="868045" h="312420">
                  <a:moveTo>
                    <a:pt x="867664" y="34696"/>
                  </a:moveTo>
                  <a:lnTo>
                    <a:pt x="832954" y="34696"/>
                  </a:lnTo>
                  <a:lnTo>
                    <a:pt x="832954" y="0"/>
                  </a:lnTo>
                  <a:lnTo>
                    <a:pt x="798245" y="0"/>
                  </a:lnTo>
                  <a:lnTo>
                    <a:pt x="763536" y="0"/>
                  </a:lnTo>
                  <a:lnTo>
                    <a:pt x="763536" y="34696"/>
                  </a:lnTo>
                  <a:lnTo>
                    <a:pt x="728827" y="34696"/>
                  </a:lnTo>
                  <a:lnTo>
                    <a:pt x="694131" y="34696"/>
                  </a:lnTo>
                  <a:lnTo>
                    <a:pt x="694131" y="0"/>
                  </a:lnTo>
                  <a:lnTo>
                    <a:pt x="694118" y="0"/>
                  </a:lnTo>
                  <a:lnTo>
                    <a:pt x="694118" y="242938"/>
                  </a:lnTo>
                  <a:lnTo>
                    <a:pt x="659422" y="242938"/>
                  </a:lnTo>
                  <a:lnTo>
                    <a:pt x="659422" y="208241"/>
                  </a:lnTo>
                  <a:lnTo>
                    <a:pt x="659422" y="173545"/>
                  </a:lnTo>
                  <a:lnTo>
                    <a:pt x="694118" y="173545"/>
                  </a:lnTo>
                  <a:lnTo>
                    <a:pt x="694118" y="69405"/>
                  </a:lnTo>
                  <a:lnTo>
                    <a:pt x="659422" y="69405"/>
                  </a:lnTo>
                  <a:lnTo>
                    <a:pt x="659422" y="104114"/>
                  </a:lnTo>
                  <a:lnTo>
                    <a:pt x="659422" y="138823"/>
                  </a:lnTo>
                  <a:lnTo>
                    <a:pt x="659422" y="173520"/>
                  </a:lnTo>
                  <a:lnTo>
                    <a:pt x="624713" y="173520"/>
                  </a:lnTo>
                  <a:lnTo>
                    <a:pt x="624713" y="138823"/>
                  </a:lnTo>
                  <a:lnTo>
                    <a:pt x="624713" y="104114"/>
                  </a:lnTo>
                  <a:lnTo>
                    <a:pt x="624713" y="69405"/>
                  </a:lnTo>
                  <a:lnTo>
                    <a:pt x="624713" y="34709"/>
                  </a:lnTo>
                  <a:lnTo>
                    <a:pt x="659422" y="34709"/>
                  </a:lnTo>
                  <a:lnTo>
                    <a:pt x="694118" y="34709"/>
                  </a:lnTo>
                  <a:lnTo>
                    <a:pt x="694118" y="0"/>
                  </a:lnTo>
                  <a:lnTo>
                    <a:pt x="659422" y="0"/>
                  </a:lnTo>
                  <a:lnTo>
                    <a:pt x="624713" y="0"/>
                  </a:lnTo>
                  <a:lnTo>
                    <a:pt x="624713" y="34696"/>
                  </a:lnTo>
                  <a:lnTo>
                    <a:pt x="590003" y="34696"/>
                  </a:lnTo>
                  <a:lnTo>
                    <a:pt x="590003" y="0"/>
                  </a:lnTo>
                  <a:lnTo>
                    <a:pt x="555307" y="0"/>
                  </a:lnTo>
                  <a:lnTo>
                    <a:pt x="520598" y="0"/>
                  </a:lnTo>
                  <a:lnTo>
                    <a:pt x="520598" y="34696"/>
                  </a:lnTo>
                  <a:lnTo>
                    <a:pt x="520598" y="69405"/>
                  </a:lnTo>
                  <a:lnTo>
                    <a:pt x="555294" y="69405"/>
                  </a:lnTo>
                  <a:lnTo>
                    <a:pt x="555294" y="104114"/>
                  </a:lnTo>
                  <a:lnTo>
                    <a:pt x="590003" y="104114"/>
                  </a:lnTo>
                  <a:lnTo>
                    <a:pt x="590003" y="138823"/>
                  </a:lnTo>
                  <a:lnTo>
                    <a:pt x="555294" y="138823"/>
                  </a:lnTo>
                  <a:lnTo>
                    <a:pt x="555294" y="173545"/>
                  </a:lnTo>
                  <a:lnTo>
                    <a:pt x="590003" y="173545"/>
                  </a:lnTo>
                  <a:lnTo>
                    <a:pt x="590003" y="208229"/>
                  </a:lnTo>
                  <a:lnTo>
                    <a:pt x="555294" y="208229"/>
                  </a:lnTo>
                  <a:lnTo>
                    <a:pt x="555294" y="242938"/>
                  </a:lnTo>
                  <a:lnTo>
                    <a:pt x="590003" y="242938"/>
                  </a:lnTo>
                  <a:lnTo>
                    <a:pt x="590003" y="208241"/>
                  </a:lnTo>
                  <a:lnTo>
                    <a:pt x="624713" y="208241"/>
                  </a:lnTo>
                  <a:lnTo>
                    <a:pt x="624713" y="242938"/>
                  </a:lnTo>
                  <a:lnTo>
                    <a:pt x="590003" y="242938"/>
                  </a:lnTo>
                  <a:lnTo>
                    <a:pt x="590003" y="277647"/>
                  </a:lnTo>
                  <a:lnTo>
                    <a:pt x="763536" y="277647"/>
                  </a:lnTo>
                  <a:lnTo>
                    <a:pt x="763536" y="242938"/>
                  </a:lnTo>
                  <a:lnTo>
                    <a:pt x="728827" y="242938"/>
                  </a:lnTo>
                  <a:lnTo>
                    <a:pt x="728827" y="208241"/>
                  </a:lnTo>
                  <a:lnTo>
                    <a:pt x="728827" y="173545"/>
                  </a:lnTo>
                  <a:lnTo>
                    <a:pt x="763536" y="173545"/>
                  </a:lnTo>
                  <a:lnTo>
                    <a:pt x="763536" y="208229"/>
                  </a:lnTo>
                  <a:lnTo>
                    <a:pt x="763536" y="242938"/>
                  </a:lnTo>
                  <a:lnTo>
                    <a:pt x="798245" y="242938"/>
                  </a:lnTo>
                  <a:lnTo>
                    <a:pt x="798245" y="208241"/>
                  </a:lnTo>
                  <a:lnTo>
                    <a:pt x="832954" y="208241"/>
                  </a:lnTo>
                  <a:lnTo>
                    <a:pt x="832954" y="242938"/>
                  </a:lnTo>
                  <a:lnTo>
                    <a:pt x="832954" y="277647"/>
                  </a:lnTo>
                  <a:lnTo>
                    <a:pt x="867664" y="277647"/>
                  </a:lnTo>
                  <a:lnTo>
                    <a:pt x="867664" y="242938"/>
                  </a:lnTo>
                  <a:lnTo>
                    <a:pt x="867664" y="208229"/>
                  </a:lnTo>
                  <a:lnTo>
                    <a:pt x="832954" y="208229"/>
                  </a:lnTo>
                  <a:lnTo>
                    <a:pt x="832954" y="173520"/>
                  </a:lnTo>
                  <a:lnTo>
                    <a:pt x="798245" y="173520"/>
                  </a:lnTo>
                  <a:lnTo>
                    <a:pt x="798245" y="138823"/>
                  </a:lnTo>
                  <a:lnTo>
                    <a:pt x="763536" y="138823"/>
                  </a:lnTo>
                  <a:lnTo>
                    <a:pt x="763536" y="104114"/>
                  </a:lnTo>
                  <a:lnTo>
                    <a:pt x="728827" y="104114"/>
                  </a:lnTo>
                  <a:lnTo>
                    <a:pt x="728827" y="138823"/>
                  </a:lnTo>
                  <a:lnTo>
                    <a:pt x="728827" y="173520"/>
                  </a:lnTo>
                  <a:lnTo>
                    <a:pt x="694131" y="173520"/>
                  </a:lnTo>
                  <a:lnTo>
                    <a:pt x="694131" y="138823"/>
                  </a:lnTo>
                  <a:lnTo>
                    <a:pt x="694131" y="104114"/>
                  </a:lnTo>
                  <a:lnTo>
                    <a:pt x="694131" y="69405"/>
                  </a:lnTo>
                  <a:lnTo>
                    <a:pt x="728827" y="69405"/>
                  </a:lnTo>
                  <a:lnTo>
                    <a:pt x="763536" y="69405"/>
                  </a:lnTo>
                  <a:lnTo>
                    <a:pt x="798245" y="69405"/>
                  </a:lnTo>
                  <a:lnTo>
                    <a:pt x="798245" y="104114"/>
                  </a:lnTo>
                  <a:lnTo>
                    <a:pt x="832954" y="104114"/>
                  </a:lnTo>
                  <a:lnTo>
                    <a:pt x="867664" y="104114"/>
                  </a:lnTo>
                  <a:lnTo>
                    <a:pt x="867664" y="69405"/>
                  </a:lnTo>
                  <a:lnTo>
                    <a:pt x="867664" y="346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015981" y="7978762"/>
              <a:ext cx="1145540" cy="173990"/>
            </a:xfrm>
            <a:custGeom>
              <a:avLst/>
              <a:gdLst/>
              <a:ahLst/>
              <a:cxnLst/>
              <a:rect l="l" t="t" r="r" b="b"/>
              <a:pathLst>
                <a:path w="1145539" h="173990">
                  <a:moveTo>
                    <a:pt x="173532" y="138823"/>
                  </a:moveTo>
                  <a:lnTo>
                    <a:pt x="138823" y="138823"/>
                  </a:lnTo>
                  <a:lnTo>
                    <a:pt x="138823" y="173532"/>
                  </a:lnTo>
                  <a:lnTo>
                    <a:pt x="173532" y="173532"/>
                  </a:lnTo>
                  <a:lnTo>
                    <a:pt x="173532" y="138823"/>
                  </a:lnTo>
                  <a:close/>
                </a:path>
                <a:path w="1145539" h="173990">
                  <a:moveTo>
                    <a:pt x="520598" y="104114"/>
                  </a:moveTo>
                  <a:lnTo>
                    <a:pt x="485889" y="104114"/>
                  </a:lnTo>
                  <a:lnTo>
                    <a:pt x="485889" y="138823"/>
                  </a:lnTo>
                  <a:lnTo>
                    <a:pt x="520598" y="138823"/>
                  </a:lnTo>
                  <a:lnTo>
                    <a:pt x="520598" y="104114"/>
                  </a:lnTo>
                  <a:close/>
                </a:path>
                <a:path w="1145539" h="173990">
                  <a:moveTo>
                    <a:pt x="624713" y="69405"/>
                  </a:moveTo>
                  <a:lnTo>
                    <a:pt x="590003" y="69405"/>
                  </a:lnTo>
                  <a:lnTo>
                    <a:pt x="590003" y="34709"/>
                  </a:lnTo>
                  <a:lnTo>
                    <a:pt x="590003" y="0"/>
                  </a:lnTo>
                  <a:lnTo>
                    <a:pt x="416471" y="0"/>
                  </a:lnTo>
                  <a:lnTo>
                    <a:pt x="416471" y="34709"/>
                  </a:lnTo>
                  <a:lnTo>
                    <a:pt x="416471" y="69405"/>
                  </a:lnTo>
                  <a:lnTo>
                    <a:pt x="381774" y="69405"/>
                  </a:lnTo>
                  <a:lnTo>
                    <a:pt x="381774" y="34709"/>
                  </a:lnTo>
                  <a:lnTo>
                    <a:pt x="381762" y="69418"/>
                  </a:lnTo>
                  <a:lnTo>
                    <a:pt x="381762" y="104114"/>
                  </a:lnTo>
                  <a:lnTo>
                    <a:pt x="347065" y="104114"/>
                  </a:lnTo>
                  <a:lnTo>
                    <a:pt x="347065" y="69418"/>
                  </a:lnTo>
                  <a:lnTo>
                    <a:pt x="381762" y="69418"/>
                  </a:lnTo>
                  <a:lnTo>
                    <a:pt x="381762" y="34709"/>
                  </a:lnTo>
                  <a:lnTo>
                    <a:pt x="347065" y="34709"/>
                  </a:lnTo>
                  <a:lnTo>
                    <a:pt x="312356" y="34709"/>
                  </a:lnTo>
                  <a:lnTo>
                    <a:pt x="312356" y="69418"/>
                  </a:lnTo>
                  <a:lnTo>
                    <a:pt x="312356" y="104114"/>
                  </a:lnTo>
                  <a:lnTo>
                    <a:pt x="277647" y="104114"/>
                  </a:lnTo>
                  <a:lnTo>
                    <a:pt x="277647" y="138823"/>
                  </a:lnTo>
                  <a:lnTo>
                    <a:pt x="242938" y="138823"/>
                  </a:lnTo>
                  <a:lnTo>
                    <a:pt x="208241" y="138823"/>
                  </a:lnTo>
                  <a:lnTo>
                    <a:pt x="208241" y="104114"/>
                  </a:lnTo>
                  <a:lnTo>
                    <a:pt x="242938" y="104114"/>
                  </a:lnTo>
                  <a:lnTo>
                    <a:pt x="242938" y="69418"/>
                  </a:lnTo>
                  <a:lnTo>
                    <a:pt x="277647" y="69418"/>
                  </a:lnTo>
                  <a:lnTo>
                    <a:pt x="312356" y="69418"/>
                  </a:lnTo>
                  <a:lnTo>
                    <a:pt x="312356" y="34709"/>
                  </a:lnTo>
                  <a:lnTo>
                    <a:pt x="277647" y="34709"/>
                  </a:lnTo>
                  <a:lnTo>
                    <a:pt x="242938" y="34709"/>
                  </a:lnTo>
                  <a:lnTo>
                    <a:pt x="242938" y="69405"/>
                  </a:lnTo>
                  <a:lnTo>
                    <a:pt x="208241" y="69405"/>
                  </a:lnTo>
                  <a:lnTo>
                    <a:pt x="173532" y="69405"/>
                  </a:lnTo>
                  <a:lnTo>
                    <a:pt x="138823" y="69405"/>
                  </a:lnTo>
                  <a:lnTo>
                    <a:pt x="138823" y="34709"/>
                  </a:lnTo>
                  <a:lnTo>
                    <a:pt x="104114" y="34709"/>
                  </a:lnTo>
                  <a:lnTo>
                    <a:pt x="69418" y="34709"/>
                  </a:lnTo>
                  <a:lnTo>
                    <a:pt x="34709" y="34709"/>
                  </a:lnTo>
                  <a:lnTo>
                    <a:pt x="34709" y="69405"/>
                  </a:lnTo>
                  <a:lnTo>
                    <a:pt x="0" y="69405"/>
                  </a:lnTo>
                  <a:lnTo>
                    <a:pt x="0" y="104114"/>
                  </a:lnTo>
                  <a:lnTo>
                    <a:pt x="0" y="138823"/>
                  </a:lnTo>
                  <a:lnTo>
                    <a:pt x="34709" y="138823"/>
                  </a:lnTo>
                  <a:lnTo>
                    <a:pt x="34709" y="173532"/>
                  </a:lnTo>
                  <a:lnTo>
                    <a:pt x="69405" y="173532"/>
                  </a:lnTo>
                  <a:lnTo>
                    <a:pt x="104114" y="173532"/>
                  </a:lnTo>
                  <a:lnTo>
                    <a:pt x="104114" y="138823"/>
                  </a:lnTo>
                  <a:lnTo>
                    <a:pt x="69418" y="138823"/>
                  </a:lnTo>
                  <a:lnTo>
                    <a:pt x="69418" y="104114"/>
                  </a:lnTo>
                  <a:lnTo>
                    <a:pt x="69418" y="69418"/>
                  </a:lnTo>
                  <a:lnTo>
                    <a:pt x="104114" y="69418"/>
                  </a:lnTo>
                  <a:lnTo>
                    <a:pt x="104114" y="104114"/>
                  </a:lnTo>
                  <a:lnTo>
                    <a:pt x="138823" y="104114"/>
                  </a:lnTo>
                  <a:lnTo>
                    <a:pt x="173532" y="104114"/>
                  </a:lnTo>
                  <a:lnTo>
                    <a:pt x="173532" y="138823"/>
                  </a:lnTo>
                  <a:lnTo>
                    <a:pt x="208229" y="138823"/>
                  </a:lnTo>
                  <a:lnTo>
                    <a:pt x="208229" y="173532"/>
                  </a:lnTo>
                  <a:lnTo>
                    <a:pt x="242938" y="173532"/>
                  </a:lnTo>
                  <a:lnTo>
                    <a:pt x="277647" y="173532"/>
                  </a:lnTo>
                  <a:lnTo>
                    <a:pt x="312356" y="173532"/>
                  </a:lnTo>
                  <a:lnTo>
                    <a:pt x="347065" y="173532"/>
                  </a:lnTo>
                  <a:lnTo>
                    <a:pt x="347065" y="138823"/>
                  </a:lnTo>
                  <a:lnTo>
                    <a:pt x="381762" y="138823"/>
                  </a:lnTo>
                  <a:lnTo>
                    <a:pt x="416471" y="138823"/>
                  </a:lnTo>
                  <a:lnTo>
                    <a:pt x="451180" y="138823"/>
                  </a:lnTo>
                  <a:lnTo>
                    <a:pt x="451180" y="104114"/>
                  </a:lnTo>
                  <a:lnTo>
                    <a:pt x="451180" y="69418"/>
                  </a:lnTo>
                  <a:lnTo>
                    <a:pt x="451180" y="34709"/>
                  </a:lnTo>
                  <a:lnTo>
                    <a:pt x="485889" y="34709"/>
                  </a:lnTo>
                  <a:lnTo>
                    <a:pt x="485889" y="69418"/>
                  </a:lnTo>
                  <a:lnTo>
                    <a:pt x="520598" y="69418"/>
                  </a:lnTo>
                  <a:lnTo>
                    <a:pt x="520598" y="34709"/>
                  </a:lnTo>
                  <a:lnTo>
                    <a:pt x="555294" y="34709"/>
                  </a:lnTo>
                  <a:lnTo>
                    <a:pt x="555294" y="69405"/>
                  </a:lnTo>
                  <a:lnTo>
                    <a:pt x="555294" y="104114"/>
                  </a:lnTo>
                  <a:lnTo>
                    <a:pt x="590003" y="104114"/>
                  </a:lnTo>
                  <a:lnTo>
                    <a:pt x="590003" y="138823"/>
                  </a:lnTo>
                  <a:lnTo>
                    <a:pt x="624713" y="138823"/>
                  </a:lnTo>
                  <a:lnTo>
                    <a:pt x="624713" y="104114"/>
                  </a:lnTo>
                  <a:lnTo>
                    <a:pt x="624713" y="69405"/>
                  </a:lnTo>
                  <a:close/>
                </a:path>
                <a:path w="1145539" h="173990">
                  <a:moveTo>
                    <a:pt x="694131" y="138823"/>
                  </a:moveTo>
                  <a:lnTo>
                    <a:pt x="659422" y="138823"/>
                  </a:lnTo>
                  <a:lnTo>
                    <a:pt x="659422" y="173532"/>
                  </a:lnTo>
                  <a:lnTo>
                    <a:pt x="694131" y="173532"/>
                  </a:lnTo>
                  <a:lnTo>
                    <a:pt x="694131" y="138823"/>
                  </a:lnTo>
                  <a:close/>
                </a:path>
                <a:path w="1145539" h="173990">
                  <a:moveTo>
                    <a:pt x="763536" y="0"/>
                  </a:moveTo>
                  <a:lnTo>
                    <a:pt x="728827" y="0"/>
                  </a:lnTo>
                  <a:lnTo>
                    <a:pt x="728827" y="34709"/>
                  </a:lnTo>
                  <a:lnTo>
                    <a:pt x="763536" y="34709"/>
                  </a:lnTo>
                  <a:lnTo>
                    <a:pt x="763536" y="0"/>
                  </a:lnTo>
                  <a:close/>
                </a:path>
                <a:path w="1145539" h="173990">
                  <a:moveTo>
                    <a:pt x="798245" y="34709"/>
                  </a:moveTo>
                  <a:lnTo>
                    <a:pt x="763536" y="34709"/>
                  </a:lnTo>
                  <a:lnTo>
                    <a:pt x="763536" y="69405"/>
                  </a:lnTo>
                  <a:lnTo>
                    <a:pt x="728827" y="69405"/>
                  </a:lnTo>
                  <a:lnTo>
                    <a:pt x="728827" y="34709"/>
                  </a:lnTo>
                  <a:lnTo>
                    <a:pt x="694131" y="34709"/>
                  </a:lnTo>
                  <a:lnTo>
                    <a:pt x="694131" y="0"/>
                  </a:lnTo>
                  <a:lnTo>
                    <a:pt x="659422" y="0"/>
                  </a:lnTo>
                  <a:lnTo>
                    <a:pt x="659422" y="34709"/>
                  </a:lnTo>
                  <a:lnTo>
                    <a:pt x="694118" y="34709"/>
                  </a:lnTo>
                  <a:lnTo>
                    <a:pt x="694118" y="69405"/>
                  </a:lnTo>
                  <a:lnTo>
                    <a:pt x="659422" y="69405"/>
                  </a:lnTo>
                  <a:lnTo>
                    <a:pt x="659422" y="104114"/>
                  </a:lnTo>
                  <a:lnTo>
                    <a:pt x="694118" y="104114"/>
                  </a:lnTo>
                  <a:lnTo>
                    <a:pt x="728827" y="104114"/>
                  </a:lnTo>
                  <a:lnTo>
                    <a:pt x="763536" y="104114"/>
                  </a:lnTo>
                  <a:lnTo>
                    <a:pt x="798245" y="104114"/>
                  </a:lnTo>
                  <a:lnTo>
                    <a:pt x="798245" y="69418"/>
                  </a:lnTo>
                  <a:lnTo>
                    <a:pt x="798245" y="34709"/>
                  </a:lnTo>
                  <a:close/>
                </a:path>
                <a:path w="1145539" h="173990">
                  <a:moveTo>
                    <a:pt x="1041184" y="104114"/>
                  </a:moveTo>
                  <a:lnTo>
                    <a:pt x="1006487" y="104114"/>
                  </a:lnTo>
                  <a:lnTo>
                    <a:pt x="1006487" y="69405"/>
                  </a:lnTo>
                  <a:lnTo>
                    <a:pt x="971778" y="69405"/>
                  </a:lnTo>
                  <a:lnTo>
                    <a:pt x="971778" y="34709"/>
                  </a:lnTo>
                  <a:lnTo>
                    <a:pt x="971778" y="0"/>
                  </a:lnTo>
                  <a:lnTo>
                    <a:pt x="937069" y="0"/>
                  </a:lnTo>
                  <a:lnTo>
                    <a:pt x="937069" y="34709"/>
                  </a:lnTo>
                  <a:lnTo>
                    <a:pt x="902360" y="34709"/>
                  </a:lnTo>
                  <a:lnTo>
                    <a:pt x="902360" y="0"/>
                  </a:lnTo>
                  <a:lnTo>
                    <a:pt x="867651" y="0"/>
                  </a:lnTo>
                  <a:lnTo>
                    <a:pt x="867651" y="34709"/>
                  </a:lnTo>
                  <a:lnTo>
                    <a:pt x="832954" y="34709"/>
                  </a:lnTo>
                  <a:lnTo>
                    <a:pt x="832954" y="69405"/>
                  </a:lnTo>
                  <a:lnTo>
                    <a:pt x="832954" y="104114"/>
                  </a:lnTo>
                  <a:lnTo>
                    <a:pt x="798245" y="104114"/>
                  </a:lnTo>
                  <a:lnTo>
                    <a:pt x="798245" y="138823"/>
                  </a:lnTo>
                  <a:lnTo>
                    <a:pt x="798245" y="173532"/>
                  </a:lnTo>
                  <a:lnTo>
                    <a:pt x="832954" y="173532"/>
                  </a:lnTo>
                  <a:lnTo>
                    <a:pt x="832954" y="138823"/>
                  </a:lnTo>
                  <a:lnTo>
                    <a:pt x="867664" y="138823"/>
                  </a:lnTo>
                  <a:lnTo>
                    <a:pt x="867664" y="104114"/>
                  </a:lnTo>
                  <a:lnTo>
                    <a:pt x="902360" y="104114"/>
                  </a:lnTo>
                  <a:lnTo>
                    <a:pt x="902360" y="69418"/>
                  </a:lnTo>
                  <a:lnTo>
                    <a:pt x="937069" y="69418"/>
                  </a:lnTo>
                  <a:lnTo>
                    <a:pt x="937069" y="104114"/>
                  </a:lnTo>
                  <a:lnTo>
                    <a:pt x="971778" y="104114"/>
                  </a:lnTo>
                  <a:lnTo>
                    <a:pt x="971778" y="138823"/>
                  </a:lnTo>
                  <a:lnTo>
                    <a:pt x="1006475" y="138823"/>
                  </a:lnTo>
                  <a:lnTo>
                    <a:pt x="1041184" y="138823"/>
                  </a:lnTo>
                  <a:lnTo>
                    <a:pt x="1041184" y="104114"/>
                  </a:lnTo>
                  <a:close/>
                </a:path>
                <a:path w="1145539" h="173990">
                  <a:moveTo>
                    <a:pt x="1075893" y="69405"/>
                  </a:moveTo>
                  <a:lnTo>
                    <a:pt x="1041184" y="69405"/>
                  </a:lnTo>
                  <a:lnTo>
                    <a:pt x="1041184" y="104114"/>
                  </a:lnTo>
                  <a:lnTo>
                    <a:pt x="1075893" y="104114"/>
                  </a:lnTo>
                  <a:lnTo>
                    <a:pt x="1075893" y="69405"/>
                  </a:lnTo>
                  <a:close/>
                </a:path>
                <a:path w="1145539" h="173990">
                  <a:moveTo>
                    <a:pt x="1110602" y="104114"/>
                  </a:moveTo>
                  <a:lnTo>
                    <a:pt x="1075893" y="104114"/>
                  </a:lnTo>
                  <a:lnTo>
                    <a:pt x="1075893" y="138823"/>
                  </a:lnTo>
                  <a:lnTo>
                    <a:pt x="1110602" y="138823"/>
                  </a:lnTo>
                  <a:lnTo>
                    <a:pt x="1110602" y="104114"/>
                  </a:lnTo>
                  <a:close/>
                </a:path>
                <a:path w="1145539" h="173990">
                  <a:moveTo>
                    <a:pt x="1145311" y="34709"/>
                  </a:moveTo>
                  <a:lnTo>
                    <a:pt x="1110602" y="34709"/>
                  </a:lnTo>
                  <a:lnTo>
                    <a:pt x="1110602" y="69405"/>
                  </a:lnTo>
                  <a:lnTo>
                    <a:pt x="1110602" y="104114"/>
                  </a:lnTo>
                  <a:lnTo>
                    <a:pt x="1145311" y="104114"/>
                  </a:lnTo>
                  <a:lnTo>
                    <a:pt x="1145311" y="69418"/>
                  </a:lnTo>
                  <a:lnTo>
                    <a:pt x="1145311" y="347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015981" y="8117586"/>
              <a:ext cx="1145540" cy="173990"/>
            </a:xfrm>
            <a:custGeom>
              <a:avLst/>
              <a:gdLst/>
              <a:ahLst/>
              <a:cxnLst/>
              <a:rect l="l" t="t" r="r" b="b"/>
              <a:pathLst>
                <a:path w="1145539" h="173990">
                  <a:moveTo>
                    <a:pt x="347065" y="138823"/>
                  </a:moveTo>
                  <a:lnTo>
                    <a:pt x="312356" y="138823"/>
                  </a:lnTo>
                  <a:lnTo>
                    <a:pt x="277647" y="138823"/>
                  </a:lnTo>
                  <a:lnTo>
                    <a:pt x="277647" y="173532"/>
                  </a:lnTo>
                  <a:lnTo>
                    <a:pt x="312356" y="173532"/>
                  </a:lnTo>
                  <a:lnTo>
                    <a:pt x="347065" y="173532"/>
                  </a:lnTo>
                  <a:lnTo>
                    <a:pt x="347065" y="138823"/>
                  </a:lnTo>
                  <a:close/>
                </a:path>
                <a:path w="1145539" h="173990">
                  <a:moveTo>
                    <a:pt x="971778" y="104114"/>
                  </a:moveTo>
                  <a:lnTo>
                    <a:pt x="937069" y="104114"/>
                  </a:lnTo>
                  <a:lnTo>
                    <a:pt x="937069" y="69405"/>
                  </a:lnTo>
                  <a:lnTo>
                    <a:pt x="902360" y="69405"/>
                  </a:lnTo>
                  <a:lnTo>
                    <a:pt x="867664" y="69405"/>
                  </a:lnTo>
                  <a:lnTo>
                    <a:pt x="832954" y="69405"/>
                  </a:lnTo>
                  <a:lnTo>
                    <a:pt x="832954" y="34709"/>
                  </a:lnTo>
                  <a:lnTo>
                    <a:pt x="867651" y="34709"/>
                  </a:lnTo>
                  <a:lnTo>
                    <a:pt x="902360" y="34709"/>
                  </a:lnTo>
                  <a:lnTo>
                    <a:pt x="937069" y="34709"/>
                  </a:lnTo>
                  <a:lnTo>
                    <a:pt x="937069" y="0"/>
                  </a:lnTo>
                  <a:lnTo>
                    <a:pt x="798245" y="0"/>
                  </a:lnTo>
                  <a:lnTo>
                    <a:pt x="798245" y="34709"/>
                  </a:lnTo>
                  <a:lnTo>
                    <a:pt x="763536" y="34709"/>
                  </a:lnTo>
                  <a:lnTo>
                    <a:pt x="728827" y="34709"/>
                  </a:lnTo>
                  <a:lnTo>
                    <a:pt x="728827" y="69405"/>
                  </a:lnTo>
                  <a:lnTo>
                    <a:pt x="694118" y="69405"/>
                  </a:lnTo>
                  <a:lnTo>
                    <a:pt x="694118" y="104114"/>
                  </a:lnTo>
                  <a:lnTo>
                    <a:pt x="659422" y="104114"/>
                  </a:lnTo>
                  <a:lnTo>
                    <a:pt x="624713" y="104114"/>
                  </a:lnTo>
                  <a:lnTo>
                    <a:pt x="624713" y="69405"/>
                  </a:lnTo>
                  <a:lnTo>
                    <a:pt x="590003" y="69405"/>
                  </a:lnTo>
                  <a:lnTo>
                    <a:pt x="590003" y="34709"/>
                  </a:lnTo>
                  <a:lnTo>
                    <a:pt x="555307" y="34709"/>
                  </a:lnTo>
                  <a:lnTo>
                    <a:pt x="520598" y="34709"/>
                  </a:lnTo>
                  <a:lnTo>
                    <a:pt x="520598" y="69405"/>
                  </a:lnTo>
                  <a:lnTo>
                    <a:pt x="485889" y="69405"/>
                  </a:lnTo>
                  <a:lnTo>
                    <a:pt x="485889" y="34709"/>
                  </a:lnTo>
                  <a:lnTo>
                    <a:pt x="451180" y="34709"/>
                  </a:lnTo>
                  <a:lnTo>
                    <a:pt x="451180" y="69405"/>
                  </a:lnTo>
                  <a:lnTo>
                    <a:pt x="416471" y="69405"/>
                  </a:lnTo>
                  <a:lnTo>
                    <a:pt x="381774" y="69405"/>
                  </a:lnTo>
                  <a:lnTo>
                    <a:pt x="347065" y="69405"/>
                  </a:lnTo>
                  <a:lnTo>
                    <a:pt x="347065" y="34709"/>
                  </a:lnTo>
                  <a:lnTo>
                    <a:pt x="312356" y="34709"/>
                  </a:lnTo>
                  <a:lnTo>
                    <a:pt x="312356" y="69405"/>
                  </a:lnTo>
                  <a:lnTo>
                    <a:pt x="277647" y="69405"/>
                  </a:lnTo>
                  <a:lnTo>
                    <a:pt x="242938" y="69405"/>
                  </a:lnTo>
                  <a:lnTo>
                    <a:pt x="208241" y="69405"/>
                  </a:lnTo>
                  <a:lnTo>
                    <a:pt x="208241" y="34709"/>
                  </a:lnTo>
                  <a:lnTo>
                    <a:pt x="173532" y="34709"/>
                  </a:lnTo>
                  <a:lnTo>
                    <a:pt x="173532" y="69405"/>
                  </a:lnTo>
                  <a:lnTo>
                    <a:pt x="138823" y="69405"/>
                  </a:lnTo>
                  <a:lnTo>
                    <a:pt x="104114" y="69405"/>
                  </a:lnTo>
                  <a:lnTo>
                    <a:pt x="69418" y="69405"/>
                  </a:lnTo>
                  <a:lnTo>
                    <a:pt x="69418" y="34709"/>
                  </a:lnTo>
                  <a:lnTo>
                    <a:pt x="34709" y="34709"/>
                  </a:lnTo>
                  <a:lnTo>
                    <a:pt x="34709" y="69405"/>
                  </a:lnTo>
                  <a:lnTo>
                    <a:pt x="0" y="69405"/>
                  </a:lnTo>
                  <a:lnTo>
                    <a:pt x="0" y="104114"/>
                  </a:lnTo>
                  <a:lnTo>
                    <a:pt x="0" y="138823"/>
                  </a:lnTo>
                  <a:lnTo>
                    <a:pt x="0" y="173532"/>
                  </a:lnTo>
                  <a:lnTo>
                    <a:pt x="34709" y="173532"/>
                  </a:lnTo>
                  <a:lnTo>
                    <a:pt x="242938" y="173532"/>
                  </a:lnTo>
                  <a:lnTo>
                    <a:pt x="242938" y="138823"/>
                  </a:lnTo>
                  <a:lnTo>
                    <a:pt x="34709" y="138823"/>
                  </a:lnTo>
                  <a:lnTo>
                    <a:pt x="34709" y="104114"/>
                  </a:lnTo>
                  <a:lnTo>
                    <a:pt x="34709" y="69430"/>
                  </a:lnTo>
                  <a:lnTo>
                    <a:pt x="69405" y="69430"/>
                  </a:lnTo>
                  <a:lnTo>
                    <a:pt x="69405" y="104114"/>
                  </a:lnTo>
                  <a:lnTo>
                    <a:pt x="104114" y="104114"/>
                  </a:lnTo>
                  <a:lnTo>
                    <a:pt x="381762" y="104114"/>
                  </a:lnTo>
                  <a:lnTo>
                    <a:pt x="381762" y="138823"/>
                  </a:lnTo>
                  <a:lnTo>
                    <a:pt x="381762" y="173532"/>
                  </a:lnTo>
                  <a:lnTo>
                    <a:pt x="416471" y="173532"/>
                  </a:lnTo>
                  <a:lnTo>
                    <a:pt x="451180" y="173532"/>
                  </a:lnTo>
                  <a:lnTo>
                    <a:pt x="451180" y="138823"/>
                  </a:lnTo>
                  <a:lnTo>
                    <a:pt x="451180" y="104114"/>
                  </a:lnTo>
                  <a:lnTo>
                    <a:pt x="451180" y="69430"/>
                  </a:lnTo>
                  <a:lnTo>
                    <a:pt x="485889" y="69430"/>
                  </a:lnTo>
                  <a:lnTo>
                    <a:pt x="485889" y="104114"/>
                  </a:lnTo>
                  <a:lnTo>
                    <a:pt x="485889" y="138823"/>
                  </a:lnTo>
                  <a:lnTo>
                    <a:pt x="520598" y="138823"/>
                  </a:lnTo>
                  <a:lnTo>
                    <a:pt x="555307" y="138823"/>
                  </a:lnTo>
                  <a:lnTo>
                    <a:pt x="555307" y="104114"/>
                  </a:lnTo>
                  <a:lnTo>
                    <a:pt x="520598" y="104114"/>
                  </a:lnTo>
                  <a:lnTo>
                    <a:pt x="520598" y="69430"/>
                  </a:lnTo>
                  <a:lnTo>
                    <a:pt x="555294" y="69430"/>
                  </a:lnTo>
                  <a:lnTo>
                    <a:pt x="590003" y="69430"/>
                  </a:lnTo>
                  <a:lnTo>
                    <a:pt x="590003" y="104114"/>
                  </a:lnTo>
                  <a:lnTo>
                    <a:pt x="590003" y="138823"/>
                  </a:lnTo>
                  <a:lnTo>
                    <a:pt x="590003" y="173532"/>
                  </a:lnTo>
                  <a:lnTo>
                    <a:pt x="624713" y="173532"/>
                  </a:lnTo>
                  <a:lnTo>
                    <a:pt x="659422" y="173532"/>
                  </a:lnTo>
                  <a:lnTo>
                    <a:pt x="694118" y="173532"/>
                  </a:lnTo>
                  <a:lnTo>
                    <a:pt x="728827" y="173532"/>
                  </a:lnTo>
                  <a:lnTo>
                    <a:pt x="728827" y="138823"/>
                  </a:lnTo>
                  <a:lnTo>
                    <a:pt x="694131" y="138823"/>
                  </a:lnTo>
                  <a:lnTo>
                    <a:pt x="694131" y="104114"/>
                  </a:lnTo>
                  <a:lnTo>
                    <a:pt x="728827" y="104114"/>
                  </a:lnTo>
                  <a:lnTo>
                    <a:pt x="728827" y="69430"/>
                  </a:lnTo>
                  <a:lnTo>
                    <a:pt x="763536" y="69430"/>
                  </a:lnTo>
                  <a:lnTo>
                    <a:pt x="798245" y="69430"/>
                  </a:lnTo>
                  <a:lnTo>
                    <a:pt x="798245" y="104114"/>
                  </a:lnTo>
                  <a:lnTo>
                    <a:pt x="763536" y="104114"/>
                  </a:lnTo>
                  <a:lnTo>
                    <a:pt x="728827" y="104114"/>
                  </a:lnTo>
                  <a:lnTo>
                    <a:pt x="728827" y="138823"/>
                  </a:lnTo>
                  <a:lnTo>
                    <a:pt x="763536" y="138823"/>
                  </a:lnTo>
                  <a:lnTo>
                    <a:pt x="798245" y="138823"/>
                  </a:lnTo>
                  <a:lnTo>
                    <a:pt x="832954" y="138823"/>
                  </a:lnTo>
                  <a:lnTo>
                    <a:pt x="867664" y="138823"/>
                  </a:lnTo>
                  <a:lnTo>
                    <a:pt x="867664" y="104114"/>
                  </a:lnTo>
                  <a:lnTo>
                    <a:pt x="902360" y="104114"/>
                  </a:lnTo>
                  <a:lnTo>
                    <a:pt x="902360" y="138823"/>
                  </a:lnTo>
                  <a:lnTo>
                    <a:pt x="937069" y="138823"/>
                  </a:lnTo>
                  <a:lnTo>
                    <a:pt x="971778" y="138823"/>
                  </a:lnTo>
                  <a:lnTo>
                    <a:pt x="971778" y="104114"/>
                  </a:lnTo>
                  <a:close/>
                </a:path>
                <a:path w="1145539" h="173990">
                  <a:moveTo>
                    <a:pt x="1145311" y="0"/>
                  </a:moveTo>
                  <a:lnTo>
                    <a:pt x="1110602" y="0"/>
                  </a:lnTo>
                  <a:lnTo>
                    <a:pt x="1110602" y="34709"/>
                  </a:lnTo>
                  <a:lnTo>
                    <a:pt x="1075893" y="34709"/>
                  </a:lnTo>
                  <a:lnTo>
                    <a:pt x="1075893" y="69405"/>
                  </a:lnTo>
                  <a:lnTo>
                    <a:pt x="1041184" y="69405"/>
                  </a:lnTo>
                  <a:lnTo>
                    <a:pt x="1041184" y="34709"/>
                  </a:lnTo>
                  <a:lnTo>
                    <a:pt x="1041184" y="0"/>
                  </a:lnTo>
                  <a:lnTo>
                    <a:pt x="1006475" y="0"/>
                  </a:lnTo>
                  <a:lnTo>
                    <a:pt x="1006475" y="34709"/>
                  </a:lnTo>
                  <a:lnTo>
                    <a:pt x="971778" y="34709"/>
                  </a:lnTo>
                  <a:lnTo>
                    <a:pt x="971778" y="69405"/>
                  </a:lnTo>
                  <a:lnTo>
                    <a:pt x="971778" y="104114"/>
                  </a:lnTo>
                  <a:lnTo>
                    <a:pt x="1006487" y="104114"/>
                  </a:lnTo>
                  <a:lnTo>
                    <a:pt x="1006487" y="69430"/>
                  </a:lnTo>
                  <a:lnTo>
                    <a:pt x="1041184" y="69430"/>
                  </a:lnTo>
                  <a:lnTo>
                    <a:pt x="1041184" y="104114"/>
                  </a:lnTo>
                  <a:lnTo>
                    <a:pt x="1075893" y="104114"/>
                  </a:lnTo>
                  <a:lnTo>
                    <a:pt x="1075893" y="138823"/>
                  </a:lnTo>
                  <a:lnTo>
                    <a:pt x="1110602" y="138823"/>
                  </a:lnTo>
                  <a:lnTo>
                    <a:pt x="1110602" y="104114"/>
                  </a:lnTo>
                  <a:lnTo>
                    <a:pt x="1110602" y="69430"/>
                  </a:lnTo>
                  <a:lnTo>
                    <a:pt x="1145311" y="69430"/>
                  </a:lnTo>
                  <a:lnTo>
                    <a:pt x="1145311" y="34709"/>
                  </a:lnTo>
                  <a:lnTo>
                    <a:pt x="11453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015981" y="8256409"/>
              <a:ext cx="1145540" cy="208279"/>
            </a:xfrm>
            <a:custGeom>
              <a:avLst/>
              <a:gdLst/>
              <a:ahLst/>
              <a:cxnLst/>
              <a:rect l="l" t="t" r="r" b="b"/>
              <a:pathLst>
                <a:path w="1145539" h="208279">
                  <a:moveTo>
                    <a:pt x="69418" y="34709"/>
                  </a:moveTo>
                  <a:lnTo>
                    <a:pt x="34709" y="34709"/>
                  </a:lnTo>
                  <a:lnTo>
                    <a:pt x="34709" y="69418"/>
                  </a:lnTo>
                  <a:lnTo>
                    <a:pt x="69418" y="69418"/>
                  </a:lnTo>
                  <a:lnTo>
                    <a:pt x="69418" y="34709"/>
                  </a:lnTo>
                  <a:close/>
                </a:path>
                <a:path w="1145539" h="208279">
                  <a:moveTo>
                    <a:pt x="104114" y="173532"/>
                  </a:moveTo>
                  <a:lnTo>
                    <a:pt x="69418" y="173532"/>
                  </a:lnTo>
                  <a:lnTo>
                    <a:pt x="34709" y="173532"/>
                  </a:lnTo>
                  <a:lnTo>
                    <a:pt x="34709" y="208254"/>
                  </a:lnTo>
                  <a:lnTo>
                    <a:pt x="69405" y="208254"/>
                  </a:lnTo>
                  <a:lnTo>
                    <a:pt x="104114" y="208254"/>
                  </a:lnTo>
                  <a:lnTo>
                    <a:pt x="104114" y="173532"/>
                  </a:lnTo>
                  <a:close/>
                </a:path>
                <a:path w="1145539" h="208279">
                  <a:moveTo>
                    <a:pt x="104114" y="104114"/>
                  </a:moveTo>
                  <a:lnTo>
                    <a:pt x="69418" y="104114"/>
                  </a:lnTo>
                  <a:lnTo>
                    <a:pt x="34709" y="104114"/>
                  </a:lnTo>
                  <a:lnTo>
                    <a:pt x="0" y="104114"/>
                  </a:lnTo>
                  <a:lnTo>
                    <a:pt x="0" y="138823"/>
                  </a:lnTo>
                  <a:lnTo>
                    <a:pt x="0" y="173532"/>
                  </a:lnTo>
                  <a:lnTo>
                    <a:pt x="34709" y="173532"/>
                  </a:lnTo>
                  <a:lnTo>
                    <a:pt x="34709" y="138823"/>
                  </a:lnTo>
                  <a:lnTo>
                    <a:pt x="69405" y="138823"/>
                  </a:lnTo>
                  <a:lnTo>
                    <a:pt x="104114" y="138823"/>
                  </a:lnTo>
                  <a:lnTo>
                    <a:pt x="104114" y="104114"/>
                  </a:lnTo>
                  <a:close/>
                </a:path>
                <a:path w="1145539" h="208279">
                  <a:moveTo>
                    <a:pt x="138823" y="34709"/>
                  </a:moveTo>
                  <a:lnTo>
                    <a:pt x="104114" y="34709"/>
                  </a:lnTo>
                  <a:lnTo>
                    <a:pt x="104114" y="69418"/>
                  </a:lnTo>
                  <a:lnTo>
                    <a:pt x="138823" y="69418"/>
                  </a:lnTo>
                  <a:lnTo>
                    <a:pt x="138823" y="34709"/>
                  </a:lnTo>
                  <a:close/>
                </a:path>
                <a:path w="1145539" h="208279">
                  <a:moveTo>
                    <a:pt x="242938" y="138823"/>
                  </a:moveTo>
                  <a:lnTo>
                    <a:pt x="208241" y="138823"/>
                  </a:lnTo>
                  <a:lnTo>
                    <a:pt x="173532" y="138823"/>
                  </a:lnTo>
                  <a:lnTo>
                    <a:pt x="138823" y="138823"/>
                  </a:lnTo>
                  <a:lnTo>
                    <a:pt x="138823" y="173532"/>
                  </a:lnTo>
                  <a:lnTo>
                    <a:pt x="173532" y="173532"/>
                  </a:lnTo>
                  <a:lnTo>
                    <a:pt x="208229" y="173532"/>
                  </a:lnTo>
                  <a:lnTo>
                    <a:pt x="242938" y="173532"/>
                  </a:lnTo>
                  <a:lnTo>
                    <a:pt x="242938" y="138823"/>
                  </a:lnTo>
                  <a:close/>
                </a:path>
                <a:path w="1145539" h="208279">
                  <a:moveTo>
                    <a:pt x="347065" y="138823"/>
                  </a:moveTo>
                  <a:lnTo>
                    <a:pt x="312356" y="138823"/>
                  </a:lnTo>
                  <a:lnTo>
                    <a:pt x="277647" y="138823"/>
                  </a:lnTo>
                  <a:lnTo>
                    <a:pt x="277647" y="173532"/>
                  </a:lnTo>
                  <a:lnTo>
                    <a:pt x="277647" y="208254"/>
                  </a:lnTo>
                  <a:lnTo>
                    <a:pt x="312356" y="208254"/>
                  </a:lnTo>
                  <a:lnTo>
                    <a:pt x="347065" y="208254"/>
                  </a:lnTo>
                  <a:lnTo>
                    <a:pt x="347065" y="173532"/>
                  </a:lnTo>
                  <a:lnTo>
                    <a:pt x="347065" y="138823"/>
                  </a:lnTo>
                  <a:close/>
                </a:path>
                <a:path w="1145539" h="208279">
                  <a:moveTo>
                    <a:pt x="347065" y="69418"/>
                  </a:moveTo>
                  <a:lnTo>
                    <a:pt x="312356" y="69418"/>
                  </a:lnTo>
                  <a:lnTo>
                    <a:pt x="312356" y="34709"/>
                  </a:lnTo>
                  <a:lnTo>
                    <a:pt x="277647" y="34709"/>
                  </a:lnTo>
                  <a:lnTo>
                    <a:pt x="242938" y="34709"/>
                  </a:lnTo>
                  <a:lnTo>
                    <a:pt x="242938" y="69418"/>
                  </a:lnTo>
                  <a:lnTo>
                    <a:pt x="208241" y="69418"/>
                  </a:lnTo>
                  <a:lnTo>
                    <a:pt x="208241" y="34709"/>
                  </a:lnTo>
                  <a:lnTo>
                    <a:pt x="173532" y="34709"/>
                  </a:lnTo>
                  <a:lnTo>
                    <a:pt x="173532" y="69418"/>
                  </a:lnTo>
                  <a:lnTo>
                    <a:pt x="208229" y="69418"/>
                  </a:lnTo>
                  <a:lnTo>
                    <a:pt x="208229" y="104127"/>
                  </a:lnTo>
                  <a:lnTo>
                    <a:pt x="242938" y="104127"/>
                  </a:lnTo>
                  <a:lnTo>
                    <a:pt x="242938" y="138823"/>
                  </a:lnTo>
                  <a:lnTo>
                    <a:pt x="277647" y="138823"/>
                  </a:lnTo>
                  <a:lnTo>
                    <a:pt x="277647" y="104127"/>
                  </a:lnTo>
                  <a:lnTo>
                    <a:pt x="312356" y="104127"/>
                  </a:lnTo>
                  <a:lnTo>
                    <a:pt x="347065" y="104127"/>
                  </a:lnTo>
                  <a:lnTo>
                    <a:pt x="347065" y="69418"/>
                  </a:lnTo>
                  <a:close/>
                </a:path>
                <a:path w="1145539" h="208279">
                  <a:moveTo>
                    <a:pt x="451180" y="173532"/>
                  </a:moveTo>
                  <a:lnTo>
                    <a:pt x="416471" y="173532"/>
                  </a:lnTo>
                  <a:lnTo>
                    <a:pt x="416471" y="208254"/>
                  </a:lnTo>
                  <a:lnTo>
                    <a:pt x="451180" y="208254"/>
                  </a:lnTo>
                  <a:lnTo>
                    <a:pt x="451180" y="173532"/>
                  </a:lnTo>
                  <a:close/>
                </a:path>
                <a:path w="1145539" h="208279">
                  <a:moveTo>
                    <a:pt x="451180" y="34709"/>
                  </a:moveTo>
                  <a:lnTo>
                    <a:pt x="416471" y="34709"/>
                  </a:lnTo>
                  <a:lnTo>
                    <a:pt x="416471" y="69418"/>
                  </a:lnTo>
                  <a:lnTo>
                    <a:pt x="451180" y="69418"/>
                  </a:lnTo>
                  <a:lnTo>
                    <a:pt x="451180" y="34709"/>
                  </a:lnTo>
                  <a:close/>
                </a:path>
                <a:path w="1145539" h="208279">
                  <a:moveTo>
                    <a:pt x="659422" y="69418"/>
                  </a:moveTo>
                  <a:lnTo>
                    <a:pt x="624713" y="69418"/>
                  </a:lnTo>
                  <a:lnTo>
                    <a:pt x="624713" y="104114"/>
                  </a:lnTo>
                  <a:lnTo>
                    <a:pt x="590003" y="104114"/>
                  </a:lnTo>
                  <a:lnTo>
                    <a:pt x="590003" y="138823"/>
                  </a:lnTo>
                  <a:lnTo>
                    <a:pt x="555307" y="138823"/>
                  </a:lnTo>
                  <a:lnTo>
                    <a:pt x="555307" y="104127"/>
                  </a:lnTo>
                  <a:lnTo>
                    <a:pt x="590003" y="104127"/>
                  </a:lnTo>
                  <a:lnTo>
                    <a:pt x="590003" y="69418"/>
                  </a:lnTo>
                  <a:lnTo>
                    <a:pt x="590003" y="34709"/>
                  </a:lnTo>
                  <a:lnTo>
                    <a:pt x="555294" y="34709"/>
                  </a:lnTo>
                  <a:lnTo>
                    <a:pt x="555294" y="69418"/>
                  </a:lnTo>
                  <a:lnTo>
                    <a:pt x="555294" y="104114"/>
                  </a:lnTo>
                  <a:lnTo>
                    <a:pt x="520598" y="104114"/>
                  </a:lnTo>
                  <a:lnTo>
                    <a:pt x="520598" y="69418"/>
                  </a:lnTo>
                  <a:lnTo>
                    <a:pt x="485889" y="69418"/>
                  </a:lnTo>
                  <a:lnTo>
                    <a:pt x="451180" y="69418"/>
                  </a:lnTo>
                  <a:lnTo>
                    <a:pt x="451180" y="104114"/>
                  </a:lnTo>
                  <a:lnTo>
                    <a:pt x="416471" y="104114"/>
                  </a:lnTo>
                  <a:lnTo>
                    <a:pt x="416471" y="69418"/>
                  </a:lnTo>
                  <a:lnTo>
                    <a:pt x="381774" y="69418"/>
                  </a:lnTo>
                  <a:lnTo>
                    <a:pt x="381774" y="34709"/>
                  </a:lnTo>
                  <a:lnTo>
                    <a:pt x="347065" y="34709"/>
                  </a:lnTo>
                  <a:lnTo>
                    <a:pt x="347065" y="69418"/>
                  </a:lnTo>
                  <a:lnTo>
                    <a:pt x="381762" y="69418"/>
                  </a:lnTo>
                  <a:lnTo>
                    <a:pt x="381762" y="104127"/>
                  </a:lnTo>
                  <a:lnTo>
                    <a:pt x="416471" y="104127"/>
                  </a:lnTo>
                  <a:lnTo>
                    <a:pt x="416471" y="138823"/>
                  </a:lnTo>
                  <a:lnTo>
                    <a:pt x="451180" y="138823"/>
                  </a:lnTo>
                  <a:lnTo>
                    <a:pt x="485889" y="138823"/>
                  </a:lnTo>
                  <a:lnTo>
                    <a:pt x="520598" y="138823"/>
                  </a:lnTo>
                  <a:lnTo>
                    <a:pt x="555294" y="138823"/>
                  </a:lnTo>
                  <a:lnTo>
                    <a:pt x="555294" y="173532"/>
                  </a:lnTo>
                  <a:lnTo>
                    <a:pt x="520598" y="173532"/>
                  </a:lnTo>
                  <a:lnTo>
                    <a:pt x="485889" y="173532"/>
                  </a:lnTo>
                  <a:lnTo>
                    <a:pt x="485889" y="208254"/>
                  </a:lnTo>
                  <a:lnTo>
                    <a:pt x="520598" y="208254"/>
                  </a:lnTo>
                  <a:lnTo>
                    <a:pt x="555307" y="208254"/>
                  </a:lnTo>
                  <a:lnTo>
                    <a:pt x="555307" y="173532"/>
                  </a:lnTo>
                  <a:lnTo>
                    <a:pt x="590003" y="173532"/>
                  </a:lnTo>
                  <a:lnTo>
                    <a:pt x="624713" y="173532"/>
                  </a:lnTo>
                  <a:lnTo>
                    <a:pt x="659422" y="173532"/>
                  </a:lnTo>
                  <a:lnTo>
                    <a:pt x="659422" y="138823"/>
                  </a:lnTo>
                  <a:lnTo>
                    <a:pt x="624713" y="138823"/>
                  </a:lnTo>
                  <a:lnTo>
                    <a:pt x="624713" y="104127"/>
                  </a:lnTo>
                  <a:lnTo>
                    <a:pt x="659422" y="104127"/>
                  </a:lnTo>
                  <a:lnTo>
                    <a:pt x="659422" y="69418"/>
                  </a:lnTo>
                  <a:close/>
                </a:path>
                <a:path w="1145539" h="208279">
                  <a:moveTo>
                    <a:pt x="832954" y="138823"/>
                  </a:moveTo>
                  <a:lnTo>
                    <a:pt x="798245" y="138823"/>
                  </a:lnTo>
                  <a:lnTo>
                    <a:pt x="763536" y="138823"/>
                  </a:lnTo>
                  <a:lnTo>
                    <a:pt x="763536" y="173532"/>
                  </a:lnTo>
                  <a:lnTo>
                    <a:pt x="798245" y="173532"/>
                  </a:lnTo>
                  <a:lnTo>
                    <a:pt x="832954" y="173532"/>
                  </a:lnTo>
                  <a:lnTo>
                    <a:pt x="832954" y="138823"/>
                  </a:lnTo>
                  <a:close/>
                </a:path>
                <a:path w="1145539" h="208279">
                  <a:moveTo>
                    <a:pt x="832954" y="34709"/>
                  </a:moveTo>
                  <a:lnTo>
                    <a:pt x="798245" y="34709"/>
                  </a:lnTo>
                  <a:lnTo>
                    <a:pt x="798245" y="0"/>
                  </a:lnTo>
                  <a:lnTo>
                    <a:pt x="763536" y="0"/>
                  </a:lnTo>
                  <a:lnTo>
                    <a:pt x="728827" y="0"/>
                  </a:lnTo>
                  <a:lnTo>
                    <a:pt x="694118" y="0"/>
                  </a:lnTo>
                  <a:lnTo>
                    <a:pt x="694118" y="34709"/>
                  </a:lnTo>
                  <a:lnTo>
                    <a:pt x="694118" y="69418"/>
                  </a:lnTo>
                  <a:lnTo>
                    <a:pt x="728827" y="69418"/>
                  </a:lnTo>
                  <a:lnTo>
                    <a:pt x="763536" y="69418"/>
                  </a:lnTo>
                  <a:lnTo>
                    <a:pt x="763536" y="104114"/>
                  </a:lnTo>
                  <a:lnTo>
                    <a:pt x="728827" y="104114"/>
                  </a:lnTo>
                  <a:lnTo>
                    <a:pt x="694118" y="104114"/>
                  </a:lnTo>
                  <a:lnTo>
                    <a:pt x="694118" y="138823"/>
                  </a:lnTo>
                  <a:lnTo>
                    <a:pt x="728827" y="138823"/>
                  </a:lnTo>
                  <a:lnTo>
                    <a:pt x="763536" y="138823"/>
                  </a:lnTo>
                  <a:lnTo>
                    <a:pt x="763536" y="104127"/>
                  </a:lnTo>
                  <a:lnTo>
                    <a:pt x="798245" y="104127"/>
                  </a:lnTo>
                  <a:lnTo>
                    <a:pt x="798245" y="69418"/>
                  </a:lnTo>
                  <a:lnTo>
                    <a:pt x="832954" y="69418"/>
                  </a:lnTo>
                  <a:lnTo>
                    <a:pt x="832954" y="34709"/>
                  </a:lnTo>
                  <a:close/>
                </a:path>
                <a:path w="1145539" h="208279">
                  <a:moveTo>
                    <a:pt x="867664" y="104114"/>
                  </a:moveTo>
                  <a:lnTo>
                    <a:pt x="832954" y="104114"/>
                  </a:lnTo>
                  <a:lnTo>
                    <a:pt x="832954" y="138823"/>
                  </a:lnTo>
                  <a:lnTo>
                    <a:pt x="867664" y="138823"/>
                  </a:lnTo>
                  <a:lnTo>
                    <a:pt x="867664" y="104114"/>
                  </a:lnTo>
                  <a:close/>
                </a:path>
                <a:path w="1145539" h="208279">
                  <a:moveTo>
                    <a:pt x="867664" y="0"/>
                  </a:moveTo>
                  <a:lnTo>
                    <a:pt x="832954" y="0"/>
                  </a:lnTo>
                  <a:lnTo>
                    <a:pt x="832954" y="34709"/>
                  </a:lnTo>
                  <a:lnTo>
                    <a:pt x="867664" y="34709"/>
                  </a:lnTo>
                  <a:lnTo>
                    <a:pt x="867664" y="0"/>
                  </a:lnTo>
                  <a:close/>
                </a:path>
                <a:path w="1145539" h="208279">
                  <a:moveTo>
                    <a:pt x="937069" y="0"/>
                  </a:moveTo>
                  <a:lnTo>
                    <a:pt x="902360" y="0"/>
                  </a:lnTo>
                  <a:lnTo>
                    <a:pt x="902360" y="34709"/>
                  </a:lnTo>
                  <a:lnTo>
                    <a:pt x="937069" y="34709"/>
                  </a:lnTo>
                  <a:lnTo>
                    <a:pt x="937069" y="0"/>
                  </a:lnTo>
                  <a:close/>
                </a:path>
                <a:path w="1145539" h="208279">
                  <a:moveTo>
                    <a:pt x="971778" y="104114"/>
                  </a:moveTo>
                  <a:lnTo>
                    <a:pt x="937069" y="104114"/>
                  </a:lnTo>
                  <a:lnTo>
                    <a:pt x="902360" y="104114"/>
                  </a:lnTo>
                  <a:lnTo>
                    <a:pt x="902360" y="138823"/>
                  </a:lnTo>
                  <a:lnTo>
                    <a:pt x="937069" y="138823"/>
                  </a:lnTo>
                  <a:lnTo>
                    <a:pt x="937069" y="173532"/>
                  </a:lnTo>
                  <a:lnTo>
                    <a:pt x="971778" y="173532"/>
                  </a:lnTo>
                  <a:lnTo>
                    <a:pt x="971778" y="138823"/>
                  </a:lnTo>
                  <a:lnTo>
                    <a:pt x="971778" y="104114"/>
                  </a:lnTo>
                  <a:close/>
                </a:path>
                <a:path w="1145539" h="208279">
                  <a:moveTo>
                    <a:pt x="971778" y="34709"/>
                  </a:moveTo>
                  <a:lnTo>
                    <a:pt x="937069" y="34709"/>
                  </a:lnTo>
                  <a:lnTo>
                    <a:pt x="937069" y="69418"/>
                  </a:lnTo>
                  <a:lnTo>
                    <a:pt x="971778" y="69418"/>
                  </a:lnTo>
                  <a:lnTo>
                    <a:pt x="971778" y="34709"/>
                  </a:lnTo>
                  <a:close/>
                </a:path>
                <a:path w="1145539" h="208279">
                  <a:moveTo>
                    <a:pt x="1041184" y="34709"/>
                  </a:moveTo>
                  <a:lnTo>
                    <a:pt x="1006487" y="34709"/>
                  </a:lnTo>
                  <a:lnTo>
                    <a:pt x="1006487" y="0"/>
                  </a:lnTo>
                  <a:lnTo>
                    <a:pt x="971778" y="0"/>
                  </a:lnTo>
                  <a:lnTo>
                    <a:pt x="971778" y="34709"/>
                  </a:lnTo>
                  <a:lnTo>
                    <a:pt x="1006475" y="34709"/>
                  </a:lnTo>
                  <a:lnTo>
                    <a:pt x="1006475" y="69418"/>
                  </a:lnTo>
                  <a:lnTo>
                    <a:pt x="1041184" y="69418"/>
                  </a:lnTo>
                  <a:lnTo>
                    <a:pt x="1041184" y="34709"/>
                  </a:lnTo>
                  <a:close/>
                </a:path>
                <a:path w="1145539" h="208279">
                  <a:moveTo>
                    <a:pt x="1145311" y="69418"/>
                  </a:moveTo>
                  <a:lnTo>
                    <a:pt x="1110602" y="69418"/>
                  </a:lnTo>
                  <a:lnTo>
                    <a:pt x="1110602" y="34709"/>
                  </a:lnTo>
                  <a:lnTo>
                    <a:pt x="1110602" y="0"/>
                  </a:lnTo>
                  <a:lnTo>
                    <a:pt x="1075893" y="0"/>
                  </a:lnTo>
                  <a:lnTo>
                    <a:pt x="1075893" y="34709"/>
                  </a:lnTo>
                  <a:lnTo>
                    <a:pt x="1075893" y="69418"/>
                  </a:lnTo>
                  <a:lnTo>
                    <a:pt x="1041184" y="69418"/>
                  </a:lnTo>
                  <a:lnTo>
                    <a:pt x="1041184" y="104127"/>
                  </a:lnTo>
                  <a:lnTo>
                    <a:pt x="1075893" y="104127"/>
                  </a:lnTo>
                  <a:lnTo>
                    <a:pt x="1075893" y="138823"/>
                  </a:lnTo>
                  <a:lnTo>
                    <a:pt x="1075893" y="173532"/>
                  </a:lnTo>
                  <a:lnTo>
                    <a:pt x="1110602" y="173532"/>
                  </a:lnTo>
                  <a:lnTo>
                    <a:pt x="1145311" y="173532"/>
                  </a:lnTo>
                  <a:lnTo>
                    <a:pt x="1145311" y="138823"/>
                  </a:lnTo>
                  <a:lnTo>
                    <a:pt x="1110602" y="138823"/>
                  </a:lnTo>
                  <a:lnTo>
                    <a:pt x="1110602" y="104127"/>
                  </a:lnTo>
                  <a:lnTo>
                    <a:pt x="1145311" y="104127"/>
                  </a:lnTo>
                  <a:lnTo>
                    <a:pt x="1145311" y="6941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015981" y="8429942"/>
              <a:ext cx="1145540" cy="208279"/>
            </a:xfrm>
            <a:custGeom>
              <a:avLst/>
              <a:gdLst/>
              <a:ahLst/>
              <a:cxnLst/>
              <a:rect l="l" t="t" r="r" b="b"/>
              <a:pathLst>
                <a:path w="1145539" h="208279">
                  <a:moveTo>
                    <a:pt x="34709" y="104114"/>
                  </a:moveTo>
                  <a:lnTo>
                    <a:pt x="0" y="104114"/>
                  </a:lnTo>
                  <a:lnTo>
                    <a:pt x="0" y="138823"/>
                  </a:lnTo>
                  <a:lnTo>
                    <a:pt x="34709" y="138823"/>
                  </a:lnTo>
                  <a:lnTo>
                    <a:pt x="34709" y="104114"/>
                  </a:lnTo>
                  <a:close/>
                </a:path>
                <a:path w="1145539" h="208279">
                  <a:moveTo>
                    <a:pt x="104114" y="69405"/>
                  </a:moveTo>
                  <a:lnTo>
                    <a:pt x="69418" y="69405"/>
                  </a:lnTo>
                  <a:lnTo>
                    <a:pt x="69418" y="34709"/>
                  </a:lnTo>
                  <a:lnTo>
                    <a:pt x="34709" y="34709"/>
                  </a:lnTo>
                  <a:lnTo>
                    <a:pt x="0" y="34709"/>
                  </a:lnTo>
                  <a:lnTo>
                    <a:pt x="0" y="69418"/>
                  </a:lnTo>
                  <a:lnTo>
                    <a:pt x="34709" y="69418"/>
                  </a:lnTo>
                  <a:lnTo>
                    <a:pt x="34709" y="104114"/>
                  </a:lnTo>
                  <a:lnTo>
                    <a:pt x="69405" y="104114"/>
                  </a:lnTo>
                  <a:lnTo>
                    <a:pt x="104114" y="104114"/>
                  </a:lnTo>
                  <a:lnTo>
                    <a:pt x="104114" y="69405"/>
                  </a:lnTo>
                  <a:close/>
                </a:path>
                <a:path w="1145539" h="208279">
                  <a:moveTo>
                    <a:pt x="242938" y="104114"/>
                  </a:moveTo>
                  <a:lnTo>
                    <a:pt x="208229" y="104114"/>
                  </a:lnTo>
                  <a:lnTo>
                    <a:pt x="208229" y="138823"/>
                  </a:lnTo>
                  <a:lnTo>
                    <a:pt x="242938" y="138823"/>
                  </a:lnTo>
                  <a:lnTo>
                    <a:pt x="242938" y="104114"/>
                  </a:lnTo>
                  <a:close/>
                </a:path>
                <a:path w="1145539" h="208279">
                  <a:moveTo>
                    <a:pt x="312356" y="138823"/>
                  </a:moveTo>
                  <a:lnTo>
                    <a:pt x="277647" y="138823"/>
                  </a:lnTo>
                  <a:lnTo>
                    <a:pt x="277647" y="173532"/>
                  </a:lnTo>
                  <a:lnTo>
                    <a:pt x="312356" y="173532"/>
                  </a:lnTo>
                  <a:lnTo>
                    <a:pt x="312356" y="138823"/>
                  </a:lnTo>
                  <a:close/>
                </a:path>
                <a:path w="1145539" h="208279">
                  <a:moveTo>
                    <a:pt x="347065" y="173532"/>
                  </a:moveTo>
                  <a:lnTo>
                    <a:pt x="312356" y="173532"/>
                  </a:lnTo>
                  <a:lnTo>
                    <a:pt x="312356" y="208241"/>
                  </a:lnTo>
                  <a:lnTo>
                    <a:pt x="347065" y="208241"/>
                  </a:lnTo>
                  <a:lnTo>
                    <a:pt x="347065" y="173532"/>
                  </a:lnTo>
                  <a:close/>
                </a:path>
                <a:path w="1145539" h="208279">
                  <a:moveTo>
                    <a:pt x="485889" y="138823"/>
                  </a:moveTo>
                  <a:lnTo>
                    <a:pt x="451180" y="138823"/>
                  </a:lnTo>
                  <a:lnTo>
                    <a:pt x="416471" y="138823"/>
                  </a:lnTo>
                  <a:lnTo>
                    <a:pt x="416471" y="173532"/>
                  </a:lnTo>
                  <a:lnTo>
                    <a:pt x="416471" y="208241"/>
                  </a:lnTo>
                  <a:lnTo>
                    <a:pt x="451180" y="208241"/>
                  </a:lnTo>
                  <a:lnTo>
                    <a:pt x="485889" y="208241"/>
                  </a:lnTo>
                  <a:lnTo>
                    <a:pt x="485889" y="173532"/>
                  </a:lnTo>
                  <a:lnTo>
                    <a:pt x="485889" y="138823"/>
                  </a:lnTo>
                  <a:close/>
                </a:path>
                <a:path w="1145539" h="208279">
                  <a:moveTo>
                    <a:pt x="624713" y="104114"/>
                  </a:moveTo>
                  <a:lnTo>
                    <a:pt x="590003" y="104114"/>
                  </a:lnTo>
                  <a:lnTo>
                    <a:pt x="590003" y="138823"/>
                  </a:lnTo>
                  <a:lnTo>
                    <a:pt x="624713" y="138823"/>
                  </a:lnTo>
                  <a:lnTo>
                    <a:pt x="624713" y="104114"/>
                  </a:lnTo>
                  <a:close/>
                </a:path>
                <a:path w="1145539" h="208279">
                  <a:moveTo>
                    <a:pt x="1145311" y="138823"/>
                  </a:moveTo>
                  <a:lnTo>
                    <a:pt x="1110602" y="138823"/>
                  </a:lnTo>
                  <a:lnTo>
                    <a:pt x="1075893" y="138823"/>
                  </a:lnTo>
                  <a:lnTo>
                    <a:pt x="1075893" y="173532"/>
                  </a:lnTo>
                  <a:lnTo>
                    <a:pt x="1110602" y="173532"/>
                  </a:lnTo>
                  <a:lnTo>
                    <a:pt x="1145311" y="173532"/>
                  </a:lnTo>
                  <a:lnTo>
                    <a:pt x="1145311" y="138823"/>
                  </a:lnTo>
                  <a:close/>
                </a:path>
                <a:path w="1145539" h="208279">
                  <a:moveTo>
                    <a:pt x="1145311" y="0"/>
                  </a:moveTo>
                  <a:lnTo>
                    <a:pt x="1110602" y="0"/>
                  </a:lnTo>
                  <a:lnTo>
                    <a:pt x="1075893" y="0"/>
                  </a:lnTo>
                  <a:lnTo>
                    <a:pt x="1041184" y="0"/>
                  </a:lnTo>
                  <a:lnTo>
                    <a:pt x="1006475" y="0"/>
                  </a:lnTo>
                  <a:lnTo>
                    <a:pt x="1006475" y="34709"/>
                  </a:lnTo>
                  <a:lnTo>
                    <a:pt x="971778" y="34709"/>
                  </a:lnTo>
                  <a:lnTo>
                    <a:pt x="971778" y="0"/>
                  </a:lnTo>
                  <a:lnTo>
                    <a:pt x="937069" y="0"/>
                  </a:lnTo>
                  <a:lnTo>
                    <a:pt x="902360" y="0"/>
                  </a:lnTo>
                  <a:lnTo>
                    <a:pt x="902360" y="34709"/>
                  </a:lnTo>
                  <a:lnTo>
                    <a:pt x="902360" y="69418"/>
                  </a:lnTo>
                  <a:lnTo>
                    <a:pt x="937069" y="69418"/>
                  </a:lnTo>
                  <a:lnTo>
                    <a:pt x="971778" y="69418"/>
                  </a:lnTo>
                  <a:lnTo>
                    <a:pt x="1006475" y="69418"/>
                  </a:lnTo>
                  <a:lnTo>
                    <a:pt x="1006475" y="104114"/>
                  </a:lnTo>
                  <a:lnTo>
                    <a:pt x="971778" y="104114"/>
                  </a:lnTo>
                  <a:lnTo>
                    <a:pt x="937069" y="104114"/>
                  </a:lnTo>
                  <a:lnTo>
                    <a:pt x="902360" y="104114"/>
                  </a:lnTo>
                  <a:lnTo>
                    <a:pt x="867664" y="104114"/>
                  </a:lnTo>
                  <a:lnTo>
                    <a:pt x="832954" y="104114"/>
                  </a:lnTo>
                  <a:lnTo>
                    <a:pt x="832954" y="69418"/>
                  </a:lnTo>
                  <a:lnTo>
                    <a:pt x="867664" y="69418"/>
                  </a:lnTo>
                  <a:lnTo>
                    <a:pt x="867664" y="34709"/>
                  </a:lnTo>
                  <a:lnTo>
                    <a:pt x="832954" y="34709"/>
                  </a:lnTo>
                  <a:lnTo>
                    <a:pt x="832954" y="69405"/>
                  </a:lnTo>
                  <a:lnTo>
                    <a:pt x="798245" y="69405"/>
                  </a:lnTo>
                  <a:lnTo>
                    <a:pt x="798245" y="34721"/>
                  </a:lnTo>
                  <a:lnTo>
                    <a:pt x="798245" y="0"/>
                  </a:lnTo>
                  <a:lnTo>
                    <a:pt x="763536" y="0"/>
                  </a:lnTo>
                  <a:lnTo>
                    <a:pt x="763536" y="34721"/>
                  </a:lnTo>
                  <a:lnTo>
                    <a:pt x="763536" y="69405"/>
                  </a:lnTo>
                  <a:lnTo>
                    <a:pt x="728827" y="69405"/>
                  </a:lnTo>
                  <a:lnTo>
                    <a:pt x="728827" y="34721"/>
                  </a:lnTo>
                  <a:lnTo>
                    <a:pt x="763536" y="34721"/>
                  </a:lnTo>
                  <a:lnTo>
                    <a:pt x="763536" y="0"/>
                  </a:lnTo>
                  <a:lnTo>
                    <a:pt x="624713" y="0"/>
                  </a:lnTo>
                  <a:lnTo>
                    <a:pt x="624713" y="34709"/>
                  </a:lnTo>
                  <a:lnTo>
                    <a:pt x="590003" y="34709"/>
                  </a:lnTo>
                  <a:lnTo>
                    <a:pt x="590003" y="69405"/>
                  </a:lnTo>
                  <a:lnTo>
                    <a:pt x="555307" y="69405"/>
                  </a:lnTo>
                  <a:lnTo>
                    <a:pt x="555307" y="34721"/>
                  </a:lnTo>
                  <a:lnTo>
                    <a:pt x="590003" y="34721"/>
                  </a:lnTo>
                  <a:lnTo>
                    <a:pt x="590003" y="0"/>
                  </a:lnTo>
                  <a:lnTo>
                    <a:pt x="555307" y="0"/>
                  </a:lnTo>
                  <a:lnTo>
                    <a:pt x="555294" y="69418"/>
                  </a:lnTo>
                  <a:lnTo>
                    <a:pt x="555294" y="104114"/>
                  </a:lnTo>
                  <a:lnTo>
                    <a:pt x="520598" y="104114"/>
                  </a:lnTo>
                  <a:lnTo>
                    <a:pt x="520598" y="69418"/>
                  </a:lnTo>
                  <a:lnTo>
                    <a:pt x="555294" y="69418"/>
                  </a:lnTo>
                  <a:lnTo>
                    <a:pt x="555294" y="0"/>
                  </a:lnTo>
                  <a:lnTo>
                    <a:pt x="520598" y="0"/>
                  </a:lnTo>
                  <a:lnTo>
                    <a:pt x="520598" y="34709"/>
                  </a:lnTo>
                  <a:lnTo>
                    <a:pt x="520598" y="69405"/>
                  </a:lnTo>
                  <a:lnTo>
                    <a:pt x="485889" y="69405"/>
                  </a:lnTo>
                  <a:lnTo>
                    <a:pt x="485889" y="34709"/>
                  </a:lnTo>
                  <a:lnTo>
                    <a:pt x="451180" y="34709"/>
                  </a:lnTo>
                  <a:lnTo>
                    <a:pt x="451180" y="69405"/>
                  </a:lnTo>
                  <a:lnTo>
                    <a:pt x="416471" y="69405"/>
                  </a:lnTo>
                  <a:lnTo>
                    <a:pt x="416471" y="34709"/>
                  </a:lnTo>
                  <a:lnTo>
                    <a:pt x="381774" y="34709"/>
                  </a:lnTo>
                  <a:lnTo>
                    <a:pt x="347065" y="34709"/>
                  </a:lnTo>
                  <a:lnTo>
                    <a:pt x="312356" y="34709"/>
                  </a:lnTo>
                  <a:lnTo>
                    <a:pt x="312356" y="69405"/>
                  </a:lnTo>
                  <a:lnTo>
                    <a:pt x="277647" y="69405"/>
                  </a:lnTo>
                  <a:lnTo>
                    <a:pt x="277647" y="34709"/>
                  </a:lnTo>
                  <a:lnTo>
                    <a:pt x="242938" y="34709"/>
                  </a:lnTo>
                  <a:lnTo>
                    <a:pt x="208229" y="34709"/>
                  </a:lnTo>
                  <a:lnTo>
                    <a:pt x="208229" y="69418"/>
                  </a:lnTo>
                  <a:lnTo>
                    <a:pt x="242938" y="69418"/>
                  </a:lnTo>
                  <a:lnTo>
                    <a:pt x="277647" y="69418"/>
                  </a:lnTo>
                  <a:lnTo>
                    <a:pt x="277647" y="104114"/>
                  </a:lnTo>
                  <a:lnTo>
                    <a:pt x="312356" y="104114"/>
                  </a:lnTo>
                  <a:lnTo>
                    <a:pt x="312356" y="69418"/>
                  </a:lnTo>
                  <a:lnTo>
                    <a:pt x="347065" y="69418"/>
                  </a:lnTo>
                  <a:lnTo>
                    <a:pt x="381762" y="69418"/>
                  </a:lnTo>
                  <a:lnTo>
                    <a:pt x="381762" y="104114"/>
                  </a:lnTo>
                  <a:lnTo>
                    <a:pt x="381762" y="138823"/>
                  </a:lnTo>
                  <a:lnTo>
                    <a:pt x="416471" y="138823"/>
                  </a:lnTo>
                  <a:lnTo>
                    <a:pt x="416471" y="104114"/>
                  </a:lnTo>
                  <a:lnTo>
                    <a:pt x="451180" y="104114"/>
                  </a:lnTo>
                  <a:lnTo>
                    <a:pt x="451180" y="69418"/>
                  </a:lnTo>
                  <a:lnTo>
                    <a:pt x="485889" y="69418"/>
                  </a:lnTo>
                  <a:lnTo>
                    <a:pt x="485889" y="104114"/>
                  </a:lnTo>
                  <a:lnTo>
                    <a:pt x="485889" y="138823"/>
                  </a:lnTo>
                  <a:lnTo>
                    <a:pt x="520598" y="138823"/>
                  </a:lnTo>
                  <a:lnTo>
                    <a:pt x="555307" y="138823"/>
                  </a:lnTo>
                  <a:lnTo>
                    <a:pt x="555307" y="104114"/>
                  </a:lnTo>
                  <a:lnTo>
                    <a:pt x="590003" y="104114"/>
                  </a:lnTo>
                  <a:lnTo>
                    <a:pt x="590003" y="69418"/>
                  </a:lnTo>
                  <a:lnTo>
                    <a:pt x="624713" y="69418"/>
                  </a:lnTo>
                  <a:lnTo>
                    <a:pt x="624713" y="104114"/>
                  </a:lnTo>
                  <a:lnTo>
                    <a:pt x="659422" y="104114"/>
                  </a:lnTo>
                  <a:lnTo>
                    <a:pt x="659422" y="69405"/>
                  </a:lnTo>
                  <a:lnTo>
                    <a:pt x="624713" y="69405"/>
                  </a:lnTo>
                  <a:lnTo>
                    <a:pt x="624713" y="34721"/>
                  </a:lnTo>
                  <a:lnTo>
                    <a:pt x="659422" y="34721"/>
                  </a:lnTo>
                  <a:lnTo>
                    <a:pt x="694118" y="34721"/>
                  </a:lnTo>
                  <a:lnTo>
                    <a:pt x="694118" y="69418"/>
                  </a:lnTo>
                  <a:lnTo>
                    <a:pt x="728827" y="69418"/>
                  </a:lnTo>
                  <a:lnTo>
                    <a:pt x="728827" y="104114"/>
                  </a:lnTo>
                  <a:lnTo>
                    <a:pt x="694131" y="104114"/>
                  </a:lnTo>
                  <a:lnTo>
                    <a:pt x="659422" y="104114"/>
                  </a:lnTo>
                  <a:lnTo>
                    <a:pt x="659422" y="138823"/>
                  </a:lnTo>
                  <a:lnTo>
                    <a:pt x="624713" y="138823"/>
                  </a:lnTo>
                  <a:lnTo>
                    <a:pt x="624713" y="173532"/>
                  </a:lnTo>
                  <a:lnTo>
                    <a:pt x="659422" y="173532"/>
                  </a:lnTo>
                  <a:lnTo>
                    <a:pt x="694118" y="173532"/>
                  </a:lnTo>
                  <a:lnTo>
                    <a:pt x="728827" y="173532"/>
                  </a:lnTo>
                  <a:lnTo>
                    <a:pt x="728827" y="138823"/>
                  </a:lnTo>
                  <a:lnTo>
                    <a:pt x="763536" y="138823"/>
                  </a:lnTo>
                  <a:lnTo>
                    <a:pt x="763536" y="104114"/>
                  </a:lnTo>
                  <a:lnTo>
                    <a:pt x="763536" y="69418"/>
                  </a:lnTo>
                  <a:lnTo>
                    <a:pt x="798245" y="69418"/>
                  </a:lnTo>
                  <a:lnTo>
                    <a:pt x="798245" y="104114"/>
                  </a:lnTo>
                  <a:lnTo>
                    <a:pt x="798245" y="138823"/>
                  </a:lnTo>
                  <a:lnTo>
                    <a:pt x="832954" y="138823"/>
                  </a:lnTo>
                  <a:lnTo>
                    <a:pt x="832954" y="173532"/>
                  </a:lnTo>
                  <a:lnTo>
                    <a:pt x="867664" y="173532"/>
                  </a:lnTo>
                  <a:lnTo>
                    <a:pt x="867664" y="138823"/>
                  </a:lnTo>
                  <a:lnTo>
                    <a:pt x="902360" y="138823"/>
                  </a:lnTo>
                  <a:lnTo>
                    <a:pt x="937069" y="138823"/>
                  </a:lnTo>
                  <a:lnTo>
                    <a:pt x="971778" y="138823"/>
                  </a:lnTo>
                  <a:lnTo>
                    <a:pt x="971778" y="173532"/>
                  </a:lnTo>
                  <a:lnTo>
                    <a:pt x="1006475" y="173532"/>
                  </a:lnTo>
                  <a:lnTo>
                    <a:pt x="1041184" y="173532"/>
                  </a:lnTo>
                  <a:lnTo>
                    <a:pt x="1041184" y="138823"/>
                  </a:lnTo>
                  <a:lnTo>
                    <a:pt x="1006487" y="138823"/>
                  </a:lnTo>
                  <a:lnTo>
                    <a:pt x="1006487" y="104114"/>
                  </a:lnTo>
                  <a:lnTo>
                    <a:pt x="1041184" y="104114"/>
                  </a:lnTo>
                  <a:lnTo>
                    <a:pt x="1041184" y="69418"/>
                  </a:lnTo>
                  <a:lnTo>
                    <a:pt x="1041184" y="34721"/>
                  </a:lnTo>
                  <a:lnTo>
                    <a:pt x="1075893" y="34721"/>
                  </a:lnTo>
                  <a:lnTo>
                    <a:pt x="1110602" y="34721"/>
                  </a:lnTo>
                  <a:lnTo>
                    <a:pt x="1110602" y="69418"/>
                  </a:lnTo>
                  <a:lnTo>
                    <a:pt x="1145311" y="69418"/>
                  </a:lnTo>
                  <a:lnTo>
                    <a:pt x="1145311" y="34721"/>
                  </a:lnTo>
                  <a:lnTo>
                    <a:pt x="11453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293629" y="8603475"/>
              <a:ext cx="868044" cy="243204"/>
            </a:xfrm>
            <a:custGeom>
              <a:avLst/>
              <a:gdLst/>
              <a:ahLst/>
              <a:cxnLst/>
              <a:rect l="l" t="t" r="r" b="b"/>
              <a:pathLst>
                <a:path w="868045" h="243204">
                  <a:moveTo>
                    <a:pt x="34709" y="208241"/>
                  </a:moveTo>
                  <a:lnTo>
                    <a:pt x="0" y="208241"/>
                  </a:lnTo>
                  <a:lnTo>
                    <a:pt x="0" y="242951"/>
                  </a:lnTo>
                  <a:lnTo>
                    <a:pt x="34709" y="242951"/>
                  </a:lnTo>
                  <a:lnTo>
                    <a:pt x="34709" y="208241"/>
                  </a:lnTo>
                  <a:close/>
                </a:path>
                <a:path w="868045" h="243204">
                  <a:moveTo>
                    <a:pt x="34709" y="104114"/>
                  </a:moveTo>
                  <a:lnTo>
                    <a:pt x="0" y="104114"/>
                  </a:lnTo>
                  <a:lnTo>
                    <a:pt x="0" y="138823"/>
                  </a:lnTo>
                  <a:lnTo>
                    <a:pt x="34709" y="138823"/>
                  </a:lnTo>
                  <a:lnTo>
                    <a:pt x="34709" y="104114"/>
                  </a:lnTo>
                  <a:close/>
                </a:path>
                <a:path w="868045" h="243204">
                  <a:moveTo>
                    <a:pt x="208241" y="0"/>
                  </a:moveTo>
                  <a:lnTo>
                    <a:pt x="173532" y="0"/>
                  </a:lnTo>
                  <a:lnTo>
                    <a:pt x="173532" y="34709"/>
                  </a:lnTo>
                  <a:lnTo>
                    <a:pt x="208241" y="34709"/>
                  </a:lnTo>
                  <a:lnTo>
                    <a:pt x="208241" y="0"/>
                  </a:lnTo>
                  <a:close/>
                </a:path>
                <a:path w="868045" h="243204">
                  <a:moveTo>
                    <a:pt x="312356" y="69405"/>
                  </a:moveTo>
                  <a:lnTo>
                    <a:pt x="277660" y="69405"/>
                  </a:lnTo>
                  <a:lnTo>
                    <a:pt x="277660" y="34709"/>
                  </a:lnTo>
                  <a:lnTo>
                    <a:pt x="242951" y="34709"/>
                  </a:lnTo>
                  <a:lnTo>
                    <a:pt x="242951" y="69418"/>
                  </a:lnTo>
                  <a:lnTo>
                    <a:pt x="277647" y="69418"/>
                  </a:lnTo>
                  <a:lnTo>
                    <a:pt x="277647" y="104114"/>
                  </a:lnTo>
                  <a:lnTo>
                    <a:pt x="242951" y="104114"/>
                  </a:lnTo>
                  <a:lnTo>
                    <a:pt x="208241" y="104114"/>
                  </a:lnTo>
                  <a:lnTo>
                    <a:pt x="208241" y="69405"/>
                  </a:lnTo>
                  <a:lnTo>
                    <a:pt x="173532" y="69405"/>
                  </a:lnTo>
                  <a:lnTo>
                    <a:pt x="138823" y="69405"/>
                  </a:lnTo>
                  <a:lnTo>
                    <a:pt x="138823" y="34709"/>
                  </a:lnTo>
                  <a:lnTo>
                    <a:pt x="104127" y="34709"/>
                  </a:lnTo>
                  <a:lnTo>
                    <a:pt x="69418" y="34709"/>
                  </a:lnTo>
                  <a:lnTo>
                    <a:pt x="69418" y="69405"/>
                  </a:lnTo>
                  <a:lnTo>
                    <a:pt x="34709" y="69405"/>
                  </a:lnTo>
                  <a:lnTo>
                    <a:pt x="34709" y="34709"/>
                  </a:lnTo>
                  <a:lnTo>
                    <a:pt x="0" y="34709"/>
                  </a:lnTo>
                  <a:lnTo>
                    <a:pt x="0" y="69418"/>
                  </a:lnTo>
                  <a:lnTo>
                    <a:pt x="34709" y="69418"/>
                  </a:lnTo>
                  <a:lnTo>
                    <a:pt x="34709" y="104114"/>
                  </a:lnTo>
                  <a:lnTo>
                    <a:pt x="69418" y="104114"/>
                  </a:lnTo>
                  <a:lnTo>
                    <a:pt x="104114" y="104114"/>
                  </a:lnTo>
                  <a:lnTo>
                    <a:pt x="138823" y="104114"/>
                  </a:lnTo>
                  <a:lnTo>
                    <a:pt x="138823" y="138823"/>
                  </a:lnTo>
                  <a:lnTo>
                    <a:pt x="104114" y="138823"/>
                  </a:lnTo>
                  <a:lnTo>
                    <a:pt x="104114" y="173532"/>
                  </a:lnTo>
                  <a:lnTo>
                    <a:pt x="104114" y="208241"/>
                  </a:lnTo>
                  <a:lnTo>
                    <a:pt x="138823" y="208241"/>
                  </a:lnTo>
                  <a:lnTo>
                    <a:pt x="138823" y="173545"/>
                  </a:lnTo>
                  <a:lnTo>
                    <a:pt x="173532" y="173545"/>
                  </a:lnTo>
                  <a:lnTo>
                    <a:pt x="173532" y="208241"/>
                  </a:lnTo>
                  <a:lnTo>
                    <a:pt x="173532" y="242951"/>
                  </a:lnTo>
                  <a:lnTo>
                    <a:pt x="208241" y="242951"/>
                  </a:lnTo>
                  <a:lnTo>
                    <a:pt x="242951" y="242951"/>
                  </a:lnTo>
                  <a:lnTo>
                    <a:pt x="242951" y="208241"/>
                  </a:lnTo>
                  <a:lnTo>
                    <a:pt x="208241" y="208241"/>
                  </a:lnTo>
                  <a:lnTo>
                    <a:pt x="208241" y="173532"/>
                  </a:lnTo>
                  <a:lnTo>
                    <a:pt x="173532" y="173532"/>
                  </a:lnTo>
                  <a:lnTo>
                    <a:pt x="173532" y="138823"/>
                  </a:lnTo>
                  <a:lnTo>
                    <a:pt x="208241" y="138823"/>
                  </a:lnTo>
                  <a:lnTo>
                    <a:pt x="242951" y="138823"/>
                  </a:lnTo>
                  <a:lnTo>
                    <a:pt x="277660" y="138823"/>
                  </a:lnTo>
                  <a:lnTo>
                    <a:pt x="277660" y="104114"/>
                  </a:lnTo>
                  <a:lnTo>
                    <a:pt x="312356" y="104114"/>
                  </a:lnTo>
                  <a:lnTo>
                    <a:pt x="312356" y="69405"/>
                  </a:lnTo>
                  <a:close/>
                </a:path>
                <a:path w="868045" h="243204">
                  <a:moveTo>
                    <a:pt x="381774" y="173532"/>
                  </a:moveTo>
                  <a:lnTo>
                    <a:pt x="347065" y="173532"/>
                  </a:lnTo>
                  <a:lnTo>
                    <a:pt x="347065" y="138823"/>
                  </a:lnTo>
                  <a:lnTo>
                    <a:pt x="312356" y="138823"/>
                  </a:lnTo>
                  <a:lnTo>
                    <a:pt x="312356" y="173532"/>
                  </a:lnTo>
                  <a:lnTo>
                    <a:pt x="277660" y="173532"/>
                  </a:lnTo>
                  <a:lnTo>
                    <a:pt x="242951" y="173532"/>
                  </a:lnTo>
                  <a:lnTo>
                    <a:pt x="242951" y="208241"/>
                  </a:lnTo>
                  <a:lnTo>
                    <a:pt x="277647" y="208241"/>
                  </a:lnTo>
                  <a:lnTo>
                    <a:pt x="277647" y="242951"/>
                  </a:lnTo>
                  <a:lnTo>
                    <a:pt x="312356" y="242951"/>
                  </a:lnTo>
                  <a:lnTo>
                    <a:pt x="312356" y="208241"/>
                  </a:lnTo>
                  <a:lnTo>
                    <a:pt x="347065" y="208241"/>
                  </a:lnTo>
                  <a:lnTo>
                    <a:pt x="381774" y="208241"/>
                  </a:lnTo>
                  <a:lnTo>
                    <a:pt x="381774" y="173532"/>
                  </a:lnTo>
                  <a:close/>
                </a:path>
                <a:path w="868045" h="243204">
                  <a:moveTo>
                    <a:pt x="485889" y="173532"/>
                  </a:moveTo>
                  <a:lnTo>
                    <a:pt x="451180" y="173532"/>
                  </a:lnTo>
                  <a:lnTo>
                    <a:pt x="451180" y="208241"/>
                  </a:lnTo>
                  <a:lnTo>
                    <a:pt x="451180" y="242951"/>
                  </a:lnTo>
                  <a:lnTo>
                    <a:pt x="485889" y="242951"/>
                  </a:lnTo>
                  <a:lnTo>
                    <a:pt x="485889" y="208241"/>
                  </a:lnTo>
                  <a:lnTo>
                    <a:pt x="485889" y="173532"/>
                  </a:lnTo>
                  <a:close/>
                </a:path>
                <a:path w="868045" h="243204">
                  <a:moveTo>
                    <a:pt x="485889" y="104114"/>
                  </a:moveTo>
                  <a:lnTo>
                    <a:pt x="451180" y="104114"/>
                  </a:lnTo>
                  <a:lnTo>
                    <a:pt x="416483" y="104114"/>
                  </a:lnTo>
                  <a:lnTo>
                    <a:pt x="416483" y="69405"/>
                  </a:lnTo>
                  <a:lnTo>
                    <a:pt x="381774" y="69405"/>
                  </a:lnTo>
                  <a:lnTo>
                    <a:pt x="381774" y="104114"/>
                  </a:lnTo>
                  <a:lnTo>
                    <a:pt x="381774" y="138823"/>
                  </a:lnTo>
                  <a:lnTo>
                    <a:pt x="416471" y="138823"/>
                  </a:lnTo>
                  <a:lnTo>
                    <a:pt x="451180" y="138823"/>
                  </a:lnTo>
                  <a:lnTo>
                    <a:pt x="485889" y="138823"/>
                  </a:lnTo>
                  <a:lnTo>
                    <a:pt x="485889" y="104114"/>
                  </a:lnTo>
                  <a:close/>
                </a:path>
                <a:path w="868045" h="243204">
                  <a:moveTo>
                    <a:pt x="485889" y="0"/>
                  </a:moveTo>
                  <a:lnTo>
                    <a:pt x="451180" y="0"/>
                  </a:lnTo>
                  <a:lnTo>
                    <a:pt x="451180" y="34709"/>
                  </a:lnTo>
                  <a:lnTo>
                    <a:pt x="485889" y="34709"/>
                  </a:lnTo>
                  <a:lnTo>
                    <a:pt x="485889" y="0"/>
                  </a:lnTo>
                  <a:close/>
                </a:path>
                <a:path w="868045" h="243204">
                  <a:moveTo>
                    <a:pt x="520598" y="69405"/>
                  </a:moveTo>
                  <a:lnTo>
                    <a:pt x="485889" y="69405"/>
                  </a:lnTo>
                  <a:lnTo>
                    <a:pt x="485889" y="104114"/>
                  </a:lnTo>
                  <a:lnTo>
                    <a:pt x="520598" y="104114"/>
                  </a:lnTo>
                  <a:lnTo>
                    <a:pt x="520598" y="69405"/>
                  </a:lnTo>
                  <a:close/>
                </a:path>
                <a:path w="868045" h="243204">
                  <a:moveTo>
                    <a:pt x="659422" y="208241"/>
                  </a:moveTo>
                  <a:lnTo>
                    <a:pt x="624713" y="208241"/>
                  </a:lnTo>
                  <a:lnTo>
                    <a:pt x="624713" y="242951"/>
                  </a:lnTo>
                  <a:lnTo>
                    <a:pt x="659422" y="242951"/>
                  </a:lnTo>
                  <a:lnTo>
                    <a:pt x="659422" y="208241"/>
                  </a:lnTo>
                  <a:close/>
                </a:path>
                <a:path w="868045" h="243204">
                  <a:moveTo>
                    <a:pt x="659422" y="0"/>
                  </a:moveTo>
                  <a:lnTo>
                    <a:pt x="624713" y="0"/>
                  </a:lnTo>
                  <a:lnTo>
                    <a:pt x="624713" y="34709"/>
                  </a:lnTo>
                  <a:lnTo>
                    <a:pt x="659422" y="34709"/>
                  </a:lnTo>
                  <a:lnTo>
                    <a:pt x="659422" y="0"/>
                  </a:lnTo>
                  <a:close/>
                </a:path>
                <a:path w="868045" h="243204">
                  <a:moveTo>
                    <a:pt x="763536" y="208241"/>
                  </a:moveTo>
                  <a:lnTo>
                    <a:pt x="728840" y="208241"/>
                  </a:lnTo>
                  <a:lnTo>
                    <a:pt x="694131" y="208241"/>
                  </a:lnTo>
                  <a:lnTo>
                    <a:pt x="694131" y="242951"/>
                  </a:lnTo>
                  <a:lnTo>
                    <a:pt x="728827" y="242951"/>
                  </a:lnTo>
                  <a:lnTo>
                    <a:pt x="763536" y="242951"/>
                  </a:lnTo>
                  <a:lnTo>
                    <a:pt x="763536" y="208241"/>
                  </a:lnTo>
                  <a:close/>
                </a:path>
                <a:path w="868045" h="243204">
                  <a:moveTo>
                    <a:pt x="798245" y="0"/>
                  </a:moveTo>
                  <a:lnTo>
                    <a:pt x="763536" y="0"/>
                  </a:lnTo>
                  <a:lnTo>
                    <a:pt x="728840" y="0"/>
                  </a:lnTo>
                  <a:lnTo>
                    <a:pt x="694131" y="0"/>
                  </a:lnTo>
                  <a:lnTo>
                    <a:pt x="694131" y="34709"/>
                  </a:lnTo>
                  <a:lnTo>
                    <a:pt x="694131" y="69405"/>
                  </a:lnTo>
                  <a:lnTo>
                    <a:pt x="659422" y="69405"/>
                  </a:lnTo>
                  <a:lnTo>
                    <a:pt x="624713" y="69405"/>
                  </a:lnTo>
                  <a:lnTo>
                    <a:pt x="590016" y="69405"/>
                  </a:lnTo>
                  <a:lnTo>
                    <a:pt x="590016" y="34709"/>
                  </a:lnTo>
                  <a:lnTo>
                    <a:pt x="590016" y="0"/>
                  </a:lnTo>
                  <a:lnTo>
                    <a:pt x="555307" y="0"/>
                  </a:lnTo>
                  <a:lnTo>
                    <a:pt x="555307" y="34709"/>
                  </a:lnTo>
                  <a:lnTo>
                    <a:pt x="555307" y="69405"/>
                  </a:lnTo>
                  <a:lnTo>
                    <a:pt x="555307" y="104114"/>
                  </a:lnTo>
                  <a:lnTo>
                    <a:pt x="520598" y="104114"/>
                  </a:lnTo>
                  <a:lnTo>
                    <a:pt x="520598" y="138823"/>
                  </a:lnTo>
                  <a:lnTo>
                    <a:pt x="520598" y="173532"/>
                  </a:lnTo>
                  <a:lnTo>
                    <a:pt x="520598" y="208241"/>
                  </a:lnTo>
                  <a:lnTo>
                    <a:pt x="555307" y="208241"/>
                  </a:lnTo>
                  <a:lnTo>
                    <a:pt x="555307" y="242951"/>
                  </a:lnTo>
                  <a:lnTo>
                    <a:pt x="590016" y="242951"/>
                  </a:lnTo>
                  <a:lnTo>
                    <a:pt x="590016" y="208241"/>
                  </a:lnTo>
                  <a:lnTo>
                    <a:pt x="590016" y="173545"/>
                  </a:lnTo>
                  <a:lnTo>
                    <a:pt x="624713" y="173545"/>
                  </a:lnTo>
                  <a:lnTo>
                    <a:pt x="624713" y="138823"/>
                  </a:lnTo>
                  <a:lnTo>
                    <a:pt x="590016" y="138823"/>
                  </a:lnTo>
                  <a:lnTo>
                    <a:pt x="590016" y="104114"/>
                  </a:lnTo>
                  <a:lnTo>
                    <a:pt x="624713" y="104114"/>
                  </a:lnTo>
                  <a:lnTo>
                    <a:pt x="624713" y="138823"/>
                  </a:lnTo>
                  <a:lnTo>
                    <a:pt x="659422" y="138823"/>
                  </a:lnTo>
                  <a:lnTo>
                    <a:pt x="659422" y="104114"/>
                  </a:lnTo>
                  <a:lnTo>
                    <a:pt x="694131" y="104114"/>
                  </a:lnTo>
                  <a:lnTo>
                    <a:pt x="694131" y="138823"/>
                  </a:lnTo>
                  <a:lnTo>
                    <a:pt x="694131" y="173545"/>
                  </a:lnTo>
                  <a:lnTo>
                    <a:pt x="728827" y="173545"/>
                  </a:lnTo>
                  <a:lnTo>
                    <a:pt x="763536" y="173545"/>
                  </a:lnTo>
                  <a:lnTo>
                    <a:pt x="798245" y="173545"/>
                  </a:lnTo>
                  <a:lnTo>
                    <a:pt x="798245" y="138823"/>
                  </a:lnTo>
                  <a:lnTo>
                    <a:pt x="763536" y="138823"/>
                  </a:lnTo>
                  <a:lnTo>
                    <a:pt x="728840" y="138823"/>
                  </a:lnTo>
                  <a:lnTo>
                    <a:pt x="728840" y="104114"/>
                  </a:lnTo>
                  <a:lnTo>
                    <a:pt x="763536" y="104114"/>
                  </a:lnTo>
                  <a:lnTo>
                    <a:pt x="763536" y="69405"/>
                  </a:lnTo>
                  <a:lnTo>
                    <a:pt x="728840" y="69405"/>
                  </a:lnTo>
                  <a:lnTo>
                    <a:pt x="728840" y="34709"/>
                  </a:lnTo>
                  <a:lnTo>
                    <a:pt x="763536" y="34709"/>
                  </a:lnTo>
                  <a:lnTo>
                    <a:pt x="798245" y="34709"/>
                  </a:lnTo>
                  <a:lnTo>
                    <a:pt x="798245" y="0"/>
                  </a:lnTo>
                  <a:close/>
                </a:path>
                <a:path w="868045" h="243204">
                  <a:moveTo>
                    <a:pt x="832954" y="104114"/>
                  </a:moveTo>
                  <a:lnTo>
                    <a:pt x="798245" y="104114"/>
                  </a:lnTo>
                  <a:lnTo>
                    <a:pt x="798245" y="138823"/>
                  </a:lnTo>
                  <a:lnTo>
                    <a:pt x="832954" y="138823"/>
                  </a:lnTo>
                  <a:lnTo>
                    <a:pt x="832954" y="104114"/>
                  </a:lnTo>
                  <a:close/>
                </a:path>
                <a:path w="868045" h="243204">
                  <a:moveTo>
                    <a:pt x="867664" y="138823"/>
                  </a:moveTo>
                  <a:lnTo>
                    <a:pt x="832954" y="138823"/>
                  </a:lnTo>
                  <a:lnTo>
                    <a:pt x="832954" y="173545"/>
                  </a:lnTo>
                  <a:lnTo>
                    <a:pt x="867664" y="173545"/>
                  </a:lnTo>
                  <a:lnTo>
                    <a:pt x="867664" y="138823"/>
                  </a:lnTo>
                  <a:close/>
                </a:path>
                <a:path w="868045" h="243204">
                  <a:moveTo>
                    <a:pt x="867664" y="34709"/>
                  </a:moveTo>
                  <a:lnTo>
                    <a:pt x="832954" y="34709"/>
                  </a:lnTo>
                  <a:lnTo>
                    <a:pt x="798245" y="34709"/>
                  </a:lnTo>
                  <a:lnTo>
                    <a:pt x="798245" y="69418"/>
                  </a:lnTo>
                  <a:lnTo>
                    <a:pt x="832954" y="69418"/>
                  </a:lnTo>
                  <a:lnTo>
                    <a:pt x="832954" y="104114"/>
                  </a:lnTo>
                  <a:lnTo>
                    <a:pt x="867664" y="104114"/>
                  </a:lnTo>
                  <a:lnTo>
                    <a:pt x="867664" y="69418"/>
                  </a:lnTo>
                  <a:lnTo>
                    <a:pt x="867664" y="347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015981" y="7701280"/>
              <a:ext cx="1145540" cy="1145540"/>
            </a:xfrm>
            <a:custGeom>
              <a:avLst/>
              <a:gdLst/>
              <a:ahLst/>
              <a:cxnLst/>
              <a:rect l="l" t="t" r="r" b="b"/>
              <a:pathLst>
                <a:path w="1145539" h="1145540">
                  <a:moveTo>
                    <a:pt x="173520" y="971600"/>
                  </a:moveTo>
                  <a:lnTo>
                    <a:pt x="69405" y="971600"/>
                  </a:lnTo>
                  <a:lnTo>
                    <a:pt x="69405" y="1075715"/>
                  </a:lnTo>
                  <a:lnTo>
                    <a:pt x="173520" y="1075715"/>
                  </a:lnTo>
                  <a:lnTo>
                    <a:pt x="173520" y="971600"/>
                  </a:lnTo>
                  <a:close/>
                </a:path>
                <a:path w="1145539" h="1145540">
                  <a:moveTo>
                    <a:pt x="173520" y="69240"/>
                  </a:moveTo>
                  <a:lnTo>
                    <a:pt x="69405" y="69240"/>
                  </a:lnTo>
                  <a:lnTo>
                    <a:pt x="69405" y="173355"/>
                  </a:lnTo>
                  <a:lnTo>
                    <a:pt x="173520" y="173355"/>
                  </a:lnTo>
                  <a:lnTo>
                    <a:pt x="173520" y="69240"/>
                  </a:lnTo>
                  <a:close/>
                </a:path>
                <a:path w="1145539" h="1145540">
                  <a:moveTo>
                    <a:pt x="242938" y="938631"/>
                  </a:moveTo>
                  <a:lnTo>
                    <a:pt x="206502" y="938631"/>
                  </a:lnTo>
                  <a:lnTo>
                    <a:pt x="206502" y="1108697"/>
                  </a:lnTo>
                  <a:lnTo>
                    <a:pt x="242938" y="1108697"/>
                  </a:lnTo>
                  <a:lnTo>
                    <a:pt x="242938" y="938631"/>
                  </a:lnTo>
                  <a:close/>
                </a:path>
                <a:path w="1145539" h="1145540">
                  <a:moveTo>
                    <a:pt x="242938" y="901700"/>
                  </a:moveTo>
                  <a:lnTo>
                    <a:pt x="0" y="901700"/>
                  </a:lnTo>
                  <a:lnTo>
                    <a:pt x="0" y="938530"/>
                  </a:lnTo>
                  <a:lnTo>
                    <a:pt x="0" y="1108710"/>
                  </a:lnTo>
                  <a:lnTo>
                    <a:pt x="0" y="1145540"/>
                  </a:lnTo>
                  <a:lnTo>
                    <a:pt x="242938" y="1145540"/>
                  </a:lnTo>
                  <a:lnTo>
                    <a:pt x="242938" y="1108710"/>
                  </a:lnTo>
                  <a:lnTo>
                    <a:pt x="36423" y="1108710"/>
                  </a:lnTo>
                  <a:lnTo>
                    <a:pt x="36423" y="938530"/>
                  </a:lnTo>
                  <a:lnTo>
                    <a:pt x="242938" y="938530"/>
                  </a:lnTo>
                  <a:lnTo>
                    <a:pt x="242938" y="901700"/>
                  </a:lnTo>
                  <a:close/>
                </a:path>
                <a:path w="1145539" h="1145540">
                  <a:moveTo>
                    <a:pt x="242938" y="0"/>
                  </a:moveTo>
                  <a:lnTo>
                    <a:pt x="206502" y="0"/>
                  </a:lnTo>
                  <a:lnTo>
                    <a:pt x="206502" y="36830"/>
                  </a:lnTo>
                  <a:lnTo>
                    <a:pt x="206502" y="205740"/>
                  </a:lnTo>
                  <a:lnTo>
                    <a:pt x="36423" y="205740"/>
                  </a:lnTo>
                  <a:lnTo>
                    <a:pt x="36423" y="36830"/>
                  </a:lnTo>
                  <a:lnTo>
                    <a:pt x="206502" y="36830"/>
                  </a:lnTo>
                  <a:lnTo>
                    <a:pt x="206502" y="0"/>
                  </a:lnTo>
                  <a:lnTo>
                    <a:pt x="0" y="0"/>
                  </a:lnTo>
                  <a:lnTo>
                    <a:pt x="0" y="36830"/>
                  </a:lnTo>
                  <a:lnTo>
                    <a:pt x="0" y="205740"/>
                  </a:lnTo>
                  <a:lnTo>
                    <a:pt x="0" y="242570"/>
                  </a:lnTo>
                  <a:lnTo>
                    <a:pt x="242938" y="242570"/>
                  </a:lnTo>
                  <a:lnTo>
                    <a:pt x="242938" y="206336"/>
                  </a:lnTo>
                  <a:lnTo>
                    <a:pt x="242938" y="205740"/>
                  </a:lnTo>
                  <a:lnTo>
                    <a:pt x="242938" y="36830"/>
                  </a:lnTo>
                  <a:lnTo>
                    <a:pt x="242938" y="36271"/>
                  </a:lnTo>
                  <a:lnTo>
                    <a:pt x="242938" y="0"/>
                  </a:lnTo>
                  <a:close/>
                </a:path>
                <a:path w="1145539" h="1145540">
                  <a:moveTo>
                    <a:pt x="1075893" y="69240"/>
                  </a:moveTo>
                  <a:lnTo>
                    <a:pt x="971778" y="69240"/>
                  </a:lnTo>
                  <a:lnTo>
                    <a:pt x="971778" y="173355"/>
                  </a:lnTo>
                  <a:lnTo>
                    <a:pt x="1075893" y="173355"/>
                  </a:lnTo>
                  <a:lnTo>
                    <a:pt x="1075893" y="69240"/>
                  </a:lnTo>
                  <a:close/>
                </a:path>
                <a:path w="1145539" h="1145540">
                  <a:moveTo>
                    <a:pt x="1110602" y="1110437"/>
                  </a:moveTo>
                  <a:lnTo>
                    <a:pt x="1075893" y="1110437"/>
                  </a:lnTo>
                  <a:lnTo>
                    <a:pt x="1041184" y="1110437"/>
                  </a:lnTo>
                  <a:lnTo>
                    <a:pt x="1006475" y="1110437"/>
                  </a:lnTo>
                  <a:lnTo>
                    <a:pt x="1006475" y="1145146"/>
                  </a:lnTo>
                  <a:lnTo>
                    <a:pt x="1041184" y="1145146"/>
                  </a:lnTo>
                  <a:lnTo>
                    <a:pt x="1075893" y="1145146"/>
                  </a:lnTo>
                  <a:lnTo>
                    <a:pt x="1110602" y="1145146"/>
                  </a:lnTo>
                  <a:lnTo>
                    <a:pt x="1110602" y="1110437"/>
                  </a:lnTo>
                  <a:close/>
                </a:path>
                <a:path w="1145539" h="1145540">
                  <a:moveTo>
                    <a:pt x="1145311" y="0"/>
                  </a:moveTo>
                  <a:lnTo>
                    <a:pt x="1108862" y="0"/>
                  </a:lnTo>
                  <a:lnTo>
                    <a:pt x="1108862" y="36830"/>
                  </a:lnTo>
                  <a:lnTo>
                    <a:pt x="1108862" y="205740"/>
                  </a:lnTo>
                  <a:lnTo>
                    <a:pt x="938796" y="205740"/>
                  </a:lnTo>
                  <a:lnTo>
                    <a:pt x="938796" y="36830"/>
                  </a:lnTo>
                  <a:lnTo>
                    <a:pt x="1108862" y="36830"/>
                  </a:lnTo>
                  <a:lnTo>
                    <a:pt x="1108862" y="0"/>
                  </a:lnTo>
                  <a:lnTo>
                    <a:pt x="902360" y="0"/>
                  </a:lnTo>
                  <a:lnTo>
                    <a:pt x="902360" y="36830"/>
                  </a:lnTo>
                  <a:lnTo>
                    <a:pt x="902360" y="205740"/>
                  </a:lnTo>
                  <a:lnTo>
                    <a:pt x="902360" y="242570"/>
                  </a:lnTo>
                  <a:lnTo>
                    <a:pt x="1145311" y="242570"/>
                  </a:lnTo>
                  <a:lnTo>
                    <a:pt x="1145311" y="206336"/>
                  </a:lnTo>
                  <a:lnTo>
                    <a:pt x="1145311" y="205740"/>
                  </a:lnTo>
                  <a:lnTo>
                    <a:pt x="1145311" y="36830"/>
                  </a:lnTo>
                  <a:lnTo>
                    <a:pt x="1145311" y="36271"/>
                  </a:lnTo>
                  <a:lnTo>
                    <a:pt x="11453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5346166" y="7780275"/>
            <a:ext cx="2037080" cy="99568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ts val="1720"/>
              </a:lnSpc>
              <a:spcBef>
                <a:spcPts val="325"/>
              </a:spcBef>
            </a:pPr>
            <a:r>
              <a:rPr sz="1600" b="1" dirty="0">
                <a:solidFill>
                  <a:srgbClr val="FFFFFF"/>
                </a:solidFill>
                <a:latin typeface="Gill Sans MT"/>
                <a:cs typeface="Gill Sans MT"/>
              </a:rPr>
              <a:t>SEE</a:t>
            </a:r>
            <a:r>
              <a:rPr sz="1600" b="1" spc="18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600" b="1" spc="-90" dirty="0">
                <a:solidFill>
                  <a:srgbClr val="FFFFFF"/>
                </a:solidFill>
                <a:latin typeface="Gill Sans MT"/>
                <a:cs typeface="Gill Sans MT"/>
              </a:rPr>
              <a:t>THE</a:t>
            </a:r>
            <a:r>
              <a:rPr sz="1600" b="1" spc="-13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600" b="1" spc="-65" dirty="0">
                <a:solidFill>
                  <a:srgbClr val="FFFFFF"/>
                </a:solidFill>
                <a:latin typeface="Gill Sans MT"/>
                <a:cs typeface="Gill Sans MT"/>
              </a:rPr>
              <a:t>SOLUTION </a:t>
            </a:r>
            <a:r>
              <a:rPr sz="1600" b="1" spc="-35" dirty="0">
                <a:solidFill>
                  <a:srgbClr val="FFFFFF"/>
                </a:solidFill>
                <a:latin typeface="Gill Sans MT"/>
                <a:cs typeface="Gill Sans MT"/>
              </a:rPr>
              <a:t>IN</a:t>
            </a:r>
            <a:r>
              <a:rPr sz="1600" b="1" spc="-140" dirty="0">
                <a:solidFill>
                  <a:srgbClr val="FFFFFF"/>
                </a:solidFill>
                <a:latin typeface="Gill Sans MT"/>
                <a:cs typeface="Gill Sans MT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Gill Sans MT"/>
                <a:cs typeface="Gill Sans MT"/>
              </a:rPr>
              <a:t>ACTION</a:t>
            </a:r>
            <a:endParaRPr sz="1600">
              <a:latin typeface="Gill Sans MT"/>
              <a:cs typeface="Gill Sans MT"/>
            </a:endParaRPr>
          </a:p>
          <a:p>
            <a:pPr marL="12700" marR="664845">
              <a:lnSpc>
                <a:spcPts val="1650"/>
              </a:lnSpc>
              <a:spcBef>
                <a:spcPts val="720"/>
              </a:spcBef>
            </a:pPr>
            <a:r>
              <a:rPr sz="1400" dirty="0">
                <a:solidFill>
                  <a:srgbClr val="EDFFED"/>
                </a:solidFill>
                <a:latin typeface="Lucida Sans"/>
                <a:cs typeface="Lucida Sans"/>
              </a:rPr>
              <a:t>SCAN</a:t>
            </a:r>
            <a:r>
              <a:rPr sz="1400" spc="20" dirty="0">
                <a:solidFill>
                  <a:srgbClr val="EDFFED"/>
                </a:solidFill>
                <a:latin typeface="Lucida Sans"/>
                <a:cs typeface="Lucida Sans"/>
              </a:rPr>
              <a:t> </a:t>
            </a:r>
            <a:r>
              <a:rPr sz="1400" dirty="0">
                <a:solidFill>
                  <a:srgbClr val="EDFFED"/>
                </a:solidFill>
                <a:latin typeface="Lucida Sans"/>
                <a:cs typeface="Lucida Sans"/>
              </a:rPr>
              <a:t>QR</a:t>
            </a:r>
            <a:r>
              <a:rPr sz="1400" spc="15" dirty="0">
                <a:solidFill>
                  <a:srgbClr val="EDFFED"/>
                </a:solidFill>
                <a:latin typeface="Lucida Sans"/>
                <a:cs typeface="Lucida Sans"/>
              </a:rPr>
              <a:t> </a:t>
            </a:r>
            <a:r>
              <a:rPr sz="1400" spc="-20" dirty="0">
                <a:solidFill>
                  <a:srgbClr val="EDFFED"/>
                </a:solidFill>
                <a:latin typeface="Lucida Sans"/>
                <a:cs typeface="Lucida Sans"/>
              </a:rPr>
              <a:t>CODE </a:t>
            </a:r>
            <a:r>
              <a:rPr sz="1400" dirty="0">
                <a:solidFill>
                  <a:srgbClr val="EDFFED"/>
                </a:solidFill>
                <a:latin typeface="Lucida Sans"/>
                <a:cs typeface="Lucida Sans"/>
              </a:rPr>
              <a:t>FOR</a:t>
            </a:r>
            <a:r>
              <a:rPr sz="1400" spc="-20" dirty="0">
                <a:solidFill>
                  <a:srgbClr val="EDFFED"/>
                </a:solidFill>
                <a:latin typeface="Lucida Sans"/>
                <a:cs typeface="Lucida Sans"/>
              </a:rPr>
              <a:t> DEMO</a:t>
            </a:r>
            <a:endParaRPr sz="1400">
              <a:latin typeface="Lucida Sans"/>
              <a:cs typeface="Lucida San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4640694" y="8360524"/>
            <a:ext cx="34925" cy="34925"/>
          </a:xfrm>
          <a:custGeom>
            <a:avLst/>
            <a:gdLst/>
            <a:ahLst/>
            <a:cxnLst/>
            <a:rect l="l" t="t" r="r" b="b"/>
            <a:pathLst>
              <a:path w="34925" h="34925">
                <a:moveTo>
                  <a:pt x="34709" y="0"/>
                </a:moveTo>
                <a:lnTo>
                  <a:pt x="0" y="0"/>
                </a:lnTo>
                <a:lnTo>
                  <a:pt x="0" y="34709"/>
                </a:lnTo>
                <a:lnTo>
                  <a:pt x="34709" y="34709"/>
                </a:lnTo>
                <a:lnTo>
                  <a:pt x="347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ts val="2265"/>
              </a:lnSpc>
              <a:spcBef>
                <a:spcPts val="370"/>
              </a:spcBef>
            </a:pPr>
            <a:r>
              <a:rPr spc="-25" dirty="0"/>
              <a:t>WANT</a:t>
            </a:r>
            <a:r>
              <a:rPr spc="-110" dirty="0"/>
              <a:t> </a:t>
            </a:r>
            <a:r>
              <a:rPr spc="-25" dirty="0"/>
              <a:t>TO</a:t>
            </a:r>
          </a:p>
          <a:p>
            <a:pPr marL="12700">
              <a:lnSpc>
                <a:spcPts val="2685"/>
              </a:lnSpc>
            </a:pP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LEARN</a:t>
            </a:r>
            <a:r>
              <a:rPr sz="2400" b="1" spc="-114" dirty="0">
                <a:solidFill>
                  <a:srgbClr val="EDFFED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MORE?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4541347" y="9325730"/>
            <a:ext cx="2872105" cy="50419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1739"/>
              </a:lnSpc>
              <a:spcBef>
                <a:spcPts val="400"/>
              </a:spcBef>
            </a:pPr>
            <a:r>
              <a:rPr sz="1500" b="1" spc="-30" dirty="0">
                <a:solidFill>
                  <a:srgbClr val="F8F8FD"/>
                </a:solidFill>
                <a:latin typeface="Lucida Sans"/>
                <a:cs typeface="Lucida Sans"/>
              </a:rPr>
              <a:t>CALL</a:t>
            </a:r>
            <a:r>
              <a:rPr sz="1500" b="1" spc="-114" dirty="0">
                <a:solidFill>
                  <a:srgbClr val="F8F8FD"/>
                </a:solidFill>
                <a:latin typeface="Lucida Sans"/>
                <a:cs typeface="Lucida Sans"/>
              </a:rPr>
              <a:t> </a:t>
            </a:r>
            <a:r>
              <a:rPr sz="1500" b="1" spc="-35" dirty="0">
                <a:solidFill>
                  <a:srgbClr val="F8F8FD"/>
                </a:solidFill>
                <a:latin typeface="Lucida Sans"/>
                <a:cs typeface="Lucida Sans"/>
              </a:rPr>
              <a:t>(855)</a:t>
            </a:r>
            <a:r>
              <a:rPr sz="1500" b="1" spc="-114" dirty="0">
                <a:solidFill>
                  <a:srgbClr val="F8F8FD"/>
                </a:solidFill>
                <a:latin typeface="Lucida Sans"/>
                <a:cs typeface="Lucida Sans"/>
              </a:rPr>
              <a:t> </a:t>
            </a:r>
            <a:r>
              <a:rPr sz="1500" b="1" spc="-35" dirty="0">
                <a:solidFill>
                  <a:srgbClr val="F8F8FD"/>
                </a:solidFill>
                <a:latin typeface="Lucida Sans"/>
                <a:cs typeface="Lucida Sans"/>
              </a:rPr>
              <a:t>547-</a:t>
            </a:r>
            <a:r>
              <a:rPr sz="1500" b="1" spc="-80" dirty="0">
                <a:solidFill>
                  <a:srgbClr val="F8F8FD"/>
                </a:solidFill>
                <a:latin typeface="Lucida Sans"/>
                <a:cs typeface="Lucida Sans"/>
              </a:rPr>
              <a:t>8227</a:t>
            </a:r>
            <a:r>
              <a:rPr sz="1500" b="1" spc="-114" dirty="0">
                <a:solidFill>
                  <a:srgbClr val="F8F8FD"/>
                </a:solidFill>
                <a:latin typeface="Lucida Sans"/>
                <a:cs typeface="Lucida Sans"/>
              </a:rPr>
              <a:t> </a:t>
            </a:r>
            <a:r>
              <a:rPr sz="1500" b="1" spc="-25" dirty="0">
                <a:solidFill>
                  <a:srgbClr val="EDFFED"/>
                </a:solidFill>
                <a:latin typeface="Lucida Sans"/>
                <a:cs typeface="Lucida Sans"/>
              </a:rPr>
              <a:t>OR </a:t>
            </a:r>
            <a:r>
              <a:rPr sz="1500" b="1" spc="-25" dirty="0">
                <a:solidFill>
                  <a:srgbClr val="F8F8FD"/>
                </a:solidFill>
                <a:latin typeface="Lucida Sans"/>
                <a:cs typeface="Lucida Sans"/>
              </a:rPr>
              <a:t>EMAIL</a:t>
            </a:r>
            <a:r>
              <a:rPr sz="1500" b="1" spc="-120" dirty="0">
                <a:solidFill>
                  <a:srgbClr val="F8F8FD"/>
                </a:solidFill>
                <a:latin typeface="Lucida Sans"/>
                <a:cs typeface="Lucida Sans"/>
              </a:rPr>
              <a:t> </a:t>
            </a:r>
            <a:r>
              <a:rPr sz="1500" b="1" spc="-10" dirty="0">
                <a:solidFill>
                  <a:srgbClr val="F8F8FD"/>
                </a:solidFill>
                <a:latin typeface="Lucida Sans"/>
                <a:cs typeface="Lucida Sans"/>
                <a:hlinkClick r:id="rId24"/>
              </a:rPr>
              <a:t>SALES@GRUBBRR.COM</a:t>
            </a:r>
            <a:endParaRPr sz="1500">
              <a:latin typeface="Lucida Sans"/>
              <a:cs typeface="Lucida San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7B2A494-72B7-C991-1D69-09A9AAE199E7}"/>
              </a:ext>
            </a:extLst>
          </p:cNvPr>
          <p:cNvSpPr/>
          <p:nvPr/>
        </p:nvSpPr>
        <p:spPr>
          <a:xfrm>
            <a:off x="2694" y="9023133"/>
            <a:ext cx="7769706" cy="1035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80814E7-019C-2F11-DE3B-4D548919A628}"/>
              </a:ext>
            </a:extLst>
          </p:cNvPr>
          <p:cNvSpPr txBox="1"/>
          <p:nvPr/>
        </p:nvSpPr>
        <p:spPr>
          <a:xfrm>
            <a:off x="144894" y="8975597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EB22C39-86B0-6A2F-A576-8C8C226593BD}"/>
              </a:ext>
            </a:extLst>
          </p:cNvPr>
          <p:cNvSpPr txBox="1"/>
          <p:nvPr/>
        </p:nvSpPr>
        <p:spPr>
          <a:xfrm>
            <a:off x="6364706" y="9179860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772400" cy="10058400"/>
            <a:chOff x="0" y="0"/>
            <a:chExt cx="7772400" cy="10058400"/>
          </a:xfrm>
        </p:grpSpPr>
        <p:sp>
          <p:nvSpPr>
            <p:cNvPr id="3" name="object 3"/>
            <p:cNvSpPr/>
            <p:nvPr/>
          </p:nvSpPr>
          <p:spPr>
            <a:xfrm>
              <a:off x="0" y="788390"/>
              <a:ext cx="4179570" cy="8317865"/>
            </a:xfrm>
            <a:custGeom>
              <a:avLst/>
              <a:gdLst/>
              <a:ahLst/>
              <a:cxnLst/>
              <a:rect l="l" t="t" r="r" b="b"/>
              <a:pathLst>
                <a:path w="4179570" h="8317865">
                  <a:moveTo>
                    <a:pt x="4179036" y="0"/>
                  </a:moveTo>
                  <a:lnTo>
                    <a:pt x="0" y="0"/>
                  </a:lnTo>
                  <a:lnTo>
                    <a:pt x="0" y="8317509"/>
                  </a:lnTo>
                  <a:lnTo>
                    <a:pt x="4179036" y="8317509"/>
                  </a:lnTo>
                  <a:lnTo>
                    <a:pt x="4179036" y="0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9105900"/>
              <a:ext cx="7772400" cy="952500"/>
            </a:xfrm>
            <a:custGeom>
              <a:avLst/>
              <a:gdLst/>
              <a:ahLst/>
              <a:cxnLst/>
              <a:rect l="l" t="t" r="r" b="b"/>
              <a:pathLst>
                <a:path w="7772400" h="952500">
                  <a:moveTo>
                    <a:pt x="7772400" y="0"/>
                  </a:moveTo>
                  <a:lnTo>
                    <a:pt x="0" y="0"/>
                  </a:lnTo>
                  <a:lnTo>
                    <a:pt x="0" y="952500"/>
                  </a:lnTo>
                  <a:lnTo>
                    <a:pt x="7772400" y="952500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218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438184"/>
              <a:ext cx="4793399" cy="559412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790435"/>
              <a:ext cx="7772400" cy="36830"/>
            </a:xfrm>
            <a:custGeom>
              <a:avLst/>
              <a:gdLst/>
              <a:ahLst/>
              <a:cxnLst/>
              <a:rect l="l" t="t" r="r" b="b"/>
              <a:pathLst>
                <a:path w="7772400" h="36830">
                  <a:moveTo>
                    <a:pt x="0" y="36829"/>
                  </a:moveTo>
                  <a:lnTo>
                    <a:pt x="7772400" y="36829"/>
                  </a:lnTo>
                  <a:lnTo>
                    <a:pt x="7772400" y="0"/>
                  </a:lnTo>
                  <a:lnTo>
                    <a:pt x="0" y="0"/>
                  </a:lnTo>
                  <a:lnTo>
                    <a:pt x="0" y="36829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7772400" cy="790575"/>
            </a:xfrm>
            <a:custGeom>
              <a:avLst/>
              <a:gdLst/>
              <a:ahLst/>
              <a:cxnLst/>
              <a:rect l="l" t="t" r="r" b="b"/>
              <a:pathLst>
                <a:path w="7772400" h="790575">
                  <a:moveTo>
                    <a:pt x="7772400" y="0"/>
                  </a:moveTo>
                  <a:lnTo>
                    <a:pt x="0" y="0"/>
                  </a:lnTo>
                  <a:lnTo>
                    <a:pt x="0" y="790435"/>
                  </a:lnTo>
                  <a:lnTo>
                    <a:pt x="7772400" y="790435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218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2825" y="344822"/>
              <a:ext cx="119964" cy="13586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76096" y="347245"/>
              <a:ext cx="99402" cy="13101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98322" y="347244"/>
              <a:ext cx="104813" cy="13345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38134" y="347254"/>
              <a:ext cx="98069" cy="13101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465029" y="347254"/>
              <a:ext cx="98069" cy="13101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592677" y="347245"/>
              <a:ext cx="99377" cy="13102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19720" y="340405"/>
              <a:ext cx="112746" cy="13785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830705" y="255269"/>
              <a:ext cx="1073150" cy="313690"/>
            </a:xfrm>
            <a:custGeom>
              <a:avLst/>
              <a:gdLst/>
              <a:ahLst/>
              <a:cxnLst/>
              <a:rect l="l" t="t" r="r" b="b"/>
              <a:pathLst>
                <a:path w="1073150" h="313690">
                  <a:moveTo>
                    <a:pt x="1073086" y="10287"/>
                  </a:moveTo>
                  <a:lnTo>
                    <a:pt x="1062685" y="10287"/>
                  </a:lnTo>
                  <a:lnTo>
                    <a:pt x="1062685" y="303161"/>
                  </a:lnTo>
                  <a:lnTo>
                    <a:pt x="1073086" y="303161"/>
                  </a:lnTo>
                  <a:lnTo>
                    <a:pt x="1073086" y="10287"/>
                  </a:lnTo>
                  <a:close/>
                </a:path>
                <a:path w="1073150" h="313690">
                  <a:moveTo>
                    <a:pt x="1073086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03530"/>
                  </a:lnTo>
                  <a:lnTo>
                    <a:pt x="0" y="313690"/>
                  </a:lnTo>
                  <a:lnTo>
                    <a:pt x="1073086" y="313690"/>
                  </a:lnTo>
                  <a:lnTo>
                    <a:pt x="1073086" y="303530"/>
                  </a:lnTo>
                  <a:lnTo>
                    <a:pt x="10401" y="303530"/>
                  </a:lnTo>
                  <a:lnTo>
                    <a:pt x="10401" y="10160"/>
                  </a:lnTo>
                  <a:lnTo>
                    <a:pt x="1073086" y="10160"/>
                  </a:lnTo>
                  <a:lnTo>
                    <a:pt x="1073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02041" y="371605"/>
              <a:ext cx="104139" cy="104139"/>
            </a:xfrm>
            <a:custGeom>
              <a:avLst/>
              <a:gdLst/>
              <a:ahLst/>
              <a:cxnLst/>
              <a:rect l="l" t="t" r="r" b="b"/>
              <a:pathLst>
                <a:path w="104139" h="104140">
                  <a:moveTo>
                    <a:pt x="103657" y="0"/>
                  </a:moveTo>
                  <a:lnTo>
                    <a:pt x="0" y="103657"/>
                  </a:lnTo>
                </a:path>
              </a:pathLst>
            </a:custGeom>
            <a:ln w="114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02044" y="371605"/>
              <a:ext cx="104139" cy="104139"/>
            </a:xfrm>
            <a:custGeom>
              <a:avLst/>
              <a:gdLst/>
              <a:ahLst/>
              <a:cxnLst/>
              <a:rect l="l" t="t" r="r" b="b"/>
              <a:pathLst>
                <a:path w="104139" h="104140">
                  <a:moveTo>
                    <a:pt x="0" y="0"/>
                  </a:moveTo>
                  <a:lnTo>
                    <a:pt x="103657" y="103657"/>
                  </a:lnTo>
                </a:path>
              </a:pathLst>
            </a:custGeom>
            <a:ln w="114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37947" y="371605"/>
              <a:ext cx="104139" cy="104139"/>
            </a:xfrm>
            <a:custGeom>
              <a:avLst/>
              <a:gdLst/>
              <a:ahLst/>
              <a:cxnLst/>
              <a:rect l="l" t="t" r="r" b="b"/>
              <a:pathLst>
                <a:path w="104139" h="104140">
                  <a:moveTo>
                    <a:pt x="103657" y="0"/>
                  </a:moveTo>
                  <a:lnTo>
                    <a:pt x="0" y="103657"/>
                  </a:lnTo>
                </a:path>
              </a:pathLst>
            </a:custGeom>
            <a:ln w="114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37950" y="371605"/>
              <a:ext cx="104139" cy="104139"/>
            </a:xfrm>
            <a:custGeom>
              <a:avLst/>
              <a:gdLst/>
              <a:ahLst/>
              <a:cxnLst/>
              <a:rect l="l" t="t" r="r" b="b"/>
              <a:pathLst>
                <a:path w="104139" h="104140">
                  <a:moveTo>
                    <a:pt x="0" y="0"/>
                  </a:moveTo>
                  <a:lnTo>
                    <a:pt x="103657" y="103657"/>
                  </a:lnTo>
                </a:path>
              </a:pathLst>
            </a:custGeom>
            <a:ln w="1143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67902" y="338942"/>
              <a:ext cx="131876" cy="15524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393245" y="338941"/>
              <a:ext cx="127838" cy="156883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254335" y="333992"/>
              <a:ext cx="113379" cy="16800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552349" y="338937"/>
              <a:ext cx="174447" cy="15688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765157" y="334840"/>
              <a:ext cx="112279" cy="166319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913844" y="338885"/>
              <a:ext cx="110401" cy="161607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40849" y="334683"/>
              <a:ext cx="111458" cy="16424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709819" y="278994"/>
              <a:ext cx="748030" cy="208279"/>
            </a:xfrm>
            <a:custGeom>
              <a:avLst/>
              <a:gdLst/>
              <a:ahLst/>
              <a:cxnLst/>
              <a:rect l="l" t="t" r="r" b="b"/>
              <a:pathLst>
                <a:path w="748030" h="208279">
                  <a:moveTo>
                    <a:pt x="77000" y="58331"/>
                  </a:moveTo>
                  <a:lnTo>
                    <a:pt x="74663" y="58331"/>
                  </a:lnTo>
                  <a:lnTo>
                    <a:pt x="45771" y="63399"/>
                  </a:lnTo>
                  <a:lnTo>
                    <a:pt x="22020" y="78751"/>
                  </a:lnTo>
                  <a:lnTo>
                    <a:pt x="5924" y="101977"/>
                  </a:lnTo>
                  <a:lnTo>
                    <a:pt x="0" y="130670"/>
                  </a:lnTo>
                  <a:lnTo>
                    <a:pt x="6161" y="159196"/>
                  </a:lnTo>
                  <a:lnTo>
                    <a:pt x="23042" y="182144"/>
                  </a:lnTo>
                  <a:lnTo>
                    <a:pt x="48236" y="197437"/>
                  </a:lnTo>
                  <a:lnTo>
                    <a:pt x="79336" y="202996"/>
                  </a:lnTo>
                  <a:lnTo>
                    <a:pt x="98075" y="200682"/>
                  </a:lnTo>
                  <a:lnTo>
                    <a:pt x="115501" y="194103"/>
                  </a:lnTo>
                  <a:lnTo>
                    <a:pt x="131177" y="183805"/>
                  </a:lnTo>
                  <a:lnTo>
                    <a:pt x="142326" y="172669"/>
                  </a:lnTo>
                  <a:lnTo>
                    <a:pt x="78168" y="172669"/>
                  </a:lnTo>
                  <a:lnTo>
                    <a:pt x="62415" y="169570"/>
                  </a:lnTo>
                  <a:lnTo>
                    <a:pt x="49291" y="161002"/>
                  </a:lnTo>
                  <a:lnTo>
                    <a:pt x="40106" y="148060"/>
                  </a:lnTo>
                  <a:lnTo>
                    <a:pt x="36169" y="131838"/>
                  </a:lnTo>
                  <a:lnTo>
                    <a:pt x="39432" y="116102"/>
                  </a:lnTo>
                  <a:lnTo>
                    <a:pt x="48274" y="103101"/>
                  </a:lnTo>
                  <a:lnTo>
                    <a:pt x="61270" y="94259"/>
                  </a:lnTo>
                  <a:lnTo>
                    <a:pt x="77000" y="90995"/>
                  </a:lnTo>
                  <a:lnTo>
                    <a:pt x="142328" y="90995"/>
                  </a:lnTo>
                  <a:lnTo>
                    <a:pt x="129333" y="77035"/>
                  </a:lnTo>
                  <a:lnTo>
                    <a:pt x="113603" y="66790"/>
                  </a:lnTo>
                  <a:lnTo>
                    <a:pt x="95903" y="60482"/>
                  </a:lnTo>
                  <a:lnTo>
                    <a:pt x="77000" y="58331"/>
                  </a:lnTo>
                  <a:close/>
                </a:path>
                <a:path w="748030" h="208279">
                  <a:moveTo>
                    <a:pt x="115493" y="152831"/>
                  </a:moveTo>
                  <a:lnTo>
                    <a:pt x="108349" y="161348"/>
                  </a:lnTo>
                  <a:lnTo>
                    <a:pt x="99455" y="167565"/>
                  </a:lnTo>
                  <a:lnTo>
                    <a:pt x="89249" y="171375"/>
                  </a:lnTo>
                  <a:lnTo>
                    <a:pt x="78168" y="172669"/>
                  </a:lnTo>
                  <a:lnTo>
                    <a:pt x="142326" y="172669"/>
                  </a:lnTo>
                  <a:lnTo>
                    <a:pt x="144665" y="170332"/>
                  </a:lnTo>
                  <a:lnTo>
                    <a:pt x="115493" y="152831"/>
                  </a:lnTo>
                  <a:close/>
                </a:path>
                <a:path w="748030" h="208279">
                  <a:moveTo>
                    <a:pt x="142328" y="90995"/>
                  </a:moveTo>
                  <a:lnTo>
                    <a:pt x="77000" y="90995"/>
                  </a:lnTo>
                  <a:lnTo>
                    <a:pt x="87900" y="92472"/>
                  </a:lnTo>
                  <a:lnTo>
                    <a:pt x="97709" y="96683"/>
                  </a:lnTo>
                  <a:lnTo>
                    <a:pt x="106205" y="103302"/>
                  </a:lnTo>
                  <a:lnTo>
                    <a:pt x="113169" y="112001"/>
                  </a:lnTo>
                  <a:lnTo>
                    <a:pt x="142328" y="90995"/>
                  </a:lnTo>
                  <a:close/>
                </a:path>
                <a:path w="748030" h="208279">
                  <a:moveTo>
                    <a:pt x="197167" y="0"/>
                  </a:moveTo>
                  <a:lnTo>
                    <a:pt x="160997" y="0"/>
                  </a:lnTo>
                  <a:lnTo>
                    <a:pt x="160997" y="199504"/>
                  </a:lnTo>
                  <a:lnTo>
                    <a:pt x="197167" y="199504"/>
                  </a:lnTo>
                  <a:lnTo>
                    <a:pt x="197167" y="0"/>
                  </a:lnTo>
                  <a:close/>
                </a:path>
                <a:path w="748030" h="208279">
                  <a:moveTo>
                    <a:pt x="409498" y="59499"/>
                  </a:moveTo>
                  <a:lnTo>
                    <a:pt x="366331" y="59499"/>
                  </a:lnTo>
                  <a:lnTo>
                    <a:pt x="444500" y="207670"/>
                  </a:lnTo>
                  <a:lnTo>
                    <a:pt x="482699" y="134162"/>
                  </a:lnTo>
                  <a:lnTo>
                    <a:pt x="444500" y="134162"/>
                  </a:lnTo>
                  <a:lnTo>
                    <a:pt x="409498" y="59499"/>
                  </a:lnTo>
                  <a:close/>
                </a:path>
                <a:path w="748030" h="208279">
                  <a:moveTo>
                    <a:pt x="293992" y="57162"/>
                  </a:moveTo>
                  <a:lnTo>
                    <a:pt x="262899" y="62723"/>
                  </a:lnTo>
                  <a:lnTo>
                    <a:pt x="237709" y="78020"/>
                  </a:lnTo>
                  <a:lnTo>
                    <a:pt x="220829" y="100973"/>
                  </a:lnTo>
                  <a:lnTo>
                    <a:pt x="214668" y="129501"/>
                  </a:lnTo>
                  <a:lnTo>
                    <a:pt x="220829" y="158028"/>
                  </a:lnTo>
                  <a:lnTo>
                    <a:pt x="237709" y="180976"/>
                  </a:lnTo>
                  <a:lnTo>
                    <a:pt x="262899" y="196269"/>
                  </a:lnTo>
                  <a:lnTo>
                    <a:pt x="293992" y="201828"/>
                  </a:lnTo>
                  <a:lnTo>
                    <a:pt x="295160" y="201828"/>
                  </a:lnTo>
                  <a:lnTo>
                    <a:pt x="324253" y="196926"/>
                  </a:lnTo>
                  <a:lnTo>
                    <a:pt x="348534" y="181852"/>
                  </a:lnTo>
                  <a:lnTo>
                    <a:pt x="356060" y="171500"/>
                  </a:lnTo>
                  <a:lnTo>
                    <a:pt x="293992" y="171500"/>
                  </a:lnTo>
                  <a:lnTo>
                    <a:pt x="276912" y="168219"/>
                  </a:lnTo>
                  <a:lnTo>
                    <a:pt x="263221" y="159250"/>
                  </a:lnTo>
                  <a:lnTo>
                    <a:pt x="254124" y="145906"/>
                  </a:lnTo>
                  <a:lnTo>
                    <a:pt x="250825" y="129501"/>
                  </a:lnTo>
                  <a:lnTo>
                    <a:pt x="254763" y="113261"/>
                  </a:lnTo>
                  <a:lnTo>
                    <a:pt x="263953" y="100191"/>
                  </a:lnTo>
                  <a:lnTo>
                    <a:pt x="277081" y="91277"/>
                  </a:lnTo>
                  <a:lnTo>
                    <a:pt x="292836" y="87503"/>
                  </a:lnTo>
                  <a:lnTo>
                    <a:pt x="356425" y="87503"/>
                  </a:lnTo>
                  <a:lnTo>
                    <a:pt x="348387" y="76565"/>
                  </a:lnTo>
                  <a:lnTo>
                    <a:pt x="323760" y="61560"/>
                  </a:lnTo>
                  <a:lnTo>
                    <a:pt x="293992" y="57162"/>
                  </a:lnTo>
                  <a:close/>
                </a:path>
                <a:path w="748030" h="208279">
                  <a:moveTo>
                    <a:pt x="591489" y="57162"/>
                  </a:moveTo>
                  <a:lnTo>
                    <a:pt x="587997" y="57162"/>
                  </a:lnTo>
                  <a:lnTo>
                    <a:pt x="559956" y="62888"/>
                  </a:lnTo>
                  <a:lnTo>
                    <a:pt x="536949" y="78459"/>
                  </a:lnTo>
                  <a:lnTo>
                    <a:pt x="521381" y="101466"/>
                  </a:lnTo>
                  <a:lnTo>
                    <a:pt x="515658" y="129501"/>
                  </a:lnTo>
                  <a:lnTo>
                    <a:pt x="521819" y="158028"/>
                  </a:lnTo>
                  <a:lnTo>
                    <a:pt x="538700" y="180976"/>
                  </a:lnTo>
                  <a:lnTo>
                    <a:pt x="563894" y="196269"/>
                  </a:lnTo>
                  <a:lnTo>
                    <a:pt x="594995" y="201828"/>
                  </a:lnTo>
                  <a:lnTo>
                    <a:pt x="609610" y="200717"/>
                  </a:lnTo>
                  <a:lnTo>
                    <a:pt x="623573" y="197310"/>
                  </a:lnTo>
                  <a:lnTo>
                    <a:pt x="636664" y="191498"/>
                  </a:lnTo>
                  <a:lnTo>
                    <a:pt x="648665" y="183172"/>
                  </a:lnTo>
                  <a:lnTo>
                    <a:pt x="639113" y="171500"/>
                  </a:lnTo>
                  <a:lnTo>
                    <a:pt x="594995" y="171500"/>
                  </a:lnTo>
                  <a:lnTo>
                    <a:pt x="580700" y="169203"/>
                  </a:lnTo>
                  <a:lnTo>
                    <a:pt x="568158" y="162748"/>
                  </a:lnTo>
                  <a:lnTo>
                    <a:pt x="558242" y="152796"/>
                  </a:lnTo>
                  <a:lnTo>
                    <a:pt x="551827" y="140004"/>
                  </a:lnTo>
                  <a:lnTo>
                    <a:pt x="663829" y="140004"/>
                  </a:lnTo>
                  <a:lnTo>
                    <a:pt x="663829" y="124828"/>
                  </a:lnTo>
                  <a:lnTo>
                    <a:pt x="660241" y="109664"/>
                  </a:lnTo>
                  <a:lnTo>
                    <a:pt x="555332" y="109664"/>
                  </a:lnTo>
                  <a:lnTo>
                    <a:pt x="561802" y="100297"/>
                  </a:lnTo>
                  <a:lnTo>
                    <a:pt x="570349" y="93335"/>
                  </a:lnTo>
                  <a:lnTo>
                    <a:pt x="580427" y="88997"/>
                  </a:lnTo>
                  <a:lnTo>
                    <a:pt x="591489" y="87503"/>
                  </a:lnTo>
                  <a:lnTo>
                    <a:pt x="649927" y="87503"/>
                  </a:lnTo>
                  <a:lnTo>
                    <a:pt x="641661" y="76126"/>
                  </a:lnTo>
                  <a:lnTo>
                    <a:pt x="618873" y="61834"/>
                  </a:lnTo>
                  <a:lnTo>
                    <a:pt x="591489" y="57162"/>
                  </a:lnTo>
                  <a:close/>
                </a:path>
                <a:path w="748030" h="208279">
                  <a:moveTo>
                    <a:pt x="356425" y="87503"/>
                  </a:moveTo>
                  <a:lnTo>
                    <a:pt x="292836" y="87503"/>
                  </a:lnTo>
                  <a:lnTo>
                    <a:pt x="309622" y="90127"/>
                  </a:lnTo>
                  <a:lnTo>
                    <a:pt x="323892" y="98877"/>
                  </a:lnTo>
                  <a:lnTo>
                    <a:pt x="334007" y="112440"/>
                  </a:lnTo>
                  <a:lnTo>
                    <a:pt x="338328" y="129501"/>
                  </a:lnTo>
                  <a:lnTo>
                    <a:pt x="334190" y="145906"/>
                  </a:lnTo>
                  <a:lnTo>
                    <a:pt x="324475" y="159250"/>
                  </a:lnTo>
                  <a:lnTo>
                    <a:pt x="310603" y="168219"/>
                  </a:lnTo>
                  <a:lnTo>
                    <a:pt x="293992" y="171500"/>
                  </a:lnTo>
                  <a:lnTo>
                    <a:pt x="356060" y="171500"/>
                  </a:lnTo>
                  <a:lnTo>
                    <a:pt x="365378" y="158685"/>
                  </a:lnTo>
                  <a:lnTo>
                    <a:pt x="372160" y="129501"/>
                  </a:lnTo>
                  <a:lnTo>
                    <a:pt x="372160" y="128333"/>
                  </a:lnTo>
                  <a:lnTo>
                    <a:pt x="365360" y="99660"/>
                  </a:lnTo>
                  <a:lnTo>
                    <a:pt x="356425" y="87503"/>
                  </a:lnTo>
                  <a:close/>
                </a:path>
                <a:path w="748030" h="208279">
                  <a:moveTo>
                    <a:pt x="627659" y="157505"/>
                  </a:moveTo>
                  <a:lnTo>
                    <a:pt x="620258" y="163624"/>
                  </a:lnTo>
                  <a:lnTo>
                    <a:pt x="612203" y="167998"/>
                  </a:lnTo>
                  <a:lnTo>
                    <a:pt x="603709" y="170624"/>
                  </a:lnTo>
                  <a:lnTo>
                    <a:pt x="594995" y="171500"/>
                  </a:lnTo>
                  <a:lnTo>
                    <a:pt x="639113" y="171500"/>
                  </a:lnTo>
                  <a:lnTo>
                    <a:pt x="627659" y="157505"/>
                  </a:lnTo>
                  <a:close/>
                </a:path>
                <a:path w="748030" h="208279">
                  <a:moveTo>
                    <a:pt x="521500" y="59499"/>
                  </a:moveTo>
                  <a:lnTo>
                    <a:pt x="481825" y="59499"/>
                  </a:lnTo>
                  <a:lnTo>
                    <a:pt x="444500" y="134162"/>
                  </a:lnTo>
                  <a:lnTo>
                    <a:pt x="482699" y="134162"/>
                  </a:lnTo>
                  <a:lnTo>
                    <a:pt x="521500" y="59499"/>
                  </a:lnTo>
                  <a:close/>
                </a:path>
                <a:path w="748030" h="208279">
                  <a:moveTo>
                    <a:pt x="649927" y="87503"/>
                  </a:moveTo>
                  <a:lnTo>
                    <a:pt x="591489" y="87503"/>
                  </a:lnTo>
                  <a:lnTo>
                    <a:pt x="602359" y="88997"/>
                  </a:lnTo>
                  <a:lnTo>
                    <a:pt x="611911" y="93335"/>
                  </a:lnTo>
                  <a:lnTo>
                    <a:pt x="619711" y="100297"/>
                  </a:lnTo>
                  <a:lnTo>
                    <a:pt x="625322" y="109664"/>
                  </a:lnTo>
                  <a:lnTo>
                    <a:pt x="660241" y="109664"/>
                  </a:lnTo>
                  <a:lnTo>
                    <a:pt x="657448" y="97853"/>
                  </a:lnTo>
                  <a:lnTo>
                    <a:pt x="649927" y="87503"/>
                  </a:lnTo>
                  <a:close/>
                </a:path>
                <a:path w="748030" h="208279">
                  <a:moveTo>
                    <a:pt x="747826" y="60667"/>
                  </a:moveTo>
                  <a:lnTo>
                    <a:pt x="720211" y="65389"/>
                  </a:lnTo>
                  <a:lnTo>
                    <a:pt x="699266" y="78314"/>
                  </a:lnTo>
                  <a:lnTo>
                    <a:pt x="685977" y="97583"/>
                  </a:lnTo>
                  <a:lnTo>
                    <a:pt x="681329" y="121335"/>
                  </a:lnTo>
                  <a:lnTo>
                    <a:pt x="681329" y="200672"/>
                  </a:lnTo>
                  <a:lnTo>
                    <a:pt x="717486" y="200672"/>
                  </a:lnTo>
                  <a:lnTo>
                    <a:pt x="717486" y="121335"/>
                  </a:lnTo>
                  <a:lnTo>
                    <a:pt x="719930" y="109905"/>
                  </a:lnTo>
                  <a:lnTo>
                    <a:pt x="726532" y="100771"/>
                  </a:lnTo>
                  <a:lnTo>
                    <a:pt x="736195" y="94918"/>
                  </a:lnTo>
                  <a:lnTo>
                    <a:pt x="747826" y="93332"/>
                  </a:lnTo>
                  <a:lnTo>
                    <a:pt x="747826" y="606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0987" y="287168"/>
              <a:ext cx="242671" cy="24265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615523" y="7494344"/>
              <a:ext cx="2324218" cy="108618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4193912" y="790430"/>
              <a:ext cx="0" cy="8315959"/>
            </a:xfrm>
            <a:custGeom>
              <a:avLst/>
              <a:gdLst/>
              <a:ahLst/>
              <a:cxnLst/>
              <a:rect l="l" t="t" r="r" b="b"/>
              <a:pathLst>
                <a:path h="8315959">
                  <a:moveTo>
                    <a:pt x="0" y="0"/>
                  </a:moveTo>
                  <a:lnTo>
                    <a:pt x="0" y="8315464"/>
                  </a:lnTo>
                </a:path>
              </a:pathLst>
            </a:custGeom>
            <a:ln w="39636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951781" y="1228262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239966" y="0"/>
                  </a:moveTo>
                  <a:lnTo>
                    <a:pt x="191602" y="4875"/>
                  </a:lnTo>
                  <a:lnTo>
                    <a:pt x="146557" y="18858"/>
                  </a:lnTo>
                  <a:lnTo>
                    <a:pt x="105795" y="40983"/>
                  </a:lnTo>
                  <a:lnTo>
                    <a:pt x="70281" y="70286"/>
                  </a:lnTo>
                  <a:lnTo>
                    <a:pt x="40980" y="105801"/>
                  </a:lnTo>
                  <a:lnTo>
                    <a:pt x="18856" y="146562"/>
                  </a:lnTo>
                  <a:lnTo>
                    <a:pt x="4874" y="191606"/>
                  </a:lnTo>
                  <a:lnTo>
                    <a:pt x="0" y="239966"/>
                  </a:lnTo>
                  <a:lnTo>
                    <a:pt x="4874" y="288330"/>
                  </a:lnTo>
                  <a:lnTo>
                    <a:pt x="18856" y="333375"/>
                  </a:lnTo>
                  <a:lnTo>
                    <a:pt x="40980" y="374137"/>
                  </a:lnTo>
                  <a:lnTo>
                    <a:pt x="70281" y="409651"/>
                  </a:lnTo>
                  <a:lnTo>
                    <a:pt x="105795" y="438952"/>
                  </a:lnTo>
                  <a:lnTo>
                    <a:pt x="146557" y="461076"/>
                  </a:lnTo>
                  <a:lnTo>
                    <a:pt x="191602" y="475058"/>
                  </a:lnTo>
                  <a:lnTo>
                    <a:pt x="239966" y="479932"/>
                  </a:lnTo>
                  <a:lnTo>
                    <a:pt x="288326" y="475058"/>
                  </a:lnTo>
                  <a:lnTo>
                    <a:pt x="333370" y="461076"/>
                  </a:lnTo>
                  <a:lnTo>
                    <a:pt x="374131" y="438952"/>
                  </a:lnTo>
                  <a:lnTo>
                    <a:pt x="409646" y="409651"/>
                  </a:lnTo>
                  <a:lnTo>
                    <a:pt x="438949" y="374137"/>
                  </a:lnTo>
                  <a:lnTo>
                    <a:pt x="461074" y="333375"/>
                  </a:lnTo>
                  <a:lnTo>
                    <a:pt x="475057" y="288330"/>
                  </a:lnTo>
                  <a:lnTo>
                    <a:pt x="479933" y="239966"/>
                  </a:lnTo>
                  <a:lnTo>
                    <a:pt x="475057" y="191606"/>
                  </a:lnTo>
                  <a:lnTo>
                    <a:pt x="461074" y="146562"/>
                  </a:lnTo>
                  <a:lnTo>
                    <a:pt x="438949" y="105801"/>
                  </a:lnTo>
                  <a:lnTo>
                    <a:pt x="409646" y="70286"/>
                  </a:lnTo>
                  <a:lnTo>
                    <a:pt x="374131" y="40983"/>
                  </a:lnTo>
                  <a:lnTo>
                    <a:pt x="333370" y="18858"/>
                  </a:lnTo>
                  <a:lnTo>
                    <a:pt x="288326" y="4875"/>
                  </a:lnTo>
                  <a:lnTo>
                    <a:pt x="239966" y="0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51781" y="1228262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479933" y="239966"/>
                  </a:moveTo>
                  <a:lnTo>
                    <a:pt x="475057" y="288330"/>
                  </a:lnTo>
                  <a:lnTo>
                    <a:pt x="461074" y="333375"/>
                  </a:lnTo>
                  <a:lnTo>
                    <a:pt x="438949" y="374137"/>
                  </a:lnTo>
                  <a:lnTo>
                    <a:pt x="409646" y="409651"/>
                  </a:lnTo>
                  <a:lnTo>
                    <a:pt x="374131" y="438952"/>
                  </a:lnTo>
                  <a:lnTo>
                    <a:pt x="333370" y="461076"/>
                  </a:lnTo>
                  <a:lnTo>
                    <a:pt x="288326" y="475058"/>
                  </a:lnTo>
                  <a:lnTo>
                    <a:pt x="239966" y="479932"/>
                  </a:lnTo>
                  <a:lnTo>
                    <a:pt x="191602" y="475058"/>
                  </a:lnTo>
                  <a:lnTo>
                    <a:pt x="146557" y="461076"/>
                  </a:lnTo>
                  <a:lnTo>
                    <a:pt x="105795" y="438952"/>
                  </a:lnTo>
                  <a:lnTo>
                    <a:pt x="70281" y="409651"/>
                  </a:lnTo>
                  <a:lnTo>
                    <a:pt x="40980" y="374137"/>
                  </a:lnTo>
                  <a:lnTo>
                    <a:pt x="18856" y="333375"/>
                  </a:lnTo>
                  <a:lnTo>
                    <a:pt x="4874" y="288330"/>
                  </a:lnTo>
                  <a:lnTo>
                    <a:pt x="0" y="239966"/>
                  </a:lnTo>
                  <a:lnTo>
                    <a:pt x="4874" y="191606"/>
                  </a:lnTo>
                  <a:lnTo>
                    <a:pt x="18856" y="146562"/>
                  </a:lnTo>
                  <a:lnTo>
                    <a:pt x="40980" y="105801"/>
                  </a:lnTo>
                  <a:lnTo>
                    <a:pt x="70281" y="70286"/>
                  </a:lnTo>
                  <a:lnTo>
                    <a:pt x="105795" y="40983"/>
                  </a:lnTo>
                  <a:lnTo>
                    <a:pt x="146557" y="18858"/>
                  </a:lnTo>
                  <a:lnTo>
                    <a:pt x="191602" y="4875"/>
                  </a:lnTo>
                  <a:lnTo>
                    <a:pt x="239966" y="0"/>
                  </a:lnTo>
                  <a:lnTo>
                    <a:pt x="288326" y="4875"/>
                  </a:lnTo>
                  <a:lnTo>
                    <a:pt x="333370" y="18858"/>
                  </a:lnTo>
                  <a:lnTo>
                    <a:pt x="374131" y="40983"/>
                  </a:lnTo>
                  <a:lnTo>
                    <a:pt x="409646" y="70286"/>
                  </a:lnTo>
                  <a:lnTo>
                    <a:pt x="438949" y="105801"/>
                  </a:lnTo>
                  <a:lnTo>
                    <a:pt x="461074" y="146562"/>
                  </a:lnTo>
                  <a:lnTo>
                    <a:pt x="475057" y="191606"/>
                  </a:lnTo>
                  <a:lnTo>
                    <a:pt x="479933" y="239966"/>
                  </a:lnTo>
                  <a:close/>
                </a:path>
              </a:pathLst>
            </a:custGeom>
            <a:ln w="31203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4108090" y="1269683"/>
            <a:ext cx="14986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-325" dirty="0">
                <a:solidFill>
                  <a:srgbClr val="218700"/>
                </a:solidFill>
                <a:latin typeface="Century Gothic"/>
                <a:cs typeface="Century Gothic"/>
              </a:rPr>
              <a:t>1</a:t>
            </a:r>
            <a:endParaRPr sz="2350">
              <a:latin typeface="Century Gothic"/>
              <a:cs typeface="Century Gothic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935906" y="2369013"/>
            <a:ext cx="511809" cy="511809"/>
            <a:chOff x="3935906" y="2369013"/>
            <a:chExt cx="511809" cy="511809"/>
          </a:xfrm>
        </p:grpSpPr>
        <p:sp>
          <p:nvSpPr>
            <p:cNvPr id="35" name="object 35"/>
            <p:cNvSpPr/>
            <p:nvPr/>
          </p:nvSpPr>
          <p:spPr>
            <a:xfrm>
              <a:off x="3951781" y="2384888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239966" y="0"/>
                  </a:moveTo>
                  <a:lnTo>
                    <a:pt x="191602" y="4874"/>
                  </a:lnTo>
                  <a:lnTo>
                    <a:pt x="146557" y="18856"/>
                  </a:lnTo>
                  <a:lnTo>
                    <a:pt x="105795" y="40980"/>
                  </a:lnTo>
                  <a:lnTo>
                    <a:pt x="70281" y="70281"/>
                  </a:lnTo>
                  <a:lnTo>
                    <a:pt x="40980" y="105795"/>
                  </a:lnTo>
                  <a:lnTo>
                    <a:pt x="18856" y="146557"/>
                  </a:lnTo>
                  <a:lnTo>
                    <a:pt x="4874" y="191602"/>
                  </a:lnTo>
                  <a:lnTo>
                    <a:pt x="0" y="239966"/>
                  </a:lnTo>
                  <a:lnTo>
                    <a:pt x="4874" y="288330"/>
                  </a:lnTo>
                  <a:lnTo>
                    <a:pt x="18856" y="333375"/>
                  </a:lnTo>
                  <a:lnTo>
                    <a:pt x="40980" y="374137"/>
                  </a:lnTo>
                  <a:lnTo>
                    <a:pt x="70281" y="409651"/>
                  </a:lnTo>
                  <a:lnTo>
                    <a:pt x="105795" y="438952"/>
                  </a:lnTo>
                  <a:lnTo>
                    <a:pt x="146557" y="461076"/>
                  </a:lnTo>
                  <a:lnTo>
                    <a:pt x="191602" y="475058"/>
                  </a:lnTo>
                  <a:lnTo>
                    <a:pt x="239966" y="479932"/>
                  </a:lnTo>
                  <a:lnTo>
                    <a:pt x="288326" y="475058"/>
                  </a:lnTo>
                  <a:lnTo>
                    <a:pt x="333370" y="461076"/>
                  </a:lnTo>
                  <a:lnTo>
                    <a:pt x="374131" y="438952"/>
                  </a:lnTo>
                  <a:lnTo>
                    <a:pt x="409646" y="409651"/>
                  </a:lnTo>
                  <a:lnTo>
                    <a:pt x="438949" y="374137"/>
                  </a:lnTo>
                  <a:lnTo>
                    <a:pt x="461074" y="333375"/>
                  </a:lnTo>
                  <a:lnTo>
                    <a:pt x="475057" y="288330"/>
                  </a:lnTo>
                  <a:lnTo>
                    <a:pt x="479933" y="239966"/>
                  </a:lnTo>
                  <a:lnTo>
                    <a:pt x="475057" y="191602"/>
                  </a:lnTo>
                  <a:lnTo>
                    <a:pt x="461074" y="146557"/>
                  </a:lnTo>
                  <a:lnTo>
                    <a:pt x="438949" y="105795"/>
                  </a:lnTo>
                  <a:lnTo>
                    <a:pt x="409646" y="70281"/>
                  </a:lnTo>
                  <a:lnTo>
                    <a:pt x="374131" y="40980"/>
                  </a:lnTo>
                  <a:lnTo>
                    <a:pt x="333370" y="18856"/>
                  </a:lnTo>
                  <a:lnTo>
                    <a:pt x="288326" y="4874"/>
                  </a:lnTo>
                  <a:lnTo>
                    <a:pt x="239966" y="0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951781" y="2384888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479933" y="239966"/>
                  </a:moveTo>
                  <a:lnTo>
                    <a:pt x="475057" y="288330"/>
                  </a:lnTo>
                  <a:lnTo>
                    <a:pt x="461074" y="333375"/>
                  </a:lnTo>
                  <a:lnTo>
                    <a:pt x="438949" y="374137"/>
                  </a:lnTo>
                  <a:lnTo>
                    <a:pt x="409646" y="409651"/>
                  </a:lnTo>
                  <a:lnTo>
                    <a:pt x="374131" y="438952"/>
                  </a:lnTo>
                  <a:lnTo>
                    <a:pt x="333370" y="461076"/>
                  </a:lnTo>
                  <a:lnTo>
                    <a:pt x="288326" y="475058"/>
                  </a:lnTo>
                  <a:lnTo>
                    <a:pt x="239966" y="479932"/>
                  </a:lnTo>
                  <a:lnTo>
                    <a:pt x="191602" y="475058"/>
                  </a:lnTo>
                  <a:lnTo>
                    <a:pt x="146557" y="461076"/>
                  </a:lnTo>
                  <a:lnTo>
                    <a:pt x="105795" y="438952"/>
                  </a:lnTo>
                  <a:lnTo>
                    <a:pt x="70281" y="409651"/>
                  </a:lnTo>
                  <a:lnTo>
                    <a:pt x="40980" y="374137"/>
                  </a:lnTo>
                  <a:lnTo>
                    <a:pt x="18856" y="333375"/>
                  </a:lnTo>
                  <a:lnTo>
                    <a:pt x="4874" y="288330"/>
                  </a:lnTo>
                  <a:lnTo>
                    <a:pt x="0" y="239966"/>
                  </a:lnTo>
                  <a:lnTo>
                    <a:pt x="4874" y="191602"/>
                  </a:lnTo>
                  <a:lnTo>
                    <a:pt x="18856" y="146557"/>
                  </a:lnTo>
                  <a:lnTo>
                    <a:pt x="40980" y="105795"/>
                  </a:lnTo>
                  <a:lnTo>
                    <a:pt x="70281" y="70281"/>
                  </a:lnTo>
                  <a:lnTo>
                    <a:pt x="105795" y="40980"/>
                  </a:lnTo>
                  <a:lnTo>
                    <a:pt x="146557" y="18856"/>
                  </a:lnTo>
                  <a:lnTo>
                    <a:pt x="191602" y="4874"/>
                  </a:lnTo>
                  <a:lnTo>
                    <a:pt x="239966" y="0"/>
                  </a:lnTo>
                  <a:lnTo>
                    <a:pt x="288326" y="4874"/>
                  </a:lnTo>
                  <a:lnTo>
                    <a:pt x="333370" y="18856"/>
                  </a:lnTo>
                  <a:lnTo>
                    <a:pt x="374131" y="40980"/>
                  </a:lnTo>
                  <a:lnTo>
                    <a:pt x="409646" y="70281"/>
                  </a:lnTo>
                  <a:lnTo>
                    <a:pt x="438949" y="105795"/>
                  </a:lnTo>
                  <a:lnTo>
                    <a:pt x="461074" y="146557"/>
                  </a:lnTo>
                  <a:lnTo>
                    <a:pt x="475057" y="191602"/>
                  </a:lnTo>
                  <a:lnTo>
                    <a:pt x="479933" y="239966"/>
                  </a:lnTo>
                  <a:close/>
                </a:path>
              </a:pathLst>
            </a:custGeom>
            <a:ln w="31203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082665" y="2426302"/>
            <a:ext cx="20574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114" dirty="0">
                <a:solidFill>
                  <a:srgbClr val="218700"/>
                </a:solidFill>
                <a:latin typeface="Century Gothic"/>
                <a:cs typeface="Century Gothic"/>
              </a:rPr>
              <a:t>2</a:t>
            </a:r>
            <a:endParaRPr sz="2350">
              <a:latin typeface="Century Gothic"/>
              <a:cs typeface="Century Gothic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935906" y="3525636"/>
            <a:ext cx="511809" cy="511809"/>
            <a:chOff x="3935906" y="3525636"/>
            <a:chExt cx="511809" cy="511809"/>
          </a:xfrm>
        </p:grpSpPr>
        <p:sp>
          <p:nvSpPr>
            <p:cNvPr id="39" name="object 39"/>
            <p:cNvSpPr/>
            <p:nvPr/>
          </p:nvSpPr>
          <p:spPr>
            <a:xfrm>
              <a:off x="3951781" y="3541511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239966" y="0"/>
                  </a:moveTo>
                  <a:lnTo>
                    <a:pt x="191602" y="4874"/>
                  </a:lnTo>
                  <a:lnTo>
                    <a:pt x="146557" y="18856"/>
                  </a:lnTo>
                  <a:lnTo>
                    <a:pt x="105795" y="40980"/>
                  </a:lnTo>
                  <a:lnTo>
                    <a:pt x="70281" y="70281"/>
                  </a:lnTo>
                  <a:lnTo>
                    <a:pt x="40980" y="105795"/>
                  </a:lnTo>
                  <a:lnTo>
                    <a:pt x="18856" y="146557"/>
                  </a:lnTo>
                  <a:lnTo>
                    <a:pt x="4874" y="191602"/>
                  </a:lnTo>
                  <a:lnTo>
                    <a:pt x="0" y="239966"/>
                  </a:lnTo>
                  <a:lnTo>
                    <a:pt x="4874" y="288330"/>
                  </a:lnTo>
                  <a:lnTo>
                    <a:pt x="18856" y="333375"/>
                  </a:lnTo>
                  <a:lnTo>
                    <a:pt x="40980" y="374137"/>
                  </a:lnTo>
                  <a:lnTo>
                    <a:pt x="70281" y="409651"/>
                  </a:lnTo>
                  <a:lnTo>
                    <a:pt x="105795" y="438952"/>
                  </a:lnTo>
                  <a:lnTo>
                    <a:pt x="146557" y="461076"/>
                  </a:lnTo>
                  <a:lnTo>
                    <a:pt x="191602" y="475058"/>
                  </a:lnTo>
                  <a:lnTo>
                    <a:pt x="239966" y="479933"/>
                  </a:lnTo>
                  <a:lnTo>
                    <a:pt x="288326" y="475058"/>
                  </a:lnTo>
                  <a:lnTo>
                    <a:pt x="333370" y="461076"/>
                  </a:lnTo>
                  <a:lnTo>
                    <a:pt x="374131" y="438952"/>
                  </a:lnTo>
                  <a:lnTo>
                    <a:pt x="409646" y="409651"/>
                  </a:lnTo>
                  <a:lnTo>
                    <a:pt x="438949" y="374137"/>
                  </a:lnTo>
                  <a:lnTo>
                    <a:pt x="461074" y="333375"/>
                  </a:lnTo>
                  <a:lnTo>
                    <a:pt x="475057" y="288330"/>
                  </a:lnTo>
                  <a:lnTo>
                    <a:pt x="479933" y="239966"/>
                  </a:lnTo>
                  <a:lnTo>
                    <a:pt x="475057" y="191602"/>
                  </a:lnTo>
                  <a:lnTo>
                    <a:pt x="461074" y="146557"/>
                  </a:lnTo>
                  <a:lnTo>
                    <a:pt x="438949" y="105795"/>
                  </a:lnTo>
                  <a:lnTo>
                    <a:pt x="409646" y="70281"/>
                  </a:lnTo>
                  <a:lnTo>
                    <a:pt x="374131" y="40980"/>
                  </a:lnTo>
                  <a:lnTo>
                    <a:pt x="333370" y="18856"/>
                  </a:lnTo>
                  <a:lnTo>
                    <a:pt x="288326" y="4874"/>
                  </a:lnTo>
                  <a:lnTo>
                    <a:pt x="239966" y="0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951781" y="3541511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479933" y="239966"/>
                  </a:moveTo>
                  <a:lnTo>
                    <a:pt x="475057" y="288330"/>
                  </a:lnTo>
                  <a:lnTo>
                    <a:pt x="461074" y="333375"/>
                  </a:lnTo>
                  <a:lnTo>
                    <a:pt x="438949" y="374137"/>
                  </a:lnTo>
                  <a:lnTo>
                    <a:pt x="409646" y="409651"/>
                  </a:lnTo>
                  <a:lnTo>
                    <a:pt x="374131" y="438952"/>
                  </a:lnTo>
                  <a:lnTo>
                    <a:pt x="333370" y="461076"/>
                  </a:lnTo>
                  <a:lnTo>
                    <a:pt x="288326" y="475058"/>
                  </a:lnTo>
                  <a:lnTo>
                    <a:pt x="239966" y="479933"/>
                  </a:lnTo>
                  <a:lnTo>
                    <a:pt x="191602" y="475058"/>
                  </a:lnTo>
                  <a:lnTo>
                    <a:pt x="146557" y="461076"/>
                  </a:lnTo>
                  <a:lnTo>
                    <a:pt x="105795" y="438952"/>
                  </a:lnTo>
                  <a:lnTo>
                    <a:pt x="70281" y="409651"/>
                  </a:lnTo>
                  <a:lnTo>
                    <a:pt x="40980" y="374137"/>
                  </a:lnTo>
                  <a:lnTo>
                    <a:pt x="18856" y="333375"/>
                  </a:lnTo>
                  <a:lnTo>
                    <a:pt x="4874" y="288330"/>
                  </a:lnTo>
                  <a:lnTo>
                    <a:pt x="0" y="239966"/>
                  </a:lnTo>
                  <a:lnTo>
                    <a:pt x="4874" y="191602"/>
                  </a:lnTo>
                  <a:lnTo>
                    <a:pt x="18856" y="146557"/>
                  </a:lnTo>
                  <a:lnTo>
                    <a:pt x="40980" y="105795"/>
                  </a:lnTo>
                  <a:lnTo>
                    <a:pt x="70281" y="70281"/>
                  </a:lnTo>
                  <a:lnTo>
                    <a:pt x="105795" y="40980"/>
                  </a:lnTo>
                  <a:lnTo>
                    <a:pt x="146557" y="18856"/>
                  </a:lnTo>
                  <a:lnTo>
                    <a:pt x="191602" y="4874"/>
                  </a:lnTo>
                  <a:lnTo>
                    <a:pt x="239966" y="0"/>
                  </a:lnTo>
                  <a:lnTo>
                    <a:pt x="288326" y="4874"/>
                  </a:lnTo>
                  <a:lnTo>
                    <a:pt x="333370" y="18856"/>
                  </a:lnTo>
                  <a:lnTo>
                    <a:pt x="374131" y="40980"/>
                  </a:lnTo>
                  <a:lnTo>
                    <a:pt x="409646" y="70281"/>
                  </a:lnTo>
                  <a:lnTo>
                    <a:pt x="438949" y="105795"/>
                  </a:lnTo>
                  <a:lnTo>
                    <a:pt x="461074" y="146557"/>
                  </a:lnTo>
                  <a:lnTo>
                    <a:pt x="475057" y="191602"/>
                  </a:lnTo>
                  <a:lnTo>
                    <a:pt x="479933" y="239966"/>
                  </a:lnTo>
                  <a:close/>
                </a:path>
              </a:pathLst>
            </a:custGeom>
            <a:ln w="31203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095377" y="3582931"/>
            <a:ext cx="19812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55" dirty="0">
                <a:solidFill>
                  <a:srgbClr val="218700"/>
                </a:solidFill>
                <a:latin typeface="Century Gothic"/>
                <a:cs typeface="Century Gothic"/>
              </a:rPr>
              <a:t>3</a:t>
            </a:r>
            <a:endParaRPr sz="2350">
              <a:latin typeface="Century Gothic"/>
              <a:cs typeface="Century Gothic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935906" y="4682262"/>
            <a:ext cx="511809" cy="511809"/>
            <a:chOff x="3935906" y="4682262"/>
            <a:chExt cx="511809" cy="511809"/>
          </a:xfrm>
        </p:grpSpPr>
        <p:sp>
          <p:nvSpPr>
            <p:cNvPr id="43" name="object 43"/>
            <p:cNvSpPr/>
            <p:nvPr/>
          </p:nvSpPr>
          <p:spPr>
            <a:xfrm>
              <a:off x="3951781" y="4698137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239966" y="0"/>
                  </a:moveTo>
                  <a:lnTo>
                    <a:pt x="191602" y="4874"/>
                  </a:lnTo>
                  <a:lnTo>
                    <a:pt x="146557" y="18856"/>
                  </a:lnTo>
                  <a:lnTo>
                    <a:pt x="105795" y="40980"/>
                  </a:lnTo>
                  <a:lnTo>
                    <a:pt x="70281" y="70281"/>
                  </a:lnTo>
                  <a:lnTo>
                    <a:pt x="40980" y="105795"/>
                  </a:lnTo>
                  <a:lnTo>
                    <a:pt x="18856" y="146557"/>
                  </a:lnTo>
                  <a:lnTo>
                    <a:pt x="4874" y="191602"/>
                  </a:lnTo>
                  <a:lnTo>
                    <a:pt x="0" y="239966"/>
                  </a:lnTo>
                  <a:lnTo>
                    <a:pt x="4874" y="288330"/>
                  </a:lnTo>
                  <a:lnTo>
                    <a:pt x="18856" y="333375"/>
                  </a:lnTo>
                  <a:lnTo>
                    <a:pt x="40980" y="374137"/>
                  </a:lnTo>
                  <a:lnTo>
                    <a:pt x="70281" y="409651"/>
                  </a:lnTo>
                  <a:lnTo>
                    <a:pt x="105795" y="438952"/>
                  </a:lnTo>
                  <a:lnTo>
                    <a:pt x="146557" y="461076"/>
                  </a:lnTo>
                  <a:lnTo>
                    <a:pt x="191602" y="475058"/>
                  </a:lnTo>
                  <a:lnTo>
                    <a:pt x="239966" y="479932"/>
                  </a:lnTo>
                  <a:lnTo>
                    <a:pt x="288326" y="475058"/>
                  </a:lnTo>
                  <a:lnTo>
                    <a:pt x="333370" y="461076"/>
                  </a:lnTo>
                  <a:lnTo>
                    <a:pt x="374131" y="438952"/>
                  </a:lnTo>
                  <a:lnTo>
                    <a:pt x="409646" y="409651"/>
                  </a:lnTo>
                  <a:lnTo>
                    <a:pt x="438949" y="374137"/>
                  </a:lnTo>
                  <a:lnTo>
                    <a:pt x="461074" y="333375"/>
                  </a:lnTo>
                  <a:lnTo>
                    <a:pt x="475057" y="288330"/>
                  </a:lnTo>
                  <a:lnTo>
                    <a:pt x="479933" y="239966"/>
                  </a:lnTo>
                  <a:lnTo>
                    <a:pt x="475057" y="191602"/>
                  </a:lnTo>
                  <a:lnTo>
                    <a:pt x="461074" y="146557"/>
                  </a:lnTo>
                  <a:lnTo>
                    <a:pt x="438949" y="105795"/>
                  </a:lnTo>
                  <a:lnTo>
                    <a:pt x="409646" y="70281"/>
                  </a:lnTo>
                  <a:lnTo>
                    <a:pt x="374131" y="40980"/>
                  </a:lnTo>
                  <a:lnTo>
                    <a:pt x="333370" y="18856"/>
                  </a:lnTo>
                  <a:lnTo>
                    <a:pt x="288326" y="4874"/>
                  </a:lnTo>
                  <a:lnTo>
                    <a:pt x="239966" y="0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951781" y="4698137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479933" y="239966"/>
                  </a:moveTo>
                  <a:lnTo>
                    <a:pt x="475057" y="288330"/>
                  </a:lnTo>
                  <a:lnTo>
                    <a:pt x="461074" y="333375"/>
                  </a:lnTo>
                  <a:lnTo>
                    <a:pt x="438949" y="374137"/>
                  </a:lnTo>
                  <a:lnTo>
                    <a:pt x="409646" y="409651"/>
                  </a:lnTo>
                  <a:lnTo>
                    <a:pt x="374131" y="438952"/>
                  </a:lnTo>
                  <a:lnTo>
                    <a:pt x="333370" y="461076"/>
                  </a:lnTo>
                  <a:lnTo>
                    <a:pt x="288326" y="475058"/>
                  </a:lnTo>
                  <a:lnTo>
                    <a:pt x="239966" y="479932"/>
                  </a:lnTo>
                  <a:lnTo>
                    <a:pt x="191602" y="475058"/>
                  </a:lnTo>
                  <a:lnTo>
                    <a:pt x="146557" y="461076"/>
                  </a:lnTo>
                  <a:lnTo>
                    <a:pt x="105795" y="438952"/>
                  </a:lnTo>
                  <a:lnTo>
                    <a:pt x="70281" y="409651"/>
                  </a:lnTo>
                  <a:lnTo>
                    <a:pt x="40980" y="374137"/>
                  </a:lnTo>
                  <a:lnTo>
                    <a:pt x="18856" y="333375"/>
                  </a:lnTo>
                  <a:lnTo>
                    <a:pt x="4874" y="288330"/>
                  </a:lnTo>
                  <a:lnTo>
                    <a:pt x="0" y="239966"/>
                  </a:lnTo>
                  <a:lnTo>
                    <a:pt x="4874" y="191602"/>
                  </a:lnTo>
                  <a:lnTo>
                    <a:pt x="18856" y="146557"/>
                  </a:lnTo>
                  <a:lnTo>
                    <a:pt x="40980" y="105795"/>
                  </a:lnTo>
                  <a:lnTo>
                    <a:pt x="70281" y="70281"/>
                  </a:lnTo>
                  <a:lnTo>
                    <a:pt x="105795" y="40980"/>
                  </a:lnTo>
                  <a:lnTo>
                    <a:pt x="146557" y="18856"/>
                  </a:lnTo>
                  <a:lnTo>
                    <a:pt x="191602" y="4874"/>
                  </a:lnTo>
                  <a:lnTo>
                    <a:pt x="239966" y="0"/>
                  </a:lnTo>
                  <a:lnTo>
                    <a:pt x="288326" y="4874"/>
                  </a:lnTo>
                  <a:lnTo>
                    <a:pt x="333370" y="18856"/>
                  </a:lnTo>
                  <a:lnTo>
                    <a:pt x="374131" y="40980"/>
                  </a:lnTo>
                  <a:lnTo>
                    <a:pt x="409646" y="70281"/>
                  </a:lnTo>
                  <a:lnTo>
                    <a:pt x="438949" y="105795"/>
                  </a:lnTo>
                  <a:lnTo>
                    <a:pt x="461074" y="146557"/>
                  </a:lnTo>
                  <a:lnTo>
                    <a:pt x="475057" y="191602"/>
                  </a:lnTo>
                  <a:lnTo>
                    <a:pt x="479933" y="239966"/>
                  </a:lnTo>
                  <a:close/>
                </a:path>
              </a:pathLst>
            </a:custGeom>
            <a:ln w="31203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4069965" y="4739549"/>
            <a:ext cx="216535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200" dirty="0">
                <a:solidFill>
                  <a:srgbClr val="218700"/>
                </a:solidFill>
                <a:latin typeface="Century Gothic"/>
                <a:cs typeface="Century Gothic"/>
              </a:rPr>
              <a:t>4</a:t>
            </a:r>
            <a:endParaRPr sz="2350">
              <a:latin typeface="Century Gothic"/>
              <a:cs typeface="Century Gothic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935906" y="5838885"/>
            <a:ext cx="511809" cy="511809"/>
            <a:chOff x="3935906" y="5838885"/>
            <a:chExt cx="511809" cy="511809"/>
          </a:xfrm>
        </p:grpSpPr>
        <p:sp>
          <p:nvSpPr>
            <p:cNvPr id="47" name="object 47"/>
            <p:cNvSpPr/>
            <p:nvPr/>
          </p:nvSpPr>
          <p:spPr>
            <a:xfrm>
              <a:off x="3951781" y="5854760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239966" y="0"/>
                  </a:moveTo>
                  <a:lnTo>
                    <a:pt x="191602" y="4874"/>
                  </a:lnTo>
                  <a:lnTo>
                    <a:pt x="146557" y="18856"/>
                  </a:lnTo>
                  <a:lnTo>
                    <a:pt x="105795" y="40980"/>
                  </a:lnTo>
                  <a:lnTo>
                    <a:pt x="70281" y="70281"/>
                  </a:lnTo>
                  <a:lnTo>
                    <a:pt x="40980" y="105795"/>
                  </a:lnTo>
                  <a:lnTo>
                    <a:pt x="18856" y="146557"/>
                  </a:lnTo>
                  <a:lnTo>
                    <a:pt x="4874" y="191602"/>
                  </a:lnTo>
                  <a:lnTo>
                    <a:pt x="0" y="239966"/>
                  </a:lnTo>
                  <a:lnTo>
                    <a:pt x="4874" y="288330"/>
                  </a:lnTo>
                  <a:lnTo>
                    <a:pt x="18856" y="333375"/>
                  </a:lnTo>
                  <a:lnTo>
                    <a:pt x="40980" y="374137"/>
                  </a:lnTo>
                  <a:lnTo>
                    <a:pt x="70281" y="409651"/>
                  </a:lnTo>
                  <a:lnTo>
                    <a:pt x="105795" y="438952"/>
                  </a:lnTo>
                  <a:lnTo>
                    <a:pt x="146557" y="461076"/>
                  </a:lnTo>
                  <a:lnTo>
                    <a:pt x="191602" y="475058"/>
                  </a:lnTo>
                  <a:lnTo>
                    <a:pt x="239966" y="479932"/>
                  </a:lnTo>
                  <a:lnTo>
                    <a:pt x="288326" y="475058"/>
                  </a:lnTo>
                  <a:lnTo>
                    <a:pt x="333370" y="461076"/>
                  </a:lnTo>
                  <a:lnTo>
                    <a:pt x="374131" y="438952"/>
                  </a:lnTo>
                  <a:lnTo>
                    <a:pt x="409646" y="409651"/>
                  </a:lnTo>
                  <a:lnTo>
                    <a:pt x="438949" y="374137"/>
                  </a:lnTo>
                  <a:lnTo>
                    <a:pt x="461074" y="333375"/>
                  </a:lnTo>
                  <a:lnTo>
                    <a:pt x="475057" y="288330"/>
                  </a:lnTo>
                  <a:lnTo>
                    <a:pt x="479933" y="239966"/>
                  </a:lnTo>
                  <a:lnTo>
                    <a:pt x="475057" y="191602"/>
                  </a:lnTo>
                  <a:lnTo>
                    <a:pt x="461074" y="146557"/>
                  </a:lnTo>
                  <a:lnTo>
                    <a:pt x="438949" y="105795"/>
                  </a:lnTo>
                  <a:lnTo>
                    <a:pt x="409646" y="70281"/>
                  </a:lnTo>
                  <a:lnTo>
                    <a:pt x="374131" y="40980"/>
                  </a:lnTo>
                  <a:lnTo>
                    <a:pt x="333370" y="18856"/>
                  </a:lnTo>
                  <a:lnTo>
                    <a:pt x="288326" y="4874"/>
                  </a:lnTo>
                  <a:lnTo>
                    <a:pt x="239966" y="0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951781" y="5854760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60">
                  <a:moveTo>
                    <a:pt x="479933" y="239966"/>
                  </a:moveTo>
                  <a:lnTo>
                    <a:pt x="475057" y="288330"/>
                  </a:lnTo>
                  <a:lnTo>
                    <a:pt x="461074" y="333375"/>
                  </a:lnTo>
                  <a:lnTo>
                    <a:pt x="438949" y="374137"/>
                  </a:lnTo>
                  <a:lnTo>
                    <a:pt x="409646" y="409651"/>
                  </a:lnTo>
                  <a:lnTo>
                    <a:pt x="374131" y="438952"/>
                  </a:lnTo>
                  <a:lnTo>
                    <a:pt x="333370" y="461076"/>
                  </a:lnTo>
                  <a:lnTo>
                    <a:pt x="288326" y="475058"/>
                  </a:lnTo>
                  <a:lnTo>
                    <a:pt x="239966" y="479932"/>
                  </a:lnTo>
                  <a:lnTo>
                    <a:pt x="191602" y="475058"/>
                  </a:lnTo>
                  <a:lnTo>
                    <a:pt x="146557" y="461076"/>
                  </a:lnTo>
                  <a:lnTo>
                    <a:pt x="105795" y="438952"/>
                  </a:lnTo>
                  <a:lnTo>
                    <a:pt x="70281" y="409651"/>
                  </a:lnTo>
                  <a:lnTo>
                    <a:pt x="40980" y="374137"/>
                  </a:lnTo>
                  <a:lnTo>
                    <a:pt x="18856" y="333375"/>
                  </a:lnTo>
                  <a:lnTo>
                    <a:pt x="4874" y="288330"/>
                  </a:lnTo>
                  <a:lnTo>
                    <a:pt x="0" y="239966"/>
                  </a:lnTo>
                  <a:lnTo>
                    <a:pt x="4874" y="191602"/>
                  </a:lnTo>
                  <a:lnTo>
                    <a:pt x="18856" y="146557"/>
                  </a:lnTo>
                  <a:lnTo>
                    <a:pt x="40980" y="105795"/>
                  </a:lnTo>
                  <a:lnTo>
                    <a:pt x="70281" y="70281"/>
                  </a:lnTo>
                  <a:lnTo>
                    <a:pt x="105795" y="40980"/>
                  </a:lnTo>
                  <a:lnTo>
                    <a:pt x="146557" y="18856"/>
                  </a:lnTo>
                  <a:lnTo>
                    <a:pt x="191602" y="4874"/>
                  </a:lnTo>
                  <a:lnTo>
                    <a:pt x="239966" y="0"/>
                  </a:lnTo>
                  <a:lnTo>
                    <a:pt x="288326" y="4874"/>
                  </a:lnTo>
                  <a:lnTo>
                    <a:pt x="333370" y="18856"/>
                  </a:lnTo>
                  <a:lnTo>
                    <a:pt x="374131" y="40980"/>
                  </a:lnTo>
                  <a:lnTo>
                    <a:pt x="409646" y="70281"/>
                  </a:lnTo>
                  <a:lnTo>
                    <a:pt x="438949" y="105795"/>
                  </a:lnTo>
                  <a:lnTo>
                    <a:pt x="461074" y="146557"/>
                  </a:lnTo>
                  <a:lnTo>
                    <a:pt x="475057" y="191602"/>
                  </a:lnTo>
                  <a:lnTo>
                    <a:pt x="479933" y="239966"/>
                  </a:lnTo>
                  <a:close/>
                </a:path>
              </a:pathLst>
            </a:custGeom>
            <a:ln w="31203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4095377" y="5896180"/>
            <a:ext cx="19812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50" dirty="0">
                <a:solidFill>
                  <a:srgbClr val="218700"/>
                </a:solidFill>
                <a:latin typeface="Century Gothic"/>
                <a:cs typeface="Century Gothic"/>
              </a:rPr>
              <a:t>5</a:t>
            </a:r>
            <a:endParaRPr sz="2350">
              <a:latin typeface="Century Gothic"/>
              <a:cs typeface="Century Gothic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3935906" y="6995511"/>
            <a:ext cx="511809" cy="511809"/>
            <a:chOff x="3935906" y="6995511"/>
            <a:chExt cx="511809" cy="511809"/>
          </a:xfrm>
        </p:grpSpPr>
        <p:sp>
          <p:nvSpPr>
            <p:cNvPr id="51" name="object 51"/>
            <p:cNvSpPr/>
            <p:nvPr/>
          </p:nvSpPr>
          <p:spPr>
            <a:xfrm>
              <a:off x="3951781" y="7011386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59">
                  <a:moveTo>
                    <a:pt x="239966" y="0"/>
                  </a:moveTo>
                  <a:lnTo>
                    <a:pt x="191602" y="4874"/>
                  </a:lnTo>
                  <a:lnTo>
                    <a:pt x="146557" y="18856"/>
                  </a:lnTo>
                  <a:lnTo>
                    <a:pt x="105795" y="40980"/>
                  </a:lnTo>
                  <a:lnTo>
                    <a:pt x="70281" y="70281"/>
                  </a:lnTo>
                  <a:lnTo>
                    <a:pt x="40980" y="105795"/>
                  </a:lnTo>
                  <a:lnTo>
                    <a:pt x="18856" y="146557"/>
                  </a:lnTo>
                  <a:lnTo>
                    <a:pt x="4874" y="191602"/>
                  </a:lnTo>
                  <a:lnTo>
                    <a:pt x="0" y="239966"/>
                  </a:lnTo>
                  <a:lnTo>
                    <a:pt x="4874" y="288330"/>
                  </a:lnTo>
                  <a:lnTo>
                    <a:pt x="18856" y="333375"/>
                  </a:lnTo>
                  <a:lnTo>
                    <a:pt x="40980" y="374137"/>
                  </a:lnTo>
                  <a:lnTo>
                    <a:pt x="70281" y="409651"/>
                  </a:lnTo>
                  <a:lnTo>
                    <a:pt x="105795" y="438952"/>
                  </a:lnTo>
                  <a:lnTo>
                    <a:pt x="146557" y="461076"/>
                  </a:lnTo>
                  <a:lnTo>
                    <a:pt x="191602" y="475058"/>
                  </a:lnTo>
                  <a:lnTo>
                    <a:pt x="239966" y="479932"/>
                  </a:lnTo>
                  <a:lnTo>
                    <a:pt x="288326" y="475058"/>
                  </a:lnTo>
                  <a:lnTo>
                    <a:pt x="333370" y="461076"/>
                  </a:lnTo>
                  <a:lnTo>
                    <a:pt x="374131" y="438952"/>
                  </a:lnTo>
                  <a:lnTo>
                    <a:pt x="409646" y="409651"/>
                  </a:lnTo>
                  <a:lnTo>
                    <a:pt x="438949" y="374137"/>
                  </a:lnTo>
                  <a:lnTo>
                    <a:pt x="461074" y="333375"/>
                  </a:lnTo>
                  <a:lnTo>
                    <a:pt x="475057" y="288330"/>
                  </a:lnTo>
                  <a:lnTo>
                    <a:pt x="479933" y="239966"/>
                  </a:lnTo>
                  <a:lnTo>
                    <a:pt x="475057" y="191602"/>
                  </a:lnTo>
                  <a:lnTo>
                    <a:pt x="461074" y="146557"/>
                  </a:lnTo>
                  <a:lnTo>
                    <a:pt x="438949" y="105795"/>
                  </a:lnTo>
                  <a:lnTo>
                    <a:pt x="409646" y="70281"/>
                  </a:lnTo>
                  <a:lnTo>
                    <a:pt x="374131" y="40980"/>
                  </a:lnTo>
                  <a:lnTo>
                    <a:pt x="333370" y="18856"/>
                  </a:lnTo>
                  <a:lnTo>
                    <a:pt x="288326" y="4874"/>
                  </a:lnTo>
                  <a:lnTo>
                    <a:pt x="239966" y="0"/>
                  </a:lnTo>
                  <a:close/>
                </a:path>
              </a:pathLst>
            </a:custGeom>
            <a:solidFill>
              <a:srgbClr val="EDFF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951781" y="7011386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59">
                  <a:moveTo>
                    <a:pt x="479933" y="239966"/>
                  </a:moveTo>
                  <a:lnTo>
                    <a:pt x="475057" y="288330"/>
                  </a:lnTo>
                  <a:lnTo>
                    <a:pt x="461074" y="333375"/>
                  </a:lnTo>
                  <a:lnTo>
                    <a:pt x="438949" y="374137"/>
                  </a:lnTo>
                  <a:lnTo>
                    <a:pt x="409646" y="409651"/>
                  </a:lnTo>
                  <a:lnTo>
                    <a:pt x="374131" y="438952"/>
                  </a:lnTo>
                  <a:lnTo>
                    <a:pt x="333370" y="461076"/>
                  </a:lnTo>
                  <a:lnTo>
                    <a:pt x="288326" y="475058"/>
                  </a:lnTo>
                  <a:lnTo>
                    <a:pt x="239966" y="479932"/>
                  </a:lnTo>
                  <a:lnTo>
                    <a:pt x="191602" y="475058"/>
                  </a:lnTo>
                  <a:lnTo>
                    <a:pt x="146557" y="461076"/>
                  </a:lnTo>
                  <a:lnTo>
                    <a:pt x="105795" y="438952"/>
                  </a:lnTo>
                  <a:lnTo>
                    <a:pt x="70281" y="409651"/>
                  </a:lnTo>
                  <a:lnTo>
                    <a:pt x="40980" y="374137"/>
                  </a:lnTo>
                  <a:lnTo>
                    <a:pt x="18856" y="333375"/>
                  </a:lnTo>
                  <a:lnTo>
                    <a:pt x="4874" y="288330"/>
                  </a:lnTo>
                  <a:lnTo>
                    <a:pt x="0" y="239966"/>
                  </a:lnTo>
                  <a:lnTo>
                    <a:pt x="4874" y="191602"/>
                  </a:lnTo>
                  <a:lnTo>
                    <a:pt x="18856" y="146557"/>
                  </a:lnTo>
                  <a:lnTo>
                    <a:pt x="40980" y="105795"/>
                  </a:lnTo>
                  <a:lnTo>
                    <a:pt x="70281" y="70281"/>
                  </a:lnTo>
                  <a:lnTo>
                    <a:pt x="105795" y="40980"/>
                  </a:lnTo>
                  <a:lnTo>
                    <a:pt x="146557" y="18856"/>
                  </a:lnTo>
                  <a:lnTo>
                    <a:pt x="191602" y="4874"/>
                  </a:lnTo>
                  <a:lnTo>
                    <a:pt x="239966" y="0"/>
                  </a:lnTo>
                  <a:lnTo>
                    <a:pt x="288326" y="4874"/>
                  </a:lnTo>
                  <a:lnTo>
                    <a:pt x="333370" y="18856"/>
                  </a:lnTo>
                  <a:lnTo>
                    <a:pt x="374131" y="40980"/>
                  </a:lnTo>
                  <a:lnTo>
                    <a:pt x="409646" y="70281"/>
                  </a:lnTo>
                  <a:lnTo>
                    <a:pt x="438949" y="105795"/>
                  </a:lnTo>
                  <a:lnTo>
                    <a:pt x="461074" y="146557"/>
                  </a:lnTo>
                  <a:lnTo>
                    <a:pt x="475057" y="191602"/>
                  </a:lnTo>
                  <a:lnTo>
                    <a:pt x="479933" y="239966"/>
                  </a:lnTo>
                  <a:close/>
                </a:path>
              </a:pathLst>
            </a:custGeom>
            <a:ln w="31203">
              <a:solidFill>
                <a:srgbClr val="2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4095377" y="7052803"/>
            <a:ext cx="20193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85" dirty="0">
                <a:solidFill>
                  <a:srgbClr val="218700"/>
                </a:solidFill>
                <a:latin typeface="Century Gothic"/>
                <a:cs typeface="Century Gothic"/>
              </a:rPr>
              <a:t>6</a:t>
            </a:r>
            <a:endParaRPr sz="2350">
              <a:latin typeface="Century Gothic"/>
              <a:cs typeface="Century Gothic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3935906" y="8152136"/>
            <a:ext cx="511809" cy="511809"/>
            <a:chOff x="3935906" y="8152136"/>
            <a:chExt cx="511809" cy="511809"/>
          </a:xfrm>
        </p:grpSpPr>
        <p:sp>
          <p:nvSpPr>
            <p:cNvPr id="55" name="object 55"/>
            <p:cNvSpPr/>
            <p:nvPr/>
          </p:nvSpPr>
          <p:spPr>
            <a:xfrm>
              <a:off x="3951781" y="8168011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59">
                  <a:moveTo>
                    <a:pt x="239966" y="0"/>
                  </a:moveTo>
                  <a:lnTo>
                    <a:pt x="191602" y="4874"/>
                  </a:lnTo>
                  <a:lnTo>
                    <a:pt x="146557" y="18856"/>
                  </a:lnTo>
                  <a:lnTo>
                    <a:pt x="105795" y="40980"/>
                  </a:lnTo>
                  <a:lnTo>
                    <a:pt x="70281" y="70281"/>
                  </a:lnTo>
                  <a:lnTo>
                    <a:pt x="40980" y="105795"/>
                  </a:lnTo>
                  <a:lnTo>
                    <a:pt x="18856" y="146557"/>
                  </a:lnTo>
                  <a:lnTo>
                    <a:pt x="4874" y="191602"/>
                  </a:lnTo>
                  <a:lnTo>
                    <a:pt x="0" y="239966"/>
                  </a:lnTo>
                  <a:lnTo>
                    <a:pt x="4874" y="288330"/>
                  </a:lnTo>
                  <a:lnTo>
                    <a:pt x="18856" y="333375"/>
                  </a:lnTo>
                  <a:lnTo>
                    <a:pt x="40980" y="374137"/>
                  </a:lnTo>
                  <a:lnTo>
                    <a:pt x="70281" y="409651"/>
                  </a:lnTo>
                  <a:lnTo>
                    <a:pt x="105795" y="438952"/>
                  </a:lnTo>
                  <a:lnTo>
                    <a:pt x="146557" y="461076"/>
                  </a:lnTo>
                  <a:lnTo>
                    <a:pt x="191602" y="475058"/>
                  </a:lnTo>
                  <a:lnTo>
                    <a:pt x="239966" y="479933"/>
                  </a:lnTo>
                  <a:lnTo>
                    <a:pt x="288326" y="475058"/>
                  </a:lnTo>
                  <a:lnTo>
                    <a:pt x="333370" y="461076"/>
                  </a:lnTo>
                  <a:lnTo>
                    <a:pt x="374131" y="438952"/>
                  </a:lnTo>
                  <a:lnTo>
                    <a:pt x="409646" y="409651"/>
                  </a:lnTo>
                  <a:lnTo>
                    <a:pt x="438949" y="374137"/>
                  </a:lnTo>
                  <a:lnTo>
                    <a:pt x="461074" y="333375"/>
                  </a:lnTo>
                  <a:lnTo>
                    <a:pt x="475057" y="288330"/>
                  </a:lnTo>
                  <a:lnTo>
                    <a:pt x="479933" y="239966"/>
                  </a:lnTo>
                  <a:lnTo>
                    <a:pt x="475057" y="191602"/>
                  </a:lnTo>
                  <a:lnTo>
                    <a:pt x="461074" y="146557"/>
                  </a:lnTo>
                  <a:lnTo>
                    <a:pt x="438949" y="105795"/>
                  </a:lnTo>
                  <a:lnTo>
                    <a:pt x="409646" y="70281"/>
                  </a:lnTo>
                  <a:lnTo>
                    <a:pt x="374131" y="40980"/>
                  </a:lnTo>
                  <a:lnTo>
                    <a:pt x="333370" y="18856"/>
                  </a:lnTo>
                  <a:lnTo>
                    <a:pt x="288326" y="4874"/>
                  </a:lnTo>
                  <a:lnTo>
                    <a:pt x="239966" y="0"/>
                  </a:lnTo>
                  <a:close/>
                </a:path>
              </a:pathLst>
            </a:custGeom>
            <a:solidFill>
              <a:srgbClr val="218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951781" y="8168011"/>
              <a:ext cx="480059" cy="480059"/>
            </a:xfrm>
            <a:custGeom>
              <a:avLst/>
              <a:gdLst/>
              <a:ahLst/>
              <a:cxnLst/>
              <a:rect l="l" t="t" r="r" b="b"/>
              <a:pathLst>
                <a:path w="480060" h="480059">
                  <a:moveTo>
                    <a:pt x="479933" y="239966"/>
                  </a:moveTo>
                  <a:lnTo>
                    <a:pt x="475057" y="288330"/>
                  </a:lnTo>
                  <a:lnTo>
                    <a:pt x="461074" y="333375"/>
                  </a:lnTo>
                  <a:lnTo>
                    <a:pt x="438949" y="374137"/>
                  </a:lnTo>
                  <a:lnTo>
                    <a:pt x="409646" y="409651"/>
                  </a:lnTo>
                  <a:lnTo>
                    <a:pt x="374131" y="438952"/>
                  </a:lnTo>
                  <a:lnTo>
                    <a:pt x="333370" y="461076"/>
                  </a:lnTo>
                  <a:lnTo>
                    <a:pt x="288326" y="475058"/>
                  </a:lnTo>
                  <a:lnTo>
                    <a:pt x="239966" y="479933"/>
                  </a:lnTo>
                  <a:lnTo>
                    <a:pt x="191602" y="475058"/>
                  </a:lnTo>
                  <a:lnTo>
                    <a:pt x="146557" y="461076"/>
                  </a:lnTo>
                  <a:lnTo>
                    <a:pt x="105795" y="438952"/>
                  </a:lnTo>
                  <a:lnTo>
                    <a:pt x="70281" y="409651"/>
                  </a:lnTo>
                  <a:lnTo>
                    <a:pt x="40980" y="374137"/>
                  </a:lnTo>
                  <a:lnTo>
                    <a:pt x="18856" y="333375"/>
                  </a:lnTo>
                  <a:lnTo>
                    <a:pt x="4874" y="288330"/>
                  </a:lnTo>
                  <a:lnTo>
                    <a:pt x="0" y="239966"/>
                  </a:lnTo>
                  <a:lnTo>
                    <a:pt x="4874" y="191602"/>
                  </a:lnTo>
                  <a:lnTo>
                    <a:pt x="18856" y="146557"/>
                  </a:lnTo>
                  <a:lnTo>
                    <a:pt x="40980" y="105795"/>
                  </a:lnTo>
                  <a:lnTo>
                    <a:pt x="70281" y="70281"/>
                  </a:lnTo>
                  <a:lnTo>
                    <a:pt x="105795" y="40980"/>
                  </a:lnTo>
                  <a:lnTo>
                    <a:pt x="146557" y="18856"/>
                  </a:lnTo>
                  <a:lnTo>
                    <a:pt x="191602" y="4874"/>
                  </a:lnTo>
                  <a:lnTo>
                    <a:pt x="239966" y="0"/>
                  </a:lnTo>
                  <a:lnTo>
                    <a:pt x="288326" y="4874"/>
                  </a:lnTo>
                  <a:lnTo>
                    <a:pt x="333370" y="18856"/>
                  </a:lnTo>
                  <a:lnTo>
                    <a:pt x="374131" y="40980"/>
                  </a:lnTo>
                  <a:lnTo>
                    <a:pt x="409646" y="70281"/>
                  </a:lnTo>
                  <a:lnTo>
                    <a:pt x="438949" y="105795"/>
                  </a:lnTo>
                  <a:lnTo>
                    <a:pt x="461074" y="146557"/>
                  </a:lnTo>
                  <a:lnTo>
                    <a:pt x="475057" y="191602"/>
                  </a:lnTo>
                  <a:lnTo>
                    <a:pt x="479933" y="239966"/>
                  </a:lnTo>
                  <a:close/>
                </a:path>
              </a:pathLst>
            </a:custGeom>
            <a:ln w="31203">
              <a:solidFill>
                <a:srgbClr val="EDFF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4095377" y="8209428"/>
            <a:ext cx="18415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350" spc="-60" dirty="0">
                <a:solidFill>
                  <a:srgbClr val="EDFFED"/>
                </a:solidFill>
                <a:latin typeface="Century Gothic"/>
                <a:cs typeface="Century Gothic"/>
              </a:rPr>
              <a:t>7</a:t>
            </a:r>
            <a:endParaRPr sz="2350">
              <a:latin typeface="Century Gothic"/>
              <a:cs typeface="Century Gothic"/>
            </a:endParaRPr>
          </a:p>
        </p:txBody>
      </p:sp>
      <p:sp>
        <p:nvSpPr>
          <p:cNvPr id="58" name="object 5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3565"/>
              </a:lnSpc>
              <a:spcBef>
                <a:spcPts val="120"/>
              </a:spcBef>
            </a:pPr>
            <a:r>
              <a:rPr spc="-70" dirty="0"/>
              <a:t>Easy</a:t>
            </a:r>
            <a:r>
              <a:rPr spc="-400" dirty="0"/>
              <a:t> </a:t>
            </a:r>
            <a:r>
              <a:rPr spc="-10" dirty="0"/>
              <a:t>Hardware</a:t>
            </a:r>
          </a:p>
          <a:p>
            <a:pPr marL="12700">
              <a:lnSpc>
                <a:spcPts val="3565"/>
              </a:lnSpc>
            </a:pPr>
            <a:r>
              <a:rPr b="0" spc="60" dirty="0">
                <a:solidFill>
                  <a:srgbClr val="218700"/>
                </a:solidFill>
                <a:latin typeface="Arial"/>
                <a:cs typeface="Arial"/>
              </a:rPr>
              <a:t>&amp;</a:t>
            </a:r>
            <a:r>
              <a:rPr b="0" spc="-120" dirty="0">
                <a:solidFill>
                  <a:srgbClr val="218700"/>
                </a:solidFill>
                <a:latin typeface="Arial"/>
                <a:cs typeface="Arial"/>
              </a:rPr>
              <a:t> </a:t>
            </a:r>
            <a:r>
              <a:rPr spc="-95" dirty="0">
                <a:solidFill>
                  <a:srgbClr val="218700"/>
                </a:solidFill>
              </a:rPr>
              <a:t>Software</a:t>
            </a:r>
            <a:r>
              <a:rPr spc="-395" dirty="0">
                <a:solidFill>
                  <a:srgbClr val="218700"/>
                </a:solidFill>
              </a:rPr>
              <a:t> </a:t>
            </a:r>
            <a:r>
              <a:rPr spc="-35" dirty="0">
                <a:solidFill>
                  <a:srgbClr val="218700"/>
                </a:solidFill>
              </a:rPr>
              <a:t>Setup</a:t>
            </a:r>
          </a:p>
        </p:txBody>
      </p:sp>
      <p:sp>
        <p:nvSpPr>
          <p:cNvPr id="59" name="object 59"/>
          <p:cNvSpPr txBox="1"/>
          <p:nvPr/>
        </p:nvSpPr>
        <p:spPr>
          <a:xfrm>
            <a:off x="4608736" y="1167383"/>
            <a:ext cx="2840990" cy="5080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sz="1600" dirty="0">
                <a:latin typeface="Lucida Sans"/>
                <a:cs typeface="Lucida Sans"/>
              </a:rPr>
              <a:t>Clover</a:t>
            </a:r>
            <a:r>
              <a:rPr sz="1600" spc="-100" dirty="0">
                <a:latin typeface="Lucida Sans"/>
                <a:cs typeface="Lucida Sans"/>
              </a:rPr>
              <a:t> </a:t>
            </a:r>
            <a:r>
              <a:rPr sz="1600" spc="85" dirty="0">
                <a:latin typeface="Lucida Sans"/>
                <a:cs typeface="Lucida Sans"/>
              </a:rPr>
              <a:t>POS</a:t>
            </a:r>
            <a:r>
              <a:rPr sz="1600" spc="-95" dirty="0">
                <a:latin typeface="Lucida Sans"/>
                <a:cs typeface="Lucida Sans"/>
              </a:rPr>
              <a:t> </a:t>
            </a:r>
            <a:r>
              <a:rPr sz="1600" dirty="0">
                <a:latin typeface="Lucida Sans"/>
                <a:cs typeface="Lucida Sans"/>
              </a:rPr>
              <a:t>&amp;</a:t>
            </a:r>
            <a:r>
              <a:rPr sz="1600" spc="-95" dirty="0">
                <a:latin typeface="Lucida Sans"/>
                <a:cs typeface="Lucida Sans"/>
              </a:rPr>
              <a:t> </a:t>
            </a:r>
            <a:r>
              <a:rPr sz="1600" dirty="0">
                <a:latin typeface="Lucida Sans"/>
                <a:cs typeface="Lucida Sans"/>
              </a:rPr>
              <a:t>Samsung</a:t>
            </a:r>
            <a:r>
              <a:rPr sz="1600" spc="-95" dirty="0">
                <a:latin typeface="Lucida Sans"/>
                <a:cs typeface="Lucida Sans"/>
              </a:rPr>
              <a:t> </a:t>
            </a:r>
            <a:r>
              <a:rPr sz="1600" spc="-25" dirty="0">
                <a:latin typeface="Lucida Sans"/>
                <a:cs typeface="Lucida Sans"/>
              </a:rPr>
              <a:t>Kiosk </a:t>
            </a:r>
            <a:r>
              <a:rPr sz="1600" dirty="0">
                <a:latin typeface="Lucida Sans"/>
                <a:cs typeface="Lucida Sans"/>
              </a:rPr>
              <a:t>Arrive</a:t>
            </a:r>
            <a:r>
              <a:rPr sz="1600" spc="-130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Onsite</a:t>
            </a:r>
            <a:endParaRPr sz="1600">
              <a:latin typeface="Lucida Sans"/>
              <a:cs typeface="Lucida San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621537" y="2230931"/>
            <a:ext cx="2175510" cy="74676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sz="1600" dirty="0">
                <a:latin typeface="Lucida Sans"/>
                <a:cs typeface="Lucida Sans"/>
              </a:rPr>
              <a:t>Samsung</a:t>
            </a:r>
            <a:r>
              <a:rPr sz="1600" spc="-80" dirty="0">
                <a:latin typeface="Lucida Sans"/>
                <a:cs typeface="Lucida Sans"/>
              </a:rPr>
              <a:t> </a:t>
            </a:r>
            <a:r>
              <a:rPr sz="1600" spc="-40" dirty="0">
                <a:latin typeface="Lucida Sans"/>
                <a:cs typeface="Lucida Sans"/>
              </a:rPr>
              <a:t>Kiosk</a:t>
            </a:r>
            <a:r>
              <a:rPr sz="1600" spc="-80" dirty="0">
                <a:latin typeface="Lucida Sans"/>
                <a:cs typeface="Lucida Sans"/>
              </a:rPr>
              <a:t> </a:t>
            </a:r>
            <a:r>
              <a:rPr sz="1600" spc="-25" dirty="0">
                <a:latin typeface="Lucida Sans"/>
                <a:cs typeface="Lucida Sans"/>
              </a:rPr>
              <a:t>App </a:t>
            </a:r>
            <a:r>
              <a:rPr sz="1600" dirty="0">
                <a:latin typeface="Lucida Sans"/>
                <a:cs typeface="Lucida Sans"/>
              </a:rPr>
              <a:t>Powered</a:t>
            </a:r>
            <a:r>
              <a:rPr sz="1600" spc="-80" dirty="0">
                <a:latin typeface="Lucida Sans"/>
                <a:cs typeface="Lucida Sans"/>
              </a:rPr>
              <a:t> </a:t>
            </a:r>
            <a:r>
              <a:rPr sz="1600" spc="70" dirty="0">
                <a:latin typeface="Lucida Sans"/>
                <a:cs typeface="Lucida Sans"/>
              </a:rPr>
              <a:t>By</a:t>
            </a:r>
            <a:r>
              <a:rPr sz="1600" spc="-80" dirty="0">
                <a:latin typeface="Lucida Sans"/>
                <a:cs typeface="Lucida Sans"/>
              </a:rPr>
              <a:t> </a:t>
            </a:r>
            <a:r>
              <a:rPr sz="1600" spc="45" dirty="0">
                <a:latin typeface="Lucida Sans"/>
                <a:cs typeface="Lucida Sans"/>
              </a:rPr>
              <a:t>GRUBBRR </a:t>
            </a:r>
            <a:r>
              <a:rPr sz="1600" spc="-40" dirty="0">
                <a:latin typeface="Lucida Sans"/>
                <a:cs typeface="Lucida Sans"/>
              </a:rPr>
              <a:t>is</a:t>
            </a:r>
            <a:r>
              <a:rPr sz="1600" spc="-114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Installed</a:t>
            </a:r>
            <a:endParaRPr sz="1600">
              <a:latin typeface="Lucida Sans"/>
              <a:cs typeface="Lucida San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21537" y="3508653"/>
            <a:ext cx="2513330" cy="5080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sz="1600" spc="-10" dirty="0">
                <a:latin typeface="Lucida Sans"/>
                <a:cs typeface="Lucida Sans"/>
              </a:rPr>
              <a:t>Onboarding</a:t>
            </a:r>
            <a:r>
              <a:rPr sz="1600" spc="-105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Integration</a:t>
            </a:r>
            <a:r>
              <a:rPr sz="1600" spc="-100" dirty="0">
                <a:latin typeface="Lucida Sans"/>
                <a:cs typeface="Lucida Sans"/>
              </a:rPr>
              <a:t> </a:t>
            </a:r>
            <a:r>
              <a:rPr sz="1600" spc="-50" dirty="0">
                <a:latin typeface="Lucida Sans"/>
                <a:cs typeface="Lucida Sans"/>
              </a:rPr>
              <a:t>&amp; </a:t>
            </a:r>
            <a:r>
              <a:rPr sz="1600" dirty="0">
                <a:latin typeface="Lucida Sans"/>
                <a:cs typeface="Lucida Sans"/>
              </a:rPr>
              <a:t>Menu</a:t>
            </a:r>
            <a:r>
              <a:rPr sz="1600" spc="-120" dirty="0">
                <a:latin typeface="Lucida Sans"/>
                <a:cs typeface="Lucida Sans"/>
              </a:rPr>
              <a:t> </a:t>
            </a:r>
            <a:r>
              <a:rPr sz="1600" spc="55" dirty="0">
                <a:latin typeface="Lucida Sans"/>
                <a:cs typeface="Lucida Sans"/>
              </a:rPr>
              <a:t>Sync</a:t>
            </a:r>
            <a:r>
              <a:rPr sz="1600" spc="-120" dirty="0">
                <a:latin typeface="Lucida Sans"/>
                <a:cs typeface="Lucida Sans"/>
              </a:rPr>
              <a:t> </a:t>
            </a:r>
            <a:r>
              <a:rPr sz="1600" spc="-40" dirty="0">
                <a:latin typeface="Lucida Sans"/>
                <a:cs typeface="Lucida Sans"/>
              </a:rPr>
              <a:t>is</a:t>
            </a:r>
            <a:r>
              <a:rPr sz="1600" spc="-120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Complete</a:t>
            </a:r>
            <a:endParaRPr sz="1600">
              <a:latin typeface="Lucida Sans"/>
              <a:cs typeface="Lucida 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621537" y="4656123"/>
            <a:ext cx="1866900" cy="5080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sz="1600" dirty="0">
                <a:latin typeface="Lucida Sans"/>
                <a:cs typeface="Lucida Sans"/>
              </a:rPr>
              <a:t>Merchant</a:t>
            </a:r>
            <a:r>
              <a:rPr sz="1600" spc="-65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Receives </a:t>
            </a:r>
            <a:r>
              <a:rPr sz="1600" dirty="0">
                <a:latin typeface="Lucida Sans"/>
                <a:cs typeface="Lucida Sans"/>
              </a:rPr>
              <a:t>Calendly</a:t>
            </a:r>
            <a:r>
              <a:rPr sz="1600" spc="-50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Email</a:t>
            </a:r>
            <a:endParaRPr sz="1600">
              <a:latin typeface="Lucida Sans"/>
              <a:cs typeface="Lucida San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4621537" y="5688176"/>
            <a:ext cx="2664460" cy="74676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sz="1600" spc="55" dirty="0">
                <a:latin typeface="Lucida Sans"/>
                <a:cs typeface="Lucida Sans"/>
              </a:rPr>
              <a:t>GRUBBRR</a:t>
            </a:r>
            <a:r>
              <a:rPr sz="1600" spc="-114" dirty="0">
                <a:latin typeface="Lucida Sans"/>
                <a:cs typeface="Lucida Sans"/>
              </a:rPr>
              <a:t> </a:t>
            </a:r>
            <a:r>
              <a:rPr sz="1600" spc="-55" dirty="0">
                <a:latin typeface="Lucida Sans"/>
                <a:cs typeface="Lucida Sans"/>
              </a:rPr>
              <a:t>Team</a:t>
            </a:r>
            <a:r>
              <a:rPr sz="1600" spc="-114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Completes </a:t>
            </a:r>
            <a:r>
              <a:rPr sz="1600" dirty="0">
                <a:latin typeface="Lucida Sans"/>
                <a:cs typeface="Lucida Sans"/>
              </a:rPr>
              <a:t>Menu</a:t>
            </a:r>
            <a:r>
              <a:rPr sz="1600" spc="-130" dirty="0">
                <a:latin typeface="Lucida Sans"/>
                <a:cs typeface="Lucida Sans"/>
              </a:rPr>
              <a:t> </a:t>
            </a:r>
            <a:r>
              <a:rPr sz="1600" dirty="0">
                <a:latin typeface="Lucida Sans"/>
                <a:cs typeface="Lucida Sans"/>
              </a:rPr>
              <a:t>Build</a:t>
            </a:r>
            <a:r>
              <a:rPr sz="1600" spc="-130" dirty="0">
                <a:latin typeface="Lucida Sans"/>
                <a:cs typeface="Lucida Sans"/>
              </a:rPr>
              <a:t> </a:t>
            </a:r>
            <a:r>
              <a:rPr sz="1600" dirty="0">
                <a:latin typeface="Lucida Sans"/>
                <a:cs typeface="Lucida Sans"/>
              </a:rPr>
              <a:t>with</a:t>
            </a:r>
            <a:r>
              <a:rPr sz="1600" spc="-130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Pictures, </a:t>
            </a:r>
            <a:r>
              <a:rPr sz="1600" dirty="0">
                <a:latin typeface="Lucida Sans"/>
                <a:cs typeface="Lucida Sans"/>
              </a:rPr>
              <a:t>Screensaver,</a:t>
            </a:r>
            <a:r>
              <a:rPr sz="1600" spc="-90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and</a:t>
            </a:r>
            <a:r>
              <a:rPr sz="1600" spc="-85" dirty="0">
                <a:latin typeface="Lucida Sans"/>
                <a:cs typeface="Lucida Sans"/>
              </a:rPr>
              <a:t> </a:t>
            </a:r>
            <a:r>
              <a:rPr sz="1600" spc="-20" dirty="0">
                <a:latin typeface="Lucida Sans"/>
                <a:cs typeface="Lucida Sans"/>
              </a:rPr>
              <a:t>Logo</a:t>
            </a:r>
            <a:endParaRPr sz="1600">
              <a:latin typeface="Lucida Sans"/>
              <a:cs typeface="Lucida Sans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621537" y="7095539"/>
            <a:ext cx="166116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Lucida Sans"/>
                <a:cs typeface="Lucida Sans"/>
              </a:rPr>
              <a:t>QA</a:t>
            </a:r>
            <a:r>
              <a:rPr sz="1600" spc="-125" dirty="0">
                <a:latin typeface="Lucida Sans"/>
                <a:cs typeface="Lucida Sans"/>
              </a:rPr>
              <a:t> </a:t>
            </a:r>
            <a:r>
              <a:rPr sz="1600" dirty="0">
                <a:latin typeface="Lucida Sans"/>
                <a:cs typeface="Lucida Sans"/>
              </a:rPr>
              <a:t>Menu</a:t>
            </a:r>
            <a:r>
              <a:rPr sz="1600" spc="-120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Review</a:t>
            </a:r>
            <a:endParaRPr sz="1600">
              <a:latin typeface="Lucida Sans"/>
              <a:cs typeface="Lucida San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4621537" y="8137752"/>
            <a:ext cx="1778000" cy="50800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880"/>
              </a:lnSpc>
              <a:spcBef>
                <a:spcPts val="195"/>
              </a:spcBef>
            </a:pPr>
            <a:r>
              <a:rPr sz="1600" spc="-10" dirty="0">
                <a:latin typeface="Lucida Sans"/>
                <a:cs typeface="Lucida Sans"/>
              </a:rPr>
              <a:t>QA</a:t>
            </a:r>
            <a:r>
              <a:rPr sz="1600" spc="-85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Approved</a:t>
            </a:r>
            <a:r>
              <a:rPr sz="1600" spc="-85" dirty="0">
                <a:latin typeface="Lucida Sans"/>
                <a:cs typeface="Lucida Sans"/>
              </a:rPr>
              <a:t> </a:t>
            </a:r>
            <a:r>
              <a:rPr sz="1600" spc="-25" dirty="0">
                <a:latin typeface="Lucida Sans"/>
                <a:cs typeface="Lucida Sans"/>
              </a:rPr>
              <a:t>and </a:t>
            </a:r>
            <a:r>
              <a:rPr sz="1600" dirty="0">
                <a:latin typeface="Lucida Sans"/>
                <a:cs typeface="Lucida Sans"/>
              </a:rPr>
              <a:t>Menu</a:t>
            </a:r>
            <a:r>
              <a:rPr sz="1600" spc="-125" dirty="0">
                <a:latin typeface="Lucida Sans"/>
                <a:cs typeface="Lucida Sans"/>
              </a:rPr>
              <a:t> </a:t>
            </a:r>
            <a:r>
              <a:rPr sz="1600" spc="-40" dirty="0">
                <a:latin typeface="Lucida Sans"/>
                <a:cs typeface="Lucida Sans"/>
              </a:rPr>
              <a:t>is</a:t>
            </a:r>
            <a:r>
              <a:rPr sz="1600" spc="-120" dirty="0">
                <a:latin typeface="Lucida Sans"/>
                <a:cs typeface="Lucida Sans"/>
              </a:rPr>
              <a:t> </a:t>
            </a:r>
            <a:r>
              <a:rPr sz="1600" spc="-10" dirty="0">
                <a:latin typeface="Lucida Sans"/>
                <a:cs typeface="Lucida Sans"/>
              </a:rPr>
              <a:t>Published</a:t>
            </a:r>
            <a:endParaRPr sz="1600">
              <a:latin typeface="Lucida Sans"/>
              <a:cs typeface="Lucida Sans"/>
            </a:endParaRPr>
          </a:p>
        </p:txBody>
      </p:sp>
      <p:pic>
        <p:nvPicPr>
          <p:cNvPr id="66" name="object 6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0" y="6746265"/>
            <a:ext cx="2775876" cy="2007743"/>
          </a:xfrm>
          <a:prstGeom prst="rect">
            <a:avLst/>
          </a:prstGeom>
        </p:spPr>
      </p:pic>
      <p:sp>
        <p:nvSpPr>
          <p:cNvPr id="67" name="object 6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700">
              <a:lnSpc>
                <a:spcPts val="2265"/>
              </a:lnSpc>
              <a:spcBef>
                <a:spcPts val="370"/>
              </a:spcBef>
            </a:pPr>
            <a:r>
              <a:rPr spc="-25" dirty="0"/>
              <a:t>WANT</a:t>
            </a:r>
            <a:r>
              <a:rPr spc="-110" dirty="0"/>
              <a:t> </a:t>
            </a:r>
            <a:r>
              <a:rPr spc="-25" dirty="0"/>
              <a:t>TO</a:t>
            </a:r>
          </a:p>
          <a:p>
            <a:pPr marL="12700">
              <a:lnSpc>
                <a:spcPts val="2685"/>
              </a:lnSpc>
            </a:pP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LEARN</a:t>
            </a:r>
            <a:r>
              <a:rPr sz="2400" b="1" spc="-114" dirty="0">
                <a:solidFill>
                  <a:srgbClr val="EDFFED"/>
                </a:solidFill>
                <a:latin typeface="Tahoma"/>
                <a:cs typeface="Tahoma"/>
              </a:rPr>
              <a:t> </a:t>
            </a:r>
            <a:r>
              <a:rPr sz="2400" b="1" spc="65" dirty="0">
                <a:solidFill>
                  <a:srgbClr val="EDFFED"/>
                </a:solidFill>
                <a:latin typeface="Tahoma"/>
                <a:cs typeface="Tahoma"/>
              </a:rPr>
              <a:t>MORE?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541347" y="9325730"/>
            <a:ext cx="2872105" cy="504190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12700" marR="5080">
              <a:lnSpc>
                <a:spcPts val="1739"/>
              </a:lnSpc>
              <a:spcBef>
                <a:spcPts val="400"/>
              </a:spcBef>
            </a:pPr>
            <a:r>
              <a:rPr sz="1500" b="1" spc="-30" dirty="0">
                <a:solidFill>
                  <a:srgbClr val="F8F8FD"/>
                </a:solidFill>
                <a:latin typeface="Lucida Sans"/>
                <a:cs typeface="Lucida Sans"/>
              </a:rPr>
              <a:t>CALL</a:t>
            </a:r>
            <a:r>
              <a:rPr sz="1500" b="1" spc="-114" dirty="0">
                <a:solidFill>
                  <a:srgbClr val="F8F8FD"/>
                </a:solidFill>
                <a:latin typeface="Lucida Sans"/>
                <a:cs typeface="Lucida Sans"/>
              </a:rPr>
              <a:t> </a:t>
            </a:r>
            <a:r>
              <a:rPr sz="1500" b="1" spc="-35" dirty="0">
                <a:solidFill>
                  <a:srgbClr val="F8F8FD"/>
                </a:solidFill>
                <a:latin typeface="Lucida Sans"/>
                <a:cs typeface="Lucida Sans"/>
              </a:rPr>
              <a:t>(855)</a:t>
            </a:r>
            <a:r>
              <a:rPr sz="1500" b="1" spc="-114" dirty="0">
                <a:solidFill>
                  <a:srgbClr val="F8F8FD"/>
                </a:solidFill>
                <a:latin typeface="Lucida Sans"/>
                <a:cs typeface="Lucida Sans"/>
              </a:rPr>
              <a:t> </a:t>
            </a:r>
            <a:r>
              <a:rPr sz="1500" b="1" spc="-35" dirty="0">
                <a:solidFill>
                  <a:srgbClr val="F8F8FD"/>
                </a:solidFill>
                <a:latin typeface="Lucida Sans"/>
                <a:cs typeface="Lucida Sans"/>
              </a:rPr>
              <a:t>547-</a:t>
            </a:r>
            <a:r>
              <a:rPr sz="1500" b="1" spc="-80" dirty="0">
                <a:solidFill>
                  <a:srgbClr val="F8F8FD"/>
                </a:solidFill>
                <a:latin typeface="Lucida Sans"/>
                <a:cs typeface="Lucida Sans"/>
              </a:rPr>
              <a:t>8227</a:t>
            </a:r>
            <a:r>
              <a:rPr sz="1500" b="1" spc="-114" dirty="0">
                <a:solidFill>
                  <a:srgbClr val="F8F8FD"/>
                </a:solidFill>
                <a:latin typeface="Lucida Sans"/>
                <a:cs typeface="Lucida Sans"/>
              </a:rPr>
              <a:t> </a:t>
            </a:r>
            <a:r>
              <a:rPr sz="1500" b="1" spc="-25" dirty="0">
                <a:solidFill>
                  <a:srgbClr val="EDFFED"/>
                </a:solidFill>
                <a:latin typeface="Lucida Sans"/>
                <a:cs typeface="Lucida Sans"/>
              </a:rPr>
              <a:t>OR </a:t>
            </a:r>
            <a:r>
              <a:rPr sz="1500" b="1" spc="-25" dirty="0">
                <a:solidFill>
                  <a:srgbClr val="F8F8FD"/>
                </a:solidFill>
                <a:latin typeface="Lucida Sans"/>
                <a:cs typeface="Lucida Sans"/>
              </a:rPr>
              <a:t>EMAIL</a:t>
            </a:r>
            <a:r>
              <a:rPr sz="1500" b="1" spc="-120" dirty="0">
                <a:solidFill>
                  <a:srgbClr val="F8F8FD"/>
                </a:solidFill>
                <a:latin typeface="Lucida Sans"/>
                <a:cs typeface="Lucida Sans"/>
              </a:rPr>
              <a:t> </a:t>
            </a:r>
            <a:r>
              <a:rPr sz="1500" b="1" spc="-10" dirty="0">
                <a:solidFill>
                  <a:srgbClr val="F8F8FD"/>
                </a:solidFill>
                <a:latin typeface="Lucida Sans"/>
                <a:cs typeface="Lucida Sans"/>
                <a:hlinkClick r:id="rId20"/>
              </a:rPr>
              <a:t>SALES@GRUBBRR.COM</a:t>
            </a:r>
            <a:endParaRPr sz="1500">
              <a:latin typeface="Lucida Sans"/>
              <a:cs typeface="Lucida San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B6ABE5ED-5426-3137-CDC2-2C5EEE834C29}"/>
              </a:ext>
            </a:extLst>
          </p:cNvPr>
          <p:cNvSpPr/>
          <p:nvPr/>
        </p:nvSpPr>
        <p:spPr>
          <a:xfrm>
            <a:off x="2694" y="9023133"/>
            <a:ext cx="7769706" cy="10351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8FCE387-8CF7-0789-C4F2-54B853A7B01D}"/>
              </a:ext>
            </a:extLst>
          </p:cNvPr>
          <p:cNvSpPr txBox="1"/>
          <p:nvPr/>
        </p:nvSpPr>
        <p:spPr>
          <a:xfrm>
            <a:off x="144894" y="8975597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B44ABCC-A49C-434C-977F-0C9B110FE0A6}"/>
              </a:ext>
            </a:extLst>
          </p:cNvPr>
          <p:cNvSpPr txBox="1"/>
          <p:nvPr/>
        </p:nvSpPr>
        <p:spPr>
          <a:xfrm>
            <a:off x="6364706" y="9179860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8F8F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284</Words>
  <Application>Microsoft Office PowerPoint</Application>
  <PresentationFormat>Custom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Century Gothic</vt:lpstr>
      <vt:lpstr>Gill Sans MT</vt:lpstr>
      <vt:lpstr>Lucida Sans</vt:lpstr>
      <vt:lpstr>Tahoma</vt:lpstr>
      <vt:lpstr>Office Theme</vt:lpstr>
      <vt:lpstr>SAMSUNG KIOSK</vt:lpstr>
      <vt:lpstr>Easy Hardware &amp; Software Setup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Clover bundle One Sheeter_cloverbranded</dc:title>
  <cp:lastModifiedBy>Jon Bomser</cp:lastModifiedBy>
  <cp:revision>1</cp:revision>
  <dcterms:created xsi:type="dcterms:W3CDTF">2024-03-13T14:46:10Z</dcterms:created>
  <dcterms:modified xsi:type="dcterms:W3CDTF">2024-03-14T14:08:16Z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2022-08-12T00:00:00Z</vt:filetime>
  </property>
  <property fmtid="{D5CDD505-2E9C-101B-9397-08002B2CF9AE}" pid="3" name="Creator">
    <vt:lpwstr>Adobe Illustrator 26.4 (Windows)</vt:lpwstr>
  </property>
  <property fmtid="{D5CDD505-2E9C-101B-9397-08002B2CF9AE}" pid="4" name="LastSaved">
    <vt:filetime>2024-03-13T00:00:00Z</vt:filetime>
  </property>
  <property fmtid="{D5CDD505-2E9C-101B-9397-08002B2CF9AE}" pid="5" name="Producer">
    <vt:lpwstr>Adobe PDF library 16.07</vt:lpwstr>
  </property>
</Properties>
</file>