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4572000" cy="4572000"/>
  <p:notesSz cx="4572000" cy="4572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30974" y="1156425"/>
            <a:ext cx="1510050" cy="903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85800" y="2560320"/>
            <a:ext cx="3200400" cy="114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28600" y="1051560"/>
            <a:ext cx="1988820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354580" y="1051560"/>
            <a:ext cx="1988820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600" y="182880"/>
            <a:ext cx="4114800" cy="731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8600" y="1051560"/>
            <a:ext cx="4114800" cy="3017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554480" y="4251960"/>
            <a:ext cx="146304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28600" y="4251960"/>
            <a:ext cx="105156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291840" y="4251960"/>
            <a:ext cx="105156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clover.com/patents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5" Type="http://schemas.openxmlformats.org/officeDocument/2006/relationships/image" Target="../media/image29.png"/><Relationship Id="rId16" Type="http://schemas.openxmlformats.org/officeDocument/2006/relationships/image" Target="../media/image30.png"/><Relationship Id="rId17" Type="http://schemas.openxmlformats.org/officeDocument/2006/relationships/image" Target="../media/image31.png"/><Relationship Id="rId18" Type="http://schemas.openxmlformats.org/officeDocument/2006/relationships/image" Target="../media/image32.png"/><Relationship Id="rId19" Type="http://schemas.openxmlformats.org/officeDocument/2006/relationships/image" Target="../media/image33.png"/><Relationship Id="rId20" Type="http://schemas.openxmlformats.org/officeDocument/2006/relationships/image" Target="../media/image34.png"/><Relationship Id="rId21" Type="http://schemas.openxmlformats.org/officeDocument/2006/relationships/image" Target="../media/image35.png"/><Relationship Id="rId22" Type="http://schemas.openxmlformats.org/officeDocument/2006/relationships/image" Target="../media/image36.png"/><Relationship Id="rId23" Type="http://schemas.openxmlformats.org/officeDocument/2006/relationships/image" Target="../media/image37.png"/><Relationship Id="rId24" Type="http://schemas.openxmlformats.org/officeDocument/2006/relationships/image" Target="../media/image38.png"/><Relationship Id="rId25" Type="http://schemas.openxmlformats.org/officeDocument/2006/relationships/image" Target="../media/image39.png"/><Relationship Id="rId26" Type="http://schemas.openxmlformats.org/officeDocument/2006/relationships/image" Target="../media/image40.png"/><Relationship Id="rId27" Type="http://schemas.openxmlformats.org/officeDocument/2006/relationships/image" Target="../media/image41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image" Target="../media/image51.png"/><Relationship Id="rId12" Type="http://schemas.openxmlformats.org/officeDocument/2006/relationships/image" Target="../media/image52.png"/><Relationship Id="rId13" Type="http://schemas.openxmlformats.org/officeDocument/2006/relationships/image" Target="../media/image53.png"/><Relationship Id="rId14" Type="http://schemas.openxmlformats.org/officeDocument/2006/relationships/image" Target="../media/image54.png"/><Relationship Id="rId15" Type="http://schemas.openxmlformats.org/officeDocument/2006/relationships/image" Target="../media/image55.png"/><Relationship Id="rId16" Type="http://schemas.openxmlformats.org/officeDocument/2006/relationships/image" Target="../media/image56.png"/><Relationship Id="rId17" Type="http://schemas.openxmlformats.org/officeDocument/2006/relationships/image" Target="../media/image57.png"/><Relationship Id="rId18" Type="http://schemas.openxmlformats.org/officeDocument/2006/relationships/image" Target="../media/image58.png"/><Relationship Id="rId19" Type="http://schemas.openxmlformats.org/officeDocument/2006/relationships/image" Target="../media/image59.png"/><Relationship Id="rId20" Type="http://schemas.openxmlformats.org/officeDocument/2006/relationships/image" Target="../media/image60.png"/><Relationship Id="rId21" Type="http://schemas.openxmlformats.org/officeDocument/2006/relationships/image" Target="../media/image61.png"/><Relationship Id="rId22" Type="http://schemas.openxmlformats.org/officeDocument/2006/relationships/image" Target="../media/image62.png"/><Relationship Id="rId23" Type="http://schemas.openxmlformats.org/officeDocument/2006/relationships/image" Target="../media/image63.png"/><Relationship Id="rId24" Type="http://schemas.openxmlformats.org/officeDocument/2006/relationships/image" Target="../media/image64.png"/><Relationship Id="rId25" Type="http://schemas.openxmlformats.org/officeDocument/2006/relationships/image" Target="../media/image65.png"/><Relationship Id="rId26" Type="http://schemas.openxmlformats.org/officeDocument/2006/relationships/image" Target="../media/image66.png"/><Relationship Id="rId27" Type="http://schemas.openxmlformats.org/officeDocument/2006/relationships/image" Target="../media/image67.png"/><Relationship Id="rId28" Type="http://schemas.openxmlformats.org/officeDocument/2006/relationships/image" Target="../media/image68.png"/><Relationship Id="rId29" Type="http://schemas.openxmlformats.org/officeDocument/2006/relationships/image" Target="../media/image69.png"/><Relationship Id="rId30" Type="http://schemas.openxmlformats.org/officeDocument/2006/relationships/image" Target="../media/image70.png"/><Relationship Id="rId31" Type="http://schemas.openxmlformats.org/officeDocument/2006/relationships/image" Target="../media/image71.png"/><Relationship Id="rId32" Type="http://schemas.openxmlformats.org/officeDocument/2006/relationships/image" Target="../media/image72.png"/><Relationship Id="rId33" Type="http://schemas.openxmlformats.org/officeDocument/2006/relationships/image" Target="../media/image73.png"/><Relationship Id="rId34" Type="http://schemas.openxmlformats.org/officeDocument/2006/relationships/image" Target="../media/image74.png"/><Relationship Id="rId35" Type="http://schemas.openxmlformats.org/officeDocument/2006/relationships/image" Target="../media/image75.png"/><Relationship Id="rId36" Type="http://schemas.openxmlformats.org/officeDocument/2006/relationships/image" Target="../media/image76.png"/><Relationship Id="rId37" Type="http://schemas.openxmlformats.org/officeDocument/2006/relationships/image" Target="../media/image77.png"/><Relationship Id="rId38" Type="http://schemas.openxmlformats.org/officeDocument/2006/relationships/image" Target="../media/image78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82.png"/><Relationship Id="rId6" Type="http://schemas.openxmlformats.org/officeDocument/2006/relationships/image" Target="../media/image83.png"/><Relationship Id="rId7" Type="http://schemas.openxmlformats.org/officeDocument/2006/relationships/image" Target="../media/image84.png"/><Relationship Id="rId8" Type="http://schemas.openxmlformats.org/officeDocument/2006/relationships/image" Target="../media/image85.png"/><Relationship Id="rId9" Type="http://schemas.openxmlformats.org/officeDocument/2006/relationships/image" Target="../media/image86.png"/><Relationship Id="rId10" Type="http://schemas.openxmlformats.org/officeDocument/2006/relationships/image" Target="../media/image87.png"/><Relationship Id="rId11" Type="http://schemas.openxmlformats.org/officeDocument/2006/relationships/image" Target="../media/image88.png"/><Relationship Id="rId12" Type="http://schemas.openxmlformats.org/officeDocument/2006/relationships/image" Target="../media/image89.png"/><Relationship Id="rId13" Type="http://schemas.openxmlformats.org/officeDocument/2006/relationships/image" Target="../media/image90.png"/><Relationship Id="rId14" Type="http://schemas.openxmlformats.org/officeDocument/2006/relationships/image" Target="../media/image91.png"/><Relationship Id="rId15" Type="http://schemas.openxmlformats.org/officeDocument/2006/relationships/image" Target="../media/image92.png"/><Relationship Id="rId16" Type="http://schemas.openxmlformats.org/officeDocument/2006/relationships/image" Target="../media/image93.png"/><Relationship Id="rId17" Type="http://schemas.openxmlformats.org/officeDocument/2006/relationships/image" Target="../media/image94.png"/><Relationship Id="rId18" Type="http://schemas.openxmlformats.org/officeDocument/2006/relationships/image" Target="../media/image95.png"/><Relationship Id="rId19" Type="http://schemas.openxmlformats.org/officeDocument/2006/relationships/image" Target="../media/image96.png"/><Relationship Id="rId20" Type="http://schemas.openxmlformats.org/officeDocument/2006/relationships/image" Target="../media/image97.png"/><Relationship Id="rId21" Type="http://schemas.openxmlformats.org/officeDocument/2006/relationships/image" Target="../media/image98.png"/><Relationship Id="rId22" Type="http://schemas.openxmlformats.org/officeDocument/2006/relationships/image" Target="../media/image99.png"/><Relationship Id="rId23" Type="http://schemas.openxmlformats.org/officeDocument/2006/relationships/image" Target="../media/image100.png"/><Relationship Id="rId24" Type="http://schemas.openxmlformats.org/officeDocument/2006/relationships/image" Target="../media/image101.png"/><Relationship Id="rId25" Type="http://schemas.openxmlformats.org/officeDocument/2006/relationships/image" Target="../media/image102.png"/><Relationship Id="rId26" Type="http://schemas.openxmlformats.org/officeDocument/2006/relationships/image" Target="../media/image103.png"/><Relationship Id="rId27" Type="http://schemas.openxmlformats.org/officeDocument/2006/relationships/image" Target="../media/image104.png"/><Relationship Id="rId28" Type="http://schemas.openxmlformats.org/officeDocument/2006/relationships/image" Target="../media/image105.png"/><Relationship Id="rId29" Type="http://schemas.openxmlformats.org/officeDocument/2006/relationships/image" Target="../media/image106.png"/><Relationship Id="rId30" Type="http://schemas.openxmlformats.org/officeDocument/2006/relationships/image" Target="../media/image107.png"/><Relationship Id="rId31" Type="http://schemas.openxmlformats.org/officeDocument/2006/relationships/image" Target="../media/image108.png"/><Relationship Id="rId32" Type="http://schemas.openxmlformats.org/officeDocument/2006/relationships/image" Target="../media/image109.png"/><Relationship Id="rId33" Type="http://schemas.openxmlformats.org/officeDocument/2006/relationships/image" Target="../media/image72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0.png"/><Relationship Id="rId3" Type="http://schemas.openxmlformats.org/officeDocument/2006/relationships/image" Target="../media/image111.png"/><Relationship Id="rId4" Type="http://schemas.openxmlformats.org/officeDocument/2006/relationships/image" Target="../media/image112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5430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215"/>
              </a:spcBef>
            </a:pPr>
            <a:r>
              <a:rPr dirty="0" sz="3000" spc="-20">
                <a:solidFill>
                  <a:srgbClr val="575451"/>
                </a:solidFill>
                <a:latin typeface="Verdana"/>
                <a:cs typeface="Verdana"/>
              </a:rPr>
              <a:t>Mini</a:t>
            </a:r>
            <a:endParaRPr sz="3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dirty="0" sz="1400" spc="50">
                <a:solidFill>
                  <a:srgbClr val="575451"/>
                </a:solidFill>
                <a:latin typeface="Arial"/>
                <a:cs typeface="Arial"/>
              </a:rPr>
              <a:t>Quick</a:t>
            </a:r>
            <a:r>
              <a:rPr dirty="0" sz="1400" spc="7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400">
                <a:solidFill>
                  <a:srgbClr val="575451"/>
                </a:solidFill>
                <a:latin typeface="Arial"/>
                <a:cs typeface="Arial"/>
              </a:rPr>
              <a:t>Start</a:t>
            </a:r>
            <a:r>
              <a:rPr dirty="0" sz="1400" spc="80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400" spc="-10">
                <a:solidFill>
                  <a:srgbClr val="575451"/>
                </a:solidFill>
                <a:latin typeface="Arial"/>
                <a:cs typeface="Arial"/>
              </a:rPr>
              <a:t>Guide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342477" y="2252979"/>
            <a:ext cx="3887470" cy="711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000" spc="20">
                <a:solidFill>
                  <a:srgbClr val="575451"/>
                </a:solidFill>
                <a:latin typeface="Arial"/>
                <a:cs typeface="Arial"/>
              </a:rPr>
              <a:t>Kurzanleitung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125">
                <a:solidFill>
                  <a:srgbClr val="575451"/>
                </a:solidFill>
                <a:latin typeface="Arial"/>
                <a:cs typeface="Arial"/>
              </a:rPr>
              <a:t>/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575451"/>
                </a:solidFill>
                <a:latin typeface="Arial"/>
                <a:cs typeface="Arial"/>
              </a:rPr>
              <a:t>Instructions</a:t>
            </a:r>
            <a:r>
              <a:rPr dirty="0" sz="1000" spc="50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575451"/>
                </a:solidFill>
                <a:latin typeface="Arial"/>
                <a:cs typeface="Arial"/>
              </a:rPr>
              <a:t>de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575451"/>
                </a:solidFill>
                <a:latin typeface="Arial"/>
                <a:cs typeface="Arial"/>
              </a:rPr>
              <a:t>démarrage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125">
                <a:solidFill>
                  <a:srgbClr val="575451"/>
                </a:solidFill>
                <a:latin typeface="Arial"/>
                <a:cs typeface="Arial"/>
              </a:rPr>
              <a:t>/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575451"/>
                </a:solidFill>
                <a:latin typeface="Arial"/>
                <a:cs typeface="Arial"/>
              </a:rPr>
              <a:t>Guía</a:t>
            </a:r>
            <a:r>
              <a:rPr dirty="0" sz="1000" spc="50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575451"/>
                </a:solidFill>
                <a:latin typeface="Arial"/>
                <a:cs typeface="Arial"/>
              </a:rPr>
              <a:t>de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20">
                <a:solidFill>
                  <a:srgbClr val="575451"/>
                </a:solidFill>
                <a:latin typeface="Arial"/>
                <a:cs typeface="Arial"/>
              </a:rPr>
              <a:t>inicio</a:t>
            </a:r>
            <a:r>
              <a:rPr dirty="0" sz="1000" spc="4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75451"/>
                </a:solidFill>
                <a:latin typeface="Arial"/>
                <a:cs typeface="Arial"/>
              </a:rPr>
              <a:t>rápido </a:t>
            </a:r>
            <a:r>
              <a:rPr dirty="0" sz="1000" spc="30">
                <a:solidFill>
                  <a:srgbClr val="575451"/>
                </a:solidFill>
                <a:latin typeface="Arial"/>
                <a:cs typeface="Arial"/>
              </a:rPr>
              <a:t>Guida</a:t>
            </a:r>
            <a:r>
              <a:rPr dirty="0" sz="1000" spc="35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30">
                <a:solidFill>
                  <a:srgbClr val="575451"/>
                </a:solidFill>
                <a:latin typeface="Arial"/>
                <a:cs typeface="Arial"/>
              </a:rPr>
              <a:t>introduttiva</a:t>
            </a:r>
            <a:r>
              <a:rPr dirty="0" sz="1000" spc="40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125">
                <a:solidFill>
                  <a:srgbClr val="575451"/>
                </a:solidFill>
                <a:latin typeface="Arial"/>
                <a:cs typeface="Arial"/>
              </a:rPr>
              <a:t>/</a:t>
            </a:r>
            <a:r>
              <a:rPr dirty="0" sz="1000" spc="40">
                <a:solidFill>
                  <a:srgbClr val="575451"/>
                </a:solidFill>
                <a:latin typeface="Arial"/>
                <a:cs typeface="Arial"/>
              </a:rPr>
              <a:t> </a:t>
            </a:r>
            <a:r>
              <a:rPr dirty="0" sz="1000" spc="-10">
                <a:solidFill>
                  <a:srgbClr val="575451"/>
                </a:solidFill>
                <a:latin typeface="Arial"/>
                <a:cs typeface="Arial"/>
              </a:rPr>
              <a:t>Snelstartgids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0"/>
              </a:spcBef>
            </a:pP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dirty="0" sz="1000" spc="-25">
                <a:solidFill>
                  <a:srgbClr val="3DAE2B"/>
                </a:solidFill>
                <a:latin typeface="Lucida Sans"/>
                <a:cs typeface="Lucida Sans"/>
              </a:rPr>
              <a:t>clover.com/help/mini-</a:t>
            </a:r>
            <a:r>
              <a:rPr dirty="0" sz="1000" spc="-50">
                <a:solidFill>
                  <a:srgbClr val="3DAE2B"/>
                </a:solidFill>
                <a:latin typeface="Lucida Sans"/>
                <a:cs typeface="Lucida Sans"/>
              </a:rPr>
              <a:t>3</a:t>
            </a:r>
            <a:endParaRPr sz="1000">
              <a:latin typeface="Lucida Sans"/>
              <a:cs typeface="Lucida San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831085" y="757936"/>
            <a:ext cx="909955" cy="224154"/>
            <a:chOff x="1831085" y="757936"/>
            <a:chExt cx="909955" cy="224154"/>
          </a:xfrm>
        </p:grpSpPr>
        <p:sp>
          <p:nvSpPr>
            <p:cNvPr id="5" name="object 5" descr=""/>
            <p:cNvSpPr/>
            <p:nvPr/>
          </p:nvSpPr>
          <p:spPr>
            <a:xfrm>
              <a:off x="2078062" y="757935"/>
              <a:ext cx="662940" cy="186690"/>
            </a:xfrm>
            <a:custGeom>
              <a:avLst/>
              <a:gdLst/>
              <a:ahLst/>
              <a:cxnLst/>
              <a:rect l="l" t="t" r="r" b="b"/>
              <a:pathLst>
                <a:path w="662939" h="186690">
                  <a:moveTo>
                    <a:pt x="128016" y="152133"/>
                  </a:moveTo>
                  <a:lnTo>
                    <a:pt x="102692" y="134785"/>
                  </a:lnTo>
                  <a:lnTo>
                    <a:pt x="95250" y="142697"/>
                  </a:lnTo>
                  <a:lnTo>
                    <a:pt x="87287" y="148183"/>
                  </a:lnTo>
                  <a:lnTo>
                    <a:pt x="78790" y="151371"/>
                  </a:lnTo>
                  <a:lnTo>
                    <a:pt x="69773" y="152412"/>
                  </a:lnTo>
                  <a:lnTo>
                    <a:pt x="55460" y="149606"/>
                  </a:lnTo>
                  <a:lnTo>
                    <a:pt x="43434" y="141884"/>
                  </a:lnTo>
                  <a:lnTo>
                    <a:pt x="35153" y="130340"/>
                  </a:lnTo>
                  <a:lnTo>
                    <a:pt x="32080" y="116014"/>
                  </a:lnTo>
                  <a:lnTo>
                    <a:pt x="34937" y="101815"/>
                  </a:lnTo>
                  <a:lnTo>
                    <a:pt x="42735" y="90246"/>
                  </a:lnTo>
                  <a:lnTo>
                    <a:pt x="54267" y="82461"/>
                  </a:lnTo>
                  <a:lnTo>
                    <a:pt x="68364" y="79616"/>
                  </a:lnTo>
                  <a:lnTo>
                    <a:pt x="77343" y="80670"/>
                  </a:lnTo>
                  <a:lnTo>
                    <a:pt x="85699" y="83985"/>
                  </a:lnTo>
                  <a:lnTo>
                    <a:pt x="93484" y="89814"/>
                  </a:lnTo>
                  <a:lnTo>
                    <a:pt x="100723" y="98386"/>
                  </a:lnTo>
                  <a:lnTo>
                    <a:pt x="126619" y="79908"/>
                  </a:lnTo>
                  <a:lnTo>
                    <a:pt x="113042" y="66611"/>
                  </a:lnTo>
                  <a:lnTo>
                    <a:pt x="98653" y="57619"/>
                  </a:lnTo>
                  <a:lnTo>
                    <a:pt x="83680" y="52514"/>
                  </a:lnTo>
                  <a:lnTo>
                    <a:pt x="68364" y="50901"/>
                  </a:lnTo>
                  <a:lnTo>
                    <a:pt x="41300" y="55918"/>
                  </a:lnTo>
                  <a:lnTo>
                    <a:pt x="19621" y="69697"/>
                  </a:lnTo>
                  <a:lnTo>
                    <a:pt x="5219" y="90360"/>
                  </a:lnTo>
                  <a:lnTo>
                    <a:pt x="0" y="116014"/>
                  </a:lnTo>
                  <a:lnTo>
                    <a:pt x="5435" y="141782"/>
                  </a:lnTo>
                  <a:lnTo>
                    <a:pt x="20332" y="162433"/>
                  </a:lnTo>
                  <a:lnTo>
                    <a:pt x="42494" y="176149"/>
                  </a:lnTo>
                  <a:lnTo>
                    <a:pt x="69773" y="181127"/>
                  </a:lnTo>
                  <a:lnTo>
                    <a:pt x="85077" y="179514"/>
                  </a:lnTo>
                  <a:lnTo>
                    <a:pt x="100050" y="174409"/>
                  </a:lnTo>
                  <a:lnTo>
                    <a:pt x="114439" y="165417"/>
                  </a:lnTo>
                  <a:lnTo>
                    <a:pt x="128016" y="152133"/>
                  </a:lnTo>
                  <a:close/>
                </a:path>
                <a:path w="662939" h="186690">
                  <a:moveTo>
                    <a:pt x="174713" y="0"/>
                  </a:moveTo>
                  <a:lnTo>
                    <a:pt x="142354" y="0"/>
                  </a:lnTo>
                  <a:lnTo>
                    <a:pt x="142354" y="178562"/>
                  </a:lnTo>
                  <a:lnTo>
                    <a:pt x="174713" y="178562"/>
                  </a:lnTo>
                  <a:lnTo>
                    <a:pt x="174713" y="0"/>
                  </a:lnTo>
                  <a:close/>
                </a:path>
                <a:path w="662939" h="186690">
                  <a:moveTo>
                    <a:pt x="330009" y="116014"/>
                  </a:moveTo>
                  <a:lnTo>
                    <a:pt x="324561" y="90360"/>
                  </a:lnTo>
                  <a:lnTo>
                    <a:pt x="316001" y="78486"/>
                  </a:lnTo>
                  <a:lnTo>
                    <a:pt x="309676" y="69697"/>
                  </a:lnTo>
                  <a:lnTo>
                    <a:pt x="299059" y="63106"/>
                  </a:lnTo>
                  <a:lnTo>
                    <a:pt x="299059" y="116014"/>
                  </a:lnTo>
                  <a:lnTo>
                    <a:pt x="295833" y="130759"/>
                  </a:lnTo>
                  <a:lnTo>
                    <a:pt x="287235" y="142671"/>
                  </a:lnTo>
                  <a:lnTo>
                    <a:pt x="274840" y="150634"/>
                  </a:lnTo>
                  <a:lnTo>
                    <a:pt x="260235" y="153543"/>
                  </a:lnTo>
                  <a:lnTo>
                    <a:pt x="245503" y="150634"/>
                  </a:lnTo>
                  <a:lnTo>
                    <a:pt x="233121" y="142671"/>
                  </a:lnTo>
                  <a:lnTo>
                    <a:pt x="224586" y="130759"/>
                  </a:lnTo>
                  <a:lnTo>
                    <a:pt x="221411" y="116014"/>
                  </a:lnTo>
                  <a:lnTo>
                    <a:pt x="224586" y="101269"/>
                  </a:lnTo>
                  <a:lnTo>
                    <a:pt x="233121" y="89357"/>
                  </a:lnTo>
                  <a:lnTo>
                    <a:pt x="245503" y="81394"/>
                  </a:lnTo>
                  <a:lnTo>
                    <a:pt x="260235" y="78486"/>
                  </a:lnTo>
                  <a:lnTo>
                    <a:pt x="274840" y="81394"/>
                  </a:lnTo>
                  <a:lnTo>
                    <a:pt x="287235" y="89357"/>
                  </a:lnTo>
                  <a:lnTo>
                    <a:pt x="295833" y="101269"/>
                  </a:lnTo>
                  <a:lnTo>
                    <a:pt x="299059" y="116014"/>
                  </a:lnTo>
                  <a:lnTo>
                    <a:pt x="299059" y="63106"/>
                  </a:lnTo>
                  <a:lnTo>
                    <a:pt x="287515" y="55918"/>
                  </a:lnTo>
                  <a:lnTo>
                    <a:pt x="260235" y="50901"/>
                  </a:lnTo>
                  <a:lnTo>
                    <a:pt x="232905" y="55918"/>
                  </a:lnTo>
                  <a:lnTo>
                    <a:pt x="210642" y="69697"/>
                  </a:lnTo>
                  <a:lnTo>
                    <a:pt x="195668" y="90360"/>
                  </a:lnTo>
                  <a:lnTo>
                    <a:pt x="190182" y="116014"/>
                  </a:lnTo>
                  <a:lnTo>
                    <a:pt x="195668" y="141655"/>
                  </a:lnTo>
                  <a:lnTo>
                    <a:pt x="210642" y="162318"/>
                  </a:lnTo>
                  <a:lnTo>
                    <a:pt x="232905" y="176110"/>
                  </a:lnTo>
                  <a:lnTo>
                    <a:pt x="260235" y="181127"/>
                  </a:lnTo>
                  <a:lnTo>
                    <a:pt x="287515" y="176110"/>
                  </a:lnTo>
                  <a:lnTo>
                    <a:pt x="309676" y="162318"/>
                  </a:lnTo>
                  <a:lnTo>
                    <a:pt x="316001" y="153543"/>
                  </a:lnTo>
                  <a:lnTo>
                    <a:pt x="324561" y="141655"/>
                  </a:lnTo>
                  <a:lnTo>
                    <a:pt x="330009" y="116014"/>
                  </a:lnTo>
                  <a:close/>
                </a:path>
                <a:path w="662939" h="186690">
                  <a:moveTo>
                    <a:pt x="461899" y="53454"/>
                  </a:moveTo>
                  <a:lnTo>
                    <a:pt x="426732" y="53454"/>
                  </a:lnTo>
                  <a:lnTo>
                    <a:pt x="393522" y="120281"/>
                  </a:lnTo>
                  <a:lnTo>
                    <a:pt x="362864" y="53454"/>
                  </a:lnTo>
                  <a:lnTo>
                    <a:pt x="324878" y="53454"/>
                  </a:lnTo>
                  <a:lnTo>
                    <a:pt x="393522" y="186245"/>
                  </a:lnTo>
                  <a:lnTo>
                    <a:pt x="461899" y="53454"/>
                  </a:lnTo>
                  <a:close/>
                </a:path>
                <a:path w="662939" h="186690">
                  <a:moveTo>
                    <a:pt x="587895" y="116014"/>
                  </a:moveTo>
                  <a:lnTo>
                    <a:pt x="584809" y="98666"/>
                  </a:lnTo>
                  <a:lnTo>
                    <a:pt x="583323" y="90347"/>
                  </a:lnTo>
                  <a:lnTo>
                    <a:pt x="575881" y="78473"/>
                  </a:lnTo>
                  <a:lnTo>
                    <a:pt x="570382" y="69697"/>
                  </a:lnTo>
                  <a:lnTo>
                    <a:pt x="553847" y="58432"/>
                  </a:lnTo>
                  <a:lnTo>
                    <a:pt x="553847" y="98666"/>
                  </a:lnTo>
                  <a:lnTo>
                    <a:pt x="491667" y="98666"/>
                  </a:lnTo>
                  <a:lnTo>
                    <a:pt x="497166" y="90347"/>
                  </a:lnTo>
                  <a:lnTo>
                    <a:pt x="504545" y="83985"/>
                  </a:lnTo>
                  <a:lnTo>
                    <a:pt x="513511" y="79908"/>
                  </a:lnTo>
                  <a:lnTo>
                    <a:pt x="523748" y="78473"/>
                  </a:lnTo>
                  <a:lnTo>
                    <a:pt x="533958" y="80035"/>
                  </a:lnTo>
                  <a:lnTo>
                    <a:pt x="542493" y="84302"/>
                  </a:lnTo>
                  <a:lnTo>
                    <a:pt x="549186" y="90716"/>
                  </a:lnTo>
                  <a:lnTo>
                    <a:pt x="553847" y="98666"/>
                  </a:lnTo>
                  <a:lnTo>
                    <a:pt x="553847" y="58432"/>
                  </a:lnTo>
                  <a:lnTo>
                    <a:pt x="550151" y="55905"/>
                  </a:lnTo>
                  <a:lnTo>
                    <a:pt x="523748" y="50888"/>
                  </a:lnTo>
                  <a:lnTo>
                    <a:pt x="496862" y="55905"/>
                  </a:lnTo>
                  <a:lnTo>
                    <a:pt x="475564" y="69697"/>
                  </a:lnTo>
                  <a:lnTo>
                    <a:pt x="461556" y="90347"/>
                  </a:lnTo>
                  <a:lnTo>
                    <a:pt x="456501" y="116014"/>
                  </a:lnTo>
                  <a:lnTo>
                    <a:pt x="461987" y="141668"/>
                  </a:lnTo>
                  <a:lnTo>
                    <a:pt x="476973" y="162331"/>
                  </a:lnTo>
                  <a:lnTo>
                    <a:pt x="499237" y="176110"/>
                  </a:lnTo>
                  <a:lnTo>
                    <a:pt x="526554" y="181127"/>
                  </a:lnTo>
                  <a:lnTo>
                    <a:pt x="539838" y="179984"/>
                  </a:lnTo>
                  <a:lnTo>
                    <a:pt x="552437" y="176682"/>
                  </a:lnTo>
                  <a:lnTo>
                    <a:pt x="563981" y="171411"/>
                  </a:lnTo>
                  <a:lnTo>
                    <a:pt x="574103" y="164350"/>
                  </a:lnTo>
                  <a:lnTo>
                    <a:pt x="565137" y="153543"/>
                  </a:lnTo>
                  <a:lnTo>
                    <a:pt x="554977" y="141312"/>
                  </a:lnTo>
                  <a:lnTo>
                    <a:pt x="548474" y="146939"/>
                  </a:lnTo>
                  <a:lnTo>
                    <a:pt x="541616" y="150736"/>
                  </a:lnTo>
                  <a:lnTo>
                    <a:pt x="534327" y="152869"/>
                  </a:lnTo>
                  <a:lnTo>
                    <a:pt x="526554" y="153543"/>
                  </a:lnTo>
                  <a:lnTo>
                    <a:pt x="513943" y="151460"/>
                  </a:lnTo>
                  <a:lnTo>
                    <a:pt x="502856" y="145656"/>
                  </a:lnTo>
                  <a:lnTo>
                    <a:pt x="494195" y="136753"/>
                  </a:lnTo>
                  <a:lnTo>
                    <a:pt x="488861" y="125387"/>
                  </a:lnTo>
                  <a:lnTo>
                    <a:pt x="587895" y="125387"/>
                  </a:lnTo>
                  <a:lnTo>
                    <a:pt x="587895" y="116014"/>
                  </a:lnTo>
                  <a:close/>
                </a:path>
                <a:path w="662939" h="186690">
                  <a:moveTo>
                    <a:pt x="662838" y="53454"/>
                  </a:moveTo>
                  <a:lnTo>
                    <a:pt x="638175" y="57835"/>
                  </a:lnTo>
                  <a:lnTo>
                    <a:pt x="619582" y="69710"/>
                  </a:lnTo>
                  <a:lnTo>
                    <a:pt x="607847" y="87172"/>
                  </a:lnTo>
                  <a:lnTo>
                    <a:pt x="603758" y="108331"/>
                  </a:lnTo>
                  <a:lnTo>
                    <a:pt x="603758" y="178562"/>
                  </a:lnTo>
                  <a:lnTo>
                    <a:pt x="635838" y="178562"/>
                  </a:lnTo>
                  <a:lnTo>
                    <a:pt x="635838" y="112318"/>
                  </a:lnTo>
                  <a:lnTo>
                    <a:pt x="637844" y="99301"/>
                  </a:lnTo>
                  <a:lnTo>
                    <a:pt x="643432" y="90068"/>
                  </a:lnTo>
                  <a:lnTo>
                    <a:pt x="651979" y="84582"/>
                  </a:lnTo>
                  <a:lnTo>
                    <a:pt x="662838" y="82753"/>
                  </a:lnTo>
                  <a:lnTo>
                    <a:pt x="662838" y="53454"/>
                  </a:lnTo>
                  <a:close/>
                </a:path>
              </a:pathLst>
            </a:custGeom>
            <a:solidFill>
              <a:srgbClr val="817F7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1085" y="764218"/>
              <a:ext cx="215033" cy="217830"/>
            </a:xfrm>
            <a:prstGeom prst="rect">
              <a:avLst/>
            </a:prstGeom>
          </p:spPr>
        </p:pic>
      </p:grpSp>
      <p:grpSp>
        <p:nvGrpSpPr>
          <p:cNvPr id="7" name="object 7" descr=""/>
          <p:cNvGrpSpPr/>
          <p:nvPr/>
        </p:nvGrpSpPr>
        <p:grpSpPr>
          <a:xfrm>
            <a:off x="1425770" y="3255265"/>
            <a:ext cx="1705610" cy="873760"/>
            <a:chOff x="1425770" y="3255265"/>
            <a:chExt cx="1705610" cy="873760"/>
          </a:xfrm>
        </p:grpSpPr>
        <p:sp>
          <p:nvSpPr>
            <p:cNvPr id="8" name="object 8" descr=""/>
            <p:cNvSpPr/>
            <p:nvPr/>
          </p:nvSpPr>
          <p:spPr>
            <a:xfrm>
              <a:off x="1706507" y="3915446"/>
              <a:ext cx="753110" cy="203835"/>
            </a:xfrm>
            <a:custGeom>
              <a:avLst/>
              <a:gdLst/>
              <a:ahLst/>
              <a:cxnLst/>
              <a:rect l="l" t="t" r="r" b="b"/>
              <a:pathLst>
                <a:path w="753110" h="203835">
                  <a:moveTo>
                    <a:pt x="0" y="0"/>
                  </a:moveTo>
                  <a:lnTo>
                    <a:pt x="49884" y="28305"/>
                  </a:lnTo>
                  <a:lnTo>
                    <a:pt x="87034" y="48263"/>
                  </a:lnTo>
                  <a:lnTo>
                    <a:pt x="130314" y="70383"/>
                  </a:lnTo>
                  <a:lnTo>
                    <a:pt x="187605" y="95563"/>
                  </a:lnTo>
                  <a:lnTo>
                    <a:pt x="234470" y="111632"/>
                  </a:lnTo>
                  <a:lnTo>
                    <a:pt x="277723" y="122631"/>
                  </a:lnTo>
                  <a:lnTo>
                    <a:pt x="665619" y="189864"/>
                  </a:lnTo>
                  <a:lnTo>
                    <a:pt x="707354" y="199342"/>
                  </a:lnTo>
                  <a:lnTo>
                    <a:pt x="729938" y="203633"/>
                  </a:lnTo>
                  <a:lnTo>
                    <a:pt x="741179" y="203754"/>
                  </a:lnTo>
                  <a:lnTo>
                    <a:pt x="748880" y="200723"/>
                  </a:lnTo>
                  <a:lnTo>
                    <a:pt x="753115" y="195493"/>
                  </a:lnTo>
                  <a:lnTo>
                    <a:pt x="751338" y="189534"/>
                  </a:lnTo>
                  <a:lnTo>
                    <a:pt x="747427" y="184642"/>
                  </a:lnTo>
                  <a:lnTo>
                    <a:pt x="745261" y="182613"/>
                  </a:lnTo>
                  <a:lnTo>
                    <a:pt x="635279" y="102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511" y="3915448"/>
              <a:ext cx="374269" cy="11965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0671" y="3976027"/>
              <a:ext cx="434174" cy="135991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73922" y="4030954"/>
              <a:ext cx="213436" cy="87858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1130" y="3677767"/>
              <a:ext cx="231686" cy="332613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2939934" y="3341262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4808" y="0"/>
                  </a:moveTo>
                  <a:lnTo>
                    <a:pt x="4267" y="0"/>
                  </a:lnTo>
                  <a:lnTo>
                    <a:pt x="0" y="4267"/>
                  </a:lnTo>
                  <a:lnTo>
                    <a:pt x="0" y="9537"/>
                  </a:lnTo>
                  <a:lnTo>
                    <a:pt x="0" y="14808"/>
                  </a:lnTo>
                  <a:lnTo>
                    <a:pt x="4267" y="19075"/>
                  </a:lnTo>
                  <a:lnTo>
                    <a:pt x="14808" y="19075"/>
                  </a:lnTo>
                  <a:lnTo>
                    <a:pt x="19075" y="14808"/>
                  </a:lnTo>
                  <a:lnTo>
                    <a:pt x="19075" y="4267"/>
                  </a:lnTo>
                  <a:lnTo>
                    <a:pt x="14808" y="0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7604" y="3258482"/>
              <a:ext cx="1662684" cy="770086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9193" y="3323869"/>
              <a:ext cx="1305128" cy="53529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86314" y="3827466"/>
              <a:ext cx="415632" cy="118046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1855604" y="3841765"/>
              <a:ext cx="316230" cy="56515"/>
            </a:xfrm>
            <a:custGeom>
              <a:avLst/>
              <a:gdLst/>
              <a:ahLst/>
              <a:cxnLst/>
              <a:rect l="l" t="t" r="r" b="b"/>
              <a:pathLst>
                <a:path w="316230" h="56514">
                  <a:moveTo>
                    <a:pt x="0" y="0"/>
                  </a:moveTo>
                  <a:lnTo>
                    <a:pt x="12204" y="14312"/>
                  </a:lnTo>
                  <a:lnTo>
                    <a:pt x="306362" y="56388"/>
                  </a:lnTo>
                  <a:lnTo>
                    <a:pt x="315620" y="45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1820253" y="3841762"/>
              <a:ext cx="71120" cy="41275"/>
            </a:xfrm>
            <a:custGeom>
              <a:avLst/>
              <a:gdLst/>
              <a:ahLst/>
              <a:cxnLst/>
              <a:rect l="l" t="t" r="r" b="b"/>
              <a:pathLst>
                <a:path w="71119" h="41275">
                  <a:moveTo>
                    <a:pt x="70980" y="17665"/>
                  </a:moveTo>
                  <a:lnTo>
                    <a:pt x="47548" y="14312"/>
                  </a:lnTo>
                  <a:lnTo>
                    <a:pt x="35344" y="0"/>
                  </a:lnTo>
                  <a:lnTo>
                    <a:pt x="0" y="40830"/>
                  </a:lnTo>
                  <a:lnTo>
                    <a:pt x="70980" y="176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857286" y="3870807"/>
              <a:ext cx="269875" cy="53340"/>
            </a:xfrm>
            <a:custGeom>
              <a:avLst/>
              <a:gdLst/>
              <a:ahLst/>
              <a:cxnLst/>
              <a:rect l="l" t="t" r="r" b="b"/>
              <a:pathLst>
                <a:path w="269875" h="53339">
                  <a:moveTo>
                    <a:pt x="32397" y="15570"/>
                  </a:moveTo>
                  <a:lnTo>
                    <a:pt x="24409" y="0"/>
                  </a:lnTo>
                  <a:lnTo>
                    <a:pt x="0" y="10096"/>
                  </a:lnTo>
                  <a:lnTo>
                    <a:pt x="32397" y="15570"/>
                  </a:lnTo>
                  <a:close/>
                </a:path>
                <a:path w="269875" h="53339">
                  <a:moveTo>
                    <a:pt x="177101" y="14871"/>
                  </a:moveTo>
                  <a:lnTo>
                    <a:pt x="146799" y="10236"/>
                  </a:lnTo>
                  <a:lnTo>
                    <a:pt x="113614" y="27774"/>
                  </a:lnTo>
                  <a:lnTo>
                    <a:pt x="143916" y="32829"/>
                  </a:lnTo>
                  <a:lnTo>
                    <a:pt x="177101" y="14871"/>
                  </a:lnTo>
                  <a:close/>
                </a:path>
                <a:path w="269875" h="53339">
                  <a:moveTo>
                    <a:pt x="269748" y="53022"/>
                  </a:moveTo>
                  <a:lnTo>
                    <a:pt x="261747" y="37452"/>
                  </a:lnTo>
                  <a:lnTo>
                    <a:pt x="237337" y="47548"/>
                  </a:lnTo>
                  <a:lnTo>
                    <a:pt x="269748" y="53022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44297" y="3337725"/>
              <a:ext cx="82370" cy="134861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1488186" y="3360915"/>
              <a:ext cx="1640205" cy="765175"/>
            </a:xfrm>
            <a:custGeom>
              <a:avLst/>
              <a:gdLst/>
              <a:ahLst/>
              <a:cxnLst/>
              <a:rect l="l" t="t" r="r" b="b"/>
              <a:pathLst>
                <a:path w="1640205" h="765175">
                  <a:moveTo>
                    <a:pt x="994956" y="753592"/>
                  </a:moveTo>
                  <a:lnTo>
                    <a:pt x="882078" y="669455"/>
                  </a:lnTo>
                  <a:lnTo>
                    <a:pt x="866838" y="666953"/>
                  </a:lnTo>
                  <a:lnTo>
                    <a:pt x="963574" y="737146"/>
                  </a:lnTo>
                  <a:lnTo>
                    <a:pt x="972070" y="744423"/>
                  </a:lnTo>
                  <a:lnTo>
                    <a:pt x="975283" y="748728"/>
                  </a:lnTo>
                  <a:lnTo>
                    <a:pt x="973543" y="751776"/>
                  </a:lnTo>
                  <a:lnTo>
                    <a:pt x="967193" y="755256"/>
                  </a:lnTo>
                  <a:lnTo>
                    <a:pt x="949388" y="755967"/>
                  </a:lnTo>
                  <a:lnTo>
                    <a:pt x="921296" y="751967"/>
                  </a:lnTo>
                  <a:lnTo>
                    <a:pt x="895350" y="746899"/>
                  </a:lnTo>
                  <a:lnTo>
                    <a:pt x="883932" y="744397"/>
                  </a:lnTo>
                  <a:lnTo>
                    <a:pt x="496036" y="677164"/>
                  </a:lnTo>
                  <a:lnTo>
                    <a:pt x="456501" y="669645"/>
                  </a:lnTo>
                  <a:lnTo>
                    <a:pt x="396608" y="648423"/>
                  </a:lnTo>
                  <a:lnTo>
                    <a:pt x="348627" y="624916"/>
                  </a:lnTo>
                  <a:lnTo>
                    <a:pt x="313677" y="607148"/>
                  </a:lnTo>
                  <a:lnTo>
                    <a:pt x="255765" y="575957"/>
                  </a:lnTo>
                  <a:lnTo>
                    <a:pt x="234251" y="563791"/>
                  </a:lnTo>
                  <a:lnTo>
                    <a:pt x="218313" y="554545"/>
                  </a:lnTo>
                  <a:lnTo>
                    <a:pt x="0" y="519214"/>
                  </a:lnTo>
                  <a:lnTo>
                    <a:pt x="14757" y="527989"/>
                  </a:lnTo>
                  <a:lnTo>
                    <a:pt x="211277" y="560044"/>
                  </a:lnTo>
                  <a:lnTo>
                    <a:pt x="342760" y="631647"/>
                  </a:lnTo>
                  <a:lnTo>
                    <a:pt x="377228" y="648639"/>
                  </a:lnTo>
                  <a:lnTo>
                    <a:pt x="448500" y="672922"/>
                  </a:lnTo>
                  <a:lnTo>
                    <a:pt x="510159" y="686612"/>
                  </a:lnTo>
                  <a:lnTo>
                    <a:pt x="520001" y="688187"/>
                  </a:lnTo>
                  <a:lnTo>
                    <a:pt x="894016" y="754049"/>
                  </a:lnTo>
                  <a:lnTo>
                    <a:pt x="943292" y="762482"/>
                  </a:lnTo>
                  <a:lnTo>
                    <a:pt x="955128" y="764044"/>
                  </a:lnTo>
                  <a:lnTo>
                    <a:pt x="963688" y="764679"/>
                  </a:lnTo>
                  <a:lnTo>
                    <a:pt x="974521" y="764921"/>
                  </a:lnTo>
                  <a:lnTo>
                    <a:pt x="985481" y="763905"/>
                  </a:lnTo>
                  <a:lnTo>
                    <a:pt x="994435" y="760704"/>
                  </a:lnTo>
                  <a:lnTo>
                    <a:pt x="994956" y="753592"/>
                  </a:lnTo>
                  <a:close/>
                </a:path>
                <a:path w="1640205" h="765175">
                  <a:moveTo>
                    <a:pt x="1639722" y="22428"/>
                  </a:moveTo>
                  <a:lnTo>
                    <a:pt x="1638312" y="0"/>
                  </a:lnTo>
                  <a:lnTo>
                    <a:pt x="1637931" y="3136"/>
                  </a:lnTo>
                  <a:lnTo>
                    <a:pt x="1636826" y="6273"/>
                  </a:lnTo>
                  <a:lnTo>
                    <a:pt x="1160424" y="684707"/>
                  </a:lnTo>
                  <a:lnTo>
                    <a:pt x="1152906" y="692734"/>
                  </a:lnTo>
                  <a:lnTo>
                    <a:pt x="1143635" y="698258"/>
                  </a:lnTo>
                  <a:lnTo>
                    <a:pt x="1133208" y="701040"/>
                  </a:lnTo>
                  <a:lnTo>
                    <a:pt x="1122222" y="700824"/>
                  </a:lnTo>
                  <a:lnTo>
                    <a:pt x="853605" y="657352"/>
                  </a:lnTo>
                  <a:lnTo>
                    <a:pt x="866838" y="666953"/>
                  </a:lnTo>
                  <a:lnTo>
                    <a:pt x="1133386" y="710438"/>
                  </a:lnTo>
                  <a:lnTo>
                    <a:pt x="1144447" y="710666"/>
                  </a:lnTo>
                  <a:lnTo>
                    <a:pt x="1154938" y="707847"/>
                  </a:lnTo>
                  <a:lnTo>
                    <a:pt x="1164259" y="702259"/>
                  </a:lnTo>
                  <a:lnTo>
                    <a:pt x="1171803" y="694156"/>
                  </a:lnTo>
                  <a:lnTo>
                    <a:pt x="1639722" y="22428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698717" y="3919552"/>
              <a:ext cx="787400" cy="208279"/>
            </a:xfrm>
            <a:custGeom>
              <a:avLst/>
              <a:gdLst/>
              <a:ahLst/>
              <a:cxnLst/>
              <a:rect l="l" t="t" r="r" b="b"/>
              <a:pathLst>
                <a:path w="787400" h="208279">
                  <a:moveTo>
                    <a:pt x="318613" y="129540"/>
                  </a:moveTo>
                  <a:lnTo>
                    <a:pt x="309479" y="129540"/>
                  </a:lnTo>
                  <a:lnTo>
                    <a:pt x="309252" y="131114"/>
                  </a:lnTo>
                  <a:lnTo>
                    <a:pt x="554950" y="174307"/>
                  </a:lnTo>
                  <a:lnTo>
                    <a:pt x="737991" y="206008"/>
                  </a:lnTo>
                  <a:lnTo>
                    <a:pt x="744492" y="206997"/>
                  </a:lnTo>
                  <a:lnTo>
                    <a:pt x="748493" y="207289"/>
                  </a:lnTo>
                  <a:lnTo>
                    <a:pt x="754944" y="207873"/>
                  </a:lnTo>
                  <a:lnTo>
                    <a:pt x="770057" y="207860"/>
                  </a:lnTo>
                  <a:lnTo>
                    <a:pt x="778884" y="207060"/>
                  </a:lnTo>
                  <a:lnTo>
                    <a:pt x="782620" y="204736"/>
                  </a:lnTo>
                  <a:lnTo>
                    <a:pt x="755109" y="204711"/>
                  </a:lnTo>
                  <a:lnTo>
                    <a:pt x="748772" y="204127"/>
                  </a:lnTo>
                  <a:lnTo>
                    <a:pt x="744733" y="203822"/>
                  </a:lnTo>
                  <a:lnTo>
                    <a:pt x="738497" y="202871"/>
                  </a:lnTo>
                  <a:lnTo>
                    <a:pt x="573341" y="174294"/>
                  </a:lnTo>
                  <a:lnTo>
                    <a:pt x="318613" y="129540"/>
                  </a:lnTo>
                  <a:close/>
                </a:path>
                <a:path w="787400" h="208279">
                  <a:moveTo>
                    <a:pt x="765540" y="174294"/>
                  </a:moveTo>
                  <a:lnTo>
                    <a:pt x="760227" y="174294"/>
                  </a:lnTo>
                  <a:lnTo>
                    <a:pt x="766311" y="178600"/>
                  </a:lnTo>
                  <a:lnTo>
                    <a:pt x="775417" y="186613"/>
                  </a:lnTo>
                  <a:lnTo>
                    <a:pt x="778439" y="189547"/>
                  </a:lnTo>
                  <a:lnTo>
                    <a:pt x="780649" y="192265"/>
                  </a:lnTo>
                  <a:lnTo>
                    <a:pt x="782884" y="194970"/>
                  </a:lnTo>
                  <a:lnTo>
                    <a:pt x="784180" y="197535"/>
                  </a:lnTo>
                  <a:lnTo>
                    <a:pt x="784129" y="198920"/>
                  </a:lnTo>
                  <a:lnTo>
                    <a:pt x="783075" y="200723"/>
                  </a:lnTo>
                  <a:lnTo>
                    <a:pt x="778312" y="203758"/>
                  </a:lnTo>
                  <a:lnTo>
                    <a:pt x="769816" y="204736"/>
                  </a:lnTo>
                  <a:lnTo>
                    <a:pt x="782620" y="204736"/>
                  </a:lnTo>
                  <a:lnTo>
                    <a:pt x="784764" y="203403"/>
                  </a:lnTo>
                  <a:lnTo>
                    <a:pt x="786427" y="202399"/>
                  </a:lnTo>
                  <a:lnTo>
                    <a:pt x="787302" y="200723"/>
                  </a:lnTo>
                  <a:lnTo>
                    <a:pt x="769922" y="177704"/>
                  </a:lnTo>
                  <a:lnTo>
                    <a:pt x="765540" y="174294"/>
                  </a:lnTo>
                  <a:close/>
                </a:path>
                <a:path w="787400" h="208279">
                  <a:moveTo>
                    <a:pt x="672458" y="109499"/>
                  </a:moveTo>
                  <a:lnTo>
                    <a:pt x="670654" y="112115"/>
                  </a:lnTo>
                  <a:lnTo>
                    <a:pt x="760240" y="174307"/>
                  </a:lnTo>
                  <a:lnTo>
                    <a:pt x="765540" y="174294"/>
                  </a:lnTo>
                  <a:lnTo>
                    <a:pt x="764371" y="173385"/>
                  </a:lnTo>
                  <a:lnTo>
                    <a:pt x="762056" y="171691"/>
                  </a:lnTo>
                  <a:lnTo>
                    <a:pt x="672458" y="109499"/>
                  </a:lnTo>
                  <a:close/>
                </a:path>
                <a:path w="787400" h="208279">
                  <a:moveTo>
                    <a:pt x="135254" y="72999"/>
                  </a:moveTo>
                  <a:lnTo>
                    <a:pt x="132250" y="72999"/>
                  </a:lnTo>
                  <a:lnTo>
                    <a:pt x="131488" y="74396"/>
                  </a:lnTo>
                  <a:lnTo>
                    <a:pt x="197046" y="102933"/>
                  </a:lnTo>
                  <a:lnTo>
                    <a:pt x="237565" y="115805"/>
                  </a:lnTo>
                  <a:lnTo>
                    <a:pt x="299388" y="129540"/>
                  </a:lnTo>
                  <a:lnTo>
                    <a:pt x="309250" y="131127"/>
                  </a:lnTo>
                  <a:lnTo>
                    <a:pt x="309479" y="129540"/>
                  </a:lnTo>
                  <a:lnTo>
                    <a:pt x="318613" y="129540"/>
                  </a:lnTo>
                  <a:lnTo>
                    <a:pt x="309610" y="127965"/>
                  </a:lnTo>
                  <a:lnTo>
                    <a:pt x="307110" y="127589"/>
                  </a:lnTo>
                  <a:lnTo>
                    <a:pt x="299875" y="126398"/>
                  </a:lnTo>
                  <a:lnTo>
                    <a:pt x="257224" y="117579"/>
                  </a:lnTo>
                  <a:lnTo>
                    <a:pt x="218467" y="106883"/>
                  </a:lnTo>
                  <a:lnTo>
                    <a:pt x="180106" y="93133"/>
                  </a:lnTo>
                  <a:lnTo>
                    <a:pt x="140747" y="76074"/>
                  </a:lnTo>
                  <a:lnTo>
                    <a:pt x="137470" y="74295"/>
                  </a:lnTo>
                  <a:lnTo>
                    <a:pt x="135254" y="72999"/>
                  </a:lnTo>
                  <a:close/>
                </a:path>
                <a:path w="787400" h="208279">
                  <a:moveTo>
                    <a:pt x="309479" y="129540"/>
                  </a:moveTo>
                  <a:lnTo>
                    <a:pt x="309200" y="131114"/>
                  </a:lnTo>
                  <a:lnTo>
                    <a:pt x="309479" y="129540"/>
                  </a:lnTo>
                  <a:close/>
                </a:path>
                <a:path w="787400" h="208279">
                  <a:moveTo>
                    <a:pt x="309657" y="127965"/>
                  </a:moveTo>
                  <a:close/>
                </a:path>
                <a:path w="787400" h="208279">
                  <a:moveTo>
                    <a:pt x="131376" y="74335"/>
                  </a:moveTo>
                  <a:close/>
                </a:path>
                <a:path w="787400" h="208279">
                  <a:moveTo>
                    <a:pt x="132250" y="72999"/>
                  </a:moveTo>
                  <a:lnTo>
                    <a:pt x="131311" y="74295"/>
                  </a:lnTo>
                  <a:lnTo>
                    <a:pt x="131488" y="74396"/>
                  </a:lnTo>
                  <a:lnTo>
                    <a:pt x="132250" y="72999"/>
                  </a:lnTo>
                  <a:close/>
                </a:path>
                <a:path w="787400" h="208279">
                  <a:moveTo>
                    <a:pt x="1504" y="0"/>
                  </a:moveTo>
                  <a:lnTo>
                    <a:pt x="0" y="2781"/>
                  </a:lnTo>
                  <a:lnTo>
                    <a:pt x="131376" y="74335"/>
                  </a:lnTo>
                  <a:lnTo>
                    <a:pt x="132250" y="72999"/>
                  </a:lnTo>
                  <a:lnTo>
                    <a:pt x="135254" y="72999"/>
                  </a:lnTo>
                  <a:lnTo>
                    <a:pt x="133736" y="72085"/>
                  </a:lnTo>
                  <a:lnTo>
                    <a:pt x="133101" y="71666"/>
                  </a:lnTo>
                  <a:lnTo>
                    <a:pt x="1504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500035" y="3783685"/>
              <a:ext cx="74930" cy="39370"/>
            </a:xfrm>
            <a:custGeom>
              <a:avLst/>
              <a:gdLst/>
              <a:ahLst/>
              <a:cxnLst/>
              <a:rect l="l" t="t" r="r" b="b"/>
              <a:pathLst>
                <a:path w="74930" h="39370">
                  <a:moveTo>
                    <a:pt x="34620" y="20535"/>
                  </a:moveTo>
                  <a:lnTo>
                    <a:pt x="29171" y="20167"/>
                  </a:lnTo>
                  <a:lnTo>
                    <a:pt x="29171" y="22733"/>
                  </a:lnTo>
                  <a:lnTo>
                    <a:pt x="18961" y="32181"/>
                  </a:lnTo>
                  <a:lnTo>
                    <a:pt x="12712" y="34683"/>
                  </a:lnTo>
                  <a:lnTo>
                    <a:pt x="4622" y="34112"/>
                  </a:lnTo>
                  <a:lnTo>
                    <a:pt x="4292" y="31153"/>
                  </a:lnTo>
                  <a:lnTo>
                    <a:pt x="11557" y="24434"/>
                  </a:lnTo>
                  <a:lnTo>
                    <a:pt x="17805" y="21932"/>
                  </a:lnTo>
                  <a:lnTo>
                    <a:pt x="29171" y="22733"/>
                  </a:lnTo>
                  <a:lnTo>
                    <a:pt x="29171" y="20167"/>
                  </a:lnTo>
                  <a:lnTo>
                    <a:pt x="18808" y="19431"/>
                  </a:lnTo>
                  <a:lnTo>
                    <a:pt x="10134" y="22910"/>
                  </a:lnTo>
                  <a:lnTo>
                    <a:pt x="0" y="32283"/>
                  </a:lnTo>
                  <a:lnTo>
                    <a:pt x="457" y="36398"/>
                  </a:lnTo>
                  <a:lnTo>
                    <a:pt x="11709" y="37185"/>
                  </a:lnTo>
                  <a:lnTo>
                    <a:pt x="17945" y="34683"/>
                  </a:lnTo>
                  <a:lnTo>
                    <a:pt x="20383" y="33705"/>
                  </a:lnTo>
                  <a:lnTo>
                    <a:pt x="33108" y="21932"/>
                  </a:lnTo>
                  <a:lnTo>
                    <a:pt x="34620" y="20535"/>
                  </a:lnTo>
                  <a:close/>
                </a:path>
                <a:path w="74930" h="39370">
                  <a:moveTo>
                    <a:pt x="51523" y="4902"/>
                  </a:moveTo>
                  <a:lnTo>
                    <a:pt x="51066" y="787"/>
                  </a:lnTo>
                  <a:lnTo>
                    <a:pt x="39814" y="0"/>
                  </a:lnTo>
                  <a:lnTo>
                    <a:pt x="31140" y="3479"/>
                  </a:lnTo>
                  <a:lnTo>
                    <a:pt x="21005" y="12852"/>
                  </a:lnTo>
                  <a:lnTo>
                    <a:pt x="21463" y="16979"/>
                  </a:lnTo>
                  <a:lnTo>
                    <a:pt x="37274" y="18072"/>
                  </a:lnTo>
                  <a:lnTo>
                    <a:pt x="46456" y="9588"/>
                  </a:lnTo>
                  <a:lnTo>
                    <a:pt x="51523" y="4902"/>
                  </a:lnTo>
                  <a:close/>
                </a:path>
                <a:path w="74930" h="39370">
                  <a:moveTo>
                    <a:pt x="53835" y="25958"/>
                  </a:moveTo>
                  <a:lnTo>
                    <a:pt x="53365" y="21844"/>
                  </a:lnTo>
                  <a:lnTo>
                    <a:pt x="37553" y="20739"/>
                  </a:lnTo>
                  <a:lnTo>
                    <a:pt x="28384" y="29222"/>
                  </a:lnTo>
                  <a:lnTo>
                    <a:pt x="23317" y="33909"/>
                  </a:lnTo>
                  <a:lnTo>
                    <a:pt x="23774" y="38023"/>
                  </a:lnTo>
                  <a:lnTo>
                    <a:pt x="35026" y="38811"/>
                  </a:lnTo>
                  <a:lnTo>
                    <a:pt x="43700" y="35331"/>
                  </a:lnTo>
                  <a:lnTo>
                    <a:pt x="53835" y="25958"/>
                  </a:lnTo>
                  <a:close/>
                </a:path>
                <a:path w="74930" h="39370">
                  <a:moveTo>
                    <a:pt x="74841" y="6527"/>
                  </a:moveTo>
                  <a:lnTo>
                    <a:pt x="74383" y="2413"/>
                  </a:lnTo>
                  <a:lnTo>
                    <a:pt x="63131" y="1625"/>
                  </a:lnTo>
                  <a:lnTo>
                    <a:pt x="54457" y="5105"/>
                  </a:lnTo>
                  <a:lnTo>
                    <a:pt x="49390" y="9791"/>
                  </a:lnTo>
                  <a:lnTo>
                    <a:pt x="40208" y="18275"/>
                  </a:lnTo>
                  <a:lnTo>
                    <a:pt x="56032" y="19380"/>
                  </a:lnTo>
                  <a:lnTo>
                    <a:pt x="64706" y="15900"/>
                  </a:lnTo>
                  <a:lnTo>
                    <a:pt x="74841" y="6527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1435801" y="3337604"/>
              <a:ext cx="1660525" cy="724535"/>
            </a:xfrm>
            <a:custGeom>
              <a:avLst/>
              <a:gdLst/>
              <a:ahLst/>
              <a:cxnLst/>
              <a:rect l="l" t="t" r="r" b="b"/>
              <a:pathLst>
                <a:path w="1660525" h="724535">
                  <a:moveTo>
                    <a:pt x="1651152" y="0"/>
                  </a:moveTo>
                  <a:lnTo>
                    <a:pt x="1164589" y="675779"/>
                  </a:lnTo>
                  <a:lnTo>
                    <a:pt x="1157446" y="683243"/>
                  </a:lnTo>
                  <a:lnTo>
                    <a:pt x="1148700" y="688379"/>
                  </a:lnTo>
                  <a:lnTo>
                    <a:pt x="1138895" y="690965"/>
                  </a:lnTo>
                  <a:lnTo>
                    <a:pt x="1128572" y="690778"/>
                  </a:lnTo>
                  <a:lnTo>
                    <a:pt x="0" y="511378"/>
                  </a:lnTo>
                  <a:lnTo>
                    <a:pt x="52006" y="542455"/>
                  </a:lnTo>
                  <a:lnTo>
                    <a:pt x="1174610" y="724128"/>
                  </a:lnTo>
                  <a:lnTo>
                    <a:pt x="1185601" y="724346"/>
                  </a:lnTo>
                  <a:lnTo>
                    <a:pt x="1196025" y="721567"/>
                  </a:lnTo>
                  <a:lnTo>
                    <a:pt x="1205292" y="716043"/>
                  </a:lnTo>
                  <a:lnTo>
                    <a:pt x="1212811" y="708025"/>
                  </a:lnTo>
                  <a:lnTo>
                    <a:pt x="1615198" y="134988"/>
                  </a:lnTo>
                  <a:lnTo>
                    <a:pt x="1608493" y="113626"/>
                  </a:lnTo>
                  <a:lnTo>
                    <a:pt x="1660118" y="41249"/>
                  </a:lnTo>
                  <a:lnTo>
                    <a:pt x="1655698" y="127"/>
                  </a:lnTo>
                  <a:lnTo>
                    <a:pt x="165115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7774" y="4014901"/>
              <a:ext cx="31457" cy="13931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74340" y="3555060"/>
              <a:ext cx="297652" cy="374167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930398" y="3337610"/>
              <a:ext cx="165519" cy="247497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36458" y="3849090"/>
              <a:ext cx="1212151" cy="213131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60510" y="3910672"/>
              <a:ext cx="169837" cy="151282"/>
            </a:xfrm>
            <a:prstGeom prst="rect">
              <a:avLst/>
            </a:prstGeom>
          </p:spPr>
        </p:pic>
        <p:sp>
          <p:nvSpPr>
            <p:cNvPr id="30" name="object 30" descr=""/>
            <p:cNvSpPr/>
            <p:nvPr/>
          </p:nvSpPr>
          <p:spPr>
            <a:xfrm>
              <a:off x="1488186" y="3880129"/>
              <a:ext cx="995044" cy="245745"/>
            </a:xfrm>
            <a:custGeom>
              <a:avLst/>
              <a:gdLst/>
              <a:ahLst/>
              <a:cxnLst/>
              <a:rect l="l" t="t" r="r" b="b"/>
              <a:pathLst>
                <a:path w="995044" h="245745">
                  <a:moveTo>
                    <a:pt x="994956" y="234365"/>
                  </a:moveTo>
                  <a:lnTo>
                    <a:pt x="882078" y="150241"/>
                  </a:lnTo>
                  <a:lnTo>
                    <a:pt x="866838" y="147751"/>
                  </a:lnTo>
                  <a:lnTo>
                    <a:pt x="963574" y="217944"/>
                  </a:lnTo>
                  <a:lnTo>
                    <a:pt x="972070" y="225209"/>
                  </a:lnTo>
                  <a:lnTo>
                    <a:pt x="975283" y="229514"/>
                  </a:lnTo>
                  <a:lnTo>
                    <a:pt x="973543" y="232562"/>
                  </a:lnTo>
                  <a:lnTo>
                    <a:pt x="967193" y="236042"/>
                  </a:lnTo>
                  <a:lnTo>
                    <a:pt x="949388" y="236740"/>
                  </a:lnTo>
                  <a:lnTo>
                    <a:pt x="921296" y="232740"/>
                  </a:lnTo>
                  <a:lnTo>
                    <a:pt x="895337" y="227672"/>
                  </a:lnTo>
                  <a:lnTo>
                    <a:pt x="883920" y="225183"/>
                  </a:lnTo>
                  <a:lnTo>
                    <a:pt x="496036" y="157949"/>
                  </a:lnTo>
                  <a:lnTo>
                    <a:pt x="456501" y="150444"/>
                  </a:lnTo>
                  <a:lnTo>
                    <a:pt x="396608" y="129222"/>
                  </a:lnTo>
                  <a:lnTo>
                    <a:pt x="348627" y="105714"/>
                  </a:lnTo>
                  <a:lnTo>
                    <a:pt x="313677" y="87934"/>
                  </a:lnTo>
                  <a:lnTo>
                    <a:pt x="255765" y="56743"/>
                  </a:lnTo>
                  <a:lnTo>
                    <a:pt x="218313" y="35331"/>
                  </a:lnTo>
                  <a:lnTo>
                    <a:pt x="0" y="0"/>
                  </a:lnTo>
                  <a:lnTo>
                    <a:pt x="14757" y="8775"/>
                  </a:lnTo>
                  <a:lnTo>
                    <a:pt x="211277" y="40830"/>
                  </a:lnTo>
                  <a:lnTo>
                    <a:pt x="342773" y="112433"/>
                  </a:lnTo>
                  <a:lnTo>
                    <a:pt x="377215" y="129438"/>
                  </a:lnTo>
                  <a:lnTo>
                    <a:pt x="448513" y="153708"/>
                  </a:lnTo>
                  <a:lnTo>
                    <a:pt x="510146" y="167398"/>
                  </a:lnTo>
                  <a:lnTo>
                    <a:pt x="519988" y="168973"/>
                  </a:lnTo>
                  <a:lnTo>
                    <a:pt x="894016" y="234835"/>
                  </a:lnTo>
                  <a:lnTo>
                    <a:pt x="943292" y="243255"/>
                  </a:lnTo>
                  <a:lnTo>
                    <a:pt x="955128" y="244830"/>
                  </a:lnTo>
                  <a:lnTo>
                    <a:pt x="963701" y="245465"/>
                  </a:lnTo>
                  <a:lnTo>
                    <a:pt x="974534" y="245706"/>
                  </a:lnTo>
                  <a:lnTo>
                    <a:pt x="985481" y="244678"/>
                  </a:lnTo>
                  <a:lnTo>
                    <a:pt x="994435" y="241490"/>
                  </a:lnTo>
                  <a:lnTo>
                    <a:pt x="994956" y="234365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03474" y="3929367"/>
              <a:ext cx="141681" cy="142506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425770" y="3255265"/>
              <a:ext cx="1705610" cy="873760"/>
            </a:xfrm>
            <a:custGeom>
              <a:avLst/>
              <a:gdLst/>
              <a:ahLst/>
              <a:cxnLst/>
              <a:rect l="l" t="t" r="r" b="b"/>
              <a:pathLst>
                <a:path w="1705610" h="873760">
                  <a:moveTo>
                    <a:pt x="565937" y="0"/>
                  </a:moveTo>
                  <a:lnTo>
                    <a:pt x="876" y="582142"/>
                  </a:lnTo>
                  <a:lnTo>
                    <a:pt x="0" y="586193"/>
                  </a:lnTo>
                  <a:lnTo>
                    <a:pt x="2438" y="593356"/>
                  </a:lnTo>
                  <a:lnTo>
                    <a:pt x="5321" y="595934"/>
                  </a:lnTo>
                  <a:lnTo>
                    <a:pt x="8877" y="596734"/>
                  </a:lnTo>
                  <a:lnTo>
                    <a:pt x="60921" y="627837"/>
                  </a:lnTo>
                  <a:lnTo>
                    <a:pt x="61315" y="627887"/>
                  </a:lnTo>
                  <a:lnTo>
                    <a:pt x="76072" y="636663"/>
                  </a:lnTo>
                  <a:lnTo>
                    <a:pt x="272656" y="668731"/>
                  </a:lnTo>
                  <a:lnTo>
                    <a:pt x="403682" y="740079"/>
                  </a:lnTo>
                  <a:lnTo>
                    <a:pt x="406584" y="741877"/>
                  </a:lnTo>
                  <a:lnTo>
                    <a:pt x="416779" y="747145"/>
                  </a:lnTo>
                  <a:lnTo>
                    <a:pt x="469442" y="768718"/>
                  </a:lnTo>
                  <a:lnTo>
                    <a:pt x="509720" y="781513"/>
                  </a:lnTo>
                  <a:lnTo>
                    <a:pt x="571739" y="795325"/>
                  </a:lnTo>
                  <a:lnTo>
                    <a:pt x="581977" y="796975"/>
                  </a:lnTo>
                  <a:lnTo>
                    <a:pt x="1000573" y="870172"/>
                  </a:lnTo>
                  <a:lnTo>
                    <a:pt x="1017308" y="872858"/>
                  </a:lnTo>
                  <a:lnTo>
                    <a:pt x="1028712" y="873759"/>
                  </a:lnTo>
                  <a:lnTo>
                    <a:pt x="1045705" y="873759"/>
                  </a:lnTo>
                  <a:lnTo>
                    <a:pt x="1053515" y="872210"/>
                  </a:lnTo>
                  <a:lnTo>
                    <a:pt x="1056097" y="870584"/>
                  </a:lnTo>
                  <a:lnTo>
                    <a:pt x="1027976" y="870584"/>
                  </a:lnTo>
                  <a:lnTo>
                    <a:pt x="1021575" y="870000"/>
                  </a:lnTo>
                  <a:lnTo>
                    <a:pt x="1017549" y="869695"/>
                  </a:lnTo>
                  <a:lnTo>
                    <a:pt x="582422" y="793838"/>
                  </a:lnTo>
                  <a:lnTo>
                    <a:pt x="548284" y="788842"/>
                  </a:lnTo>
                  <a:lnTo>
                    <a:pt x="502829" y="777424"/>
                  </a:lnTo>
                  <a:lnTo>
                    <a:pt x="437919" y="753037"/>
                  </a:lnTo>
                  <a:lnTo>
                    <a:pt x="405193" y="737285"/>
                  </a:lnTo>
                  <a:lnTo>
                    <a:pt x="273697" y="665683"/>
                  </a:lnTo>
                  <a:lnTo>
                    <a:pt x="77177" y="633628"/>
                  </a:lnTo>
                  <a:lnTo>
                    <a:pt x="62420" y="624852"/>
                  </a:lnTo>
                  <a:lnTo>
                    <a:pt x="62026" y="624789"/>
                  </a:lnTo>
                  <a:lnTo>
                    <a:pt x="10032" y="593724"/>
                  </a:lnTo>
                  <a:lnTo>
                    <a:pt x="4241" y="592797"/>
                  </a:lnTo>
                  <a:lnTo>
                    <a:pt x="1841" y="585762"/>
                  </a:lnTo>
                  <a:lnTo>
                    <a:pt x="540981" y="13944"/>
                  </a:lnTo>
                  <a:lnTo>
                    <a:pt x="565937" y="3174"/>
                  </a:lnTo>
                  <a:lnTo>
                    <a:pt x="627533" y="3174"/>
                  </a:lnTo>
                  <a:lnTo>
                    <a:pt x="567905" y="50"/>
                  </a:lnTo>
                  <a:lnTo>
                    <a:pt x="565937" y="0"/>
                  </a:lnTo>
                  <a:close/>
                </a:path>
                <a:path w="1705610" h="873760">
                  <a:moveTo>
                    <a:pt x="1161592" y="810501"/>
                  </a:moveTo>
                  <a:lnTo>
                    <a:pt x="1056868" y="866343"/>
                  </a:lnTo>
                  <a:lnTo>
                    <a:pt x="1051547" y="869708"/>
                  </a:lnTo>
                  <a:lnTo>
                    <a:pt x="1042885" y="870584"/>
                  </a:lnTo>
                  <a:lnTo>
                    <a:pt x="1056097" y="870584"/>
                  </a:lnTo>
                  <a:lnTo>
                    <a:pt x="1058557" y="869035"/>
                  </a:lnTo>
                  <a:lnTo>
                    <a:pt x="1162138" y="813815"/>
                  </a:lnTo>
                  <a:lnTo>
                    <a:pt x="1181885" y="813815"/>
                  </a:lnTo>
                  <a:lnTo>
                    <a:pt x="1161592" y="810501"/>
                  </a:lnTo>
                  <a:close/>
                </a:path>
                <a:path w="1705610" h="873760">
                  <a:moveTo>
                    <a:pt x="1181885" y="813815"/>
                  </a:moveTo>
                  <a:lnTo>
                    <a:pt x="1162138" y="813815"/>
                  </a:lnTo>
                  <a:lnTo>
                    <a:pt x="1197546" y="819581"/>
                  </a:lnTo>
                  <a:lnTo>
                    <a:pt x="1199832" y="819772"/>
                  </a:lnTo>
                  <a:lnTo>
                    <a:pt x="1202105" y="819772"/>
                  </a:lnTo>
                  <a:lnTo>
                    <a:pt x="1212260" y="818533"/>
                  </a:lnTo>
                  <a:lnTo>
                    <a:pt x="1217363" y="816597"/>
                  </a:lnTo>
                  <a:lnTo>
                    <a:pt x="1200010" y="816597"/>
                  </a:lnTo>
                  <a:lnTo>
                    <a:pt x="1197902" y="816432"/>
                  </a:lnTo>
                  <a:lnTo>
                    <a:pt x="1181885" y="813815"/>
                  </a:lnTo>
                  <a:close/>
                </a:path>
                <a:path w="1705610" h="873760">
                  <a:moveTo>
                    <a:pt x="1477436" y="640346"/>
                  </a:moveTo>
                  <a:lnTo>
                    <a:pt x="1462544" y="649198"/>
                  </a:lnTo>
                  <a:lnTo>
                    <a:pt x="1265351" y="755116"/>
                  </a:lnTo>
                  <a:lnTo>
                    <a:pt x="1234224" y="799807"/>
                  </a:lnTo>
                  <a:lnTo>
                    <a:pt x="1227875" y="806910"/>
                  </a:lnTo>
                  <a:lnTo>
                    <a:pt x="1220150" y="812184"/>
                  </a:lnTo>
                  <a:lnTo>
                    <a:pt x="1211433" y="815466"/>
                  </a:lnTo>
                  <a:lnTo>
                    <a:pt x="1202105" y="816597"/>
                  </a:lnTo>
                  <a:lnTo>
                    <a:pt x="1217363" y="816597"/>
                  </a:lnTo>
                  <a:lnTo>
                    <a:pt x="1221695" y="814954"/>
                  </a:lnTo>
                  <a:lnTo>
                    <a:pt x="1230016" y="809244"/>
                  </a:lnTo>
                  <a:lnTo>
                    <a:pt x="1236827" y="801611"/>
                  </a:lnTo>
                  <a:lnTo>
                    <a:pt x="1267523" y="757554"/>
                  </a:lnTo>
                  <a:lnTo>
                    <a:pt x="1444279" y="662803"/>
                  </a:lnTo>
                  <a:lnTo>
                    <a:pt x="1464094" y="651967"/>
                  </a:lnTo>
                  <a:lnTo>
                    <a:pt x="1477436" y="640346"/>
                  </a:lnTo>
                  <a:close/>
                </a:path>
                <a:path w="1705610" h="873760">
                  <a:moveTo>
                    <a:pt x="1496168" y="610506"/>
                  </a:moveTo>
                  <a:lnTo>
                    <a:pt x="1495213" y="614246"/>
                  </a:lnTo>
                  <a:lnTo>
                    <a:pt x="1484436" y="634249"/>
                  </a:lnTo>
                  <a:lnTo>
                    <a:pt x="1477436" y="640346"/>
                  </a:lnTo>
                  <a:lnTo>
                    <a:pt x="1482021" y="637620"/>
                  </a:lnTo>
                  <a:lnTo>
                    <a:pt x="1492108" y="627580"/>
                  </a:lnTo>
                  <a:lnTo>
                    <a:pt x="1496039" y="613515"/>
                  </a:lnTo>
                  <a:lnTo>
                    <a:pt x="1496168" y="610506"/>
                  </a:lnTo>
                  <a:close/>
                </a:path>
                <a:path w="1705610" h="873760">
                  <a:moveTo>
                    <a:pt x="1703932" y="105651"/>
                  </a:moveTo>
                  <a:lnTo>
                    <a:pt x="1700733" y="105651"/>
                  </a:lnTo>
                  <a:lnTo>
                    <a:pt x="1702130" y="128079"/>
                  </a:lnTo>
                  <a:lnTo>
                    <a:pt x="1497050" y="422490"/>
                  </a:lnTo>
                  <a:lnTo>
                    <a:pt x="1496925" y="592797"/>
                  </a:lnTo>
                  <a:lnTo>
                    <a:pt x="1496168" y="610506"/>
                  </a:lnTo>
                  <a:lnTo>
                    <a:pt x="1499464" y="597594"/>
                  </a:lnTo>
                  <a:lnTo>
                    <a:pt x="1500225" y="589927"/>
                  </a:lnTo>
                  <a:lnTo>
                    <a:pt x="1500225" y="423481"/>
                  </a:lnTo>
                  <a:lnTo>
                    <a:pt x="1705368" y="128981"/>
                  </a:lnTo>
                  <a:lnTo>
                    <a:pt x="1704035" y="107594"/>
                  </a:lnTo>
                  <a:lnTo>
                    <a:pt x="1703932" y="105651"/>
                  </a:lnTo>
                  <a:close/>
                </a:path>
                <a:path w="1705610" h="873760">
                  <a:moveTo>
                    <a:pt x="627533" y="3174"/>
                  </a:moveTo>
                  <a:lnTo>
                    <a:pt x="565937" y="3174"/>
                  </a:lnTo>
                  <a:lnTo>
                    <a:pt x="567740" y="3225"/>
                  </a:lnTo>
                  <a:lnTo>
                    <a:pt x="1651863" y="60020"/>
                  </a:lnTo>
                  <a:lnTo>
                    <a:pt x="1658771" y="62356"/>
                  </a:lnTo>
                  <a:lnTo>
                    <a:pt x="1663214" y="67595"/>
                  </a:lnTo>
                  <a:lnTo>
                    <a:pt x="1664518" y="74339"/>
                  </a:lnTo>
                  <a:lnTo>
                    <a:pt x="1662010" y="81191"/>
                  </a:lnTo>
                  <a:lnTo>
                    <a:pt x="1661185" y="82334"/>
                  </a:lnTo>
                  <a:lnTo>
                    <a:pt x="1681238" y="82930"/>
                  </a:lnTo>
                  <a:lnTo>
                    <a:pt x="1689493" y="84917"/>
                  </a:lnTo>
                  <a:lnTo>
                    <a:pt x="1695821" y="89744"/>
                  </a:lnTo>
                  <a:lnTo>
                    <a:pt x="1699773" y="96514"/>
                  </a:lnTo>
                  <a:lnTo>
                    <a:pt x="1700898" y="104330"/>
                  </a:lnTo>
                  <a:lnTo>
                    <a:pt x="1700250" y="107594"/>
                  </a:lnTo>
                  <a:lnTo>
                    <a:pt x="1700733" y="105651"/>
                  </a:lnTo>
                  <a:lnTo>
                    <a:pt x="1703932" y="105651"/>
                  </a:lnTo>
                  <a:lnTo>
                    <a:pt x="1704070" y="104330"/>
                  </a:lnTo>
                  <a:lnTo>
                    <a:pt x="1704403" y="98209"/>
                  </a:lnTo>
                  <a:lnTo>
                    <a:pt x="1702142" y="91922"/>
                  </a:lnTo>
                  <a:lnTo>
                    <a:pt x="1693570" y="82600"/>
                  </a:lnTo>
                  <a:lnTo>
                    <a:pt x="1687702" y="79946"/>
                  </a:lnTo>
                  <a:lnTo>
                    <a:pt x="1666621" y="79324"/>
                  </a:lnTo>
                  <a:lnTo>
                    <a:pt x="1668259" y="75133"/>
                  </a:lnTo>
                  <a:lnTo>
                    <a:pt x="1668106" y="70459"/>
                  </a:lnTo>
                  <a:lnTo>
                    <a:pt x="1663420" y="60680"/>
                  </a:lnTo>
                  <a:lnTo>
                    <a:pt x="1658162" y="57175"/>
                  </a:lnTo>
                  <a:lnTo>
                    <a:pt x="627533" y="31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5900" y="195280"/>
            <a:ext cx="989965" cy="342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Clover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Mini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3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Model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Number: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C305</a:t>
            </a:r>
            <a:endParaRPr sz="750">
              <a:latin typeface="Arial"/>
              <a:cs typeface="Arial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15900" y="655083"/>
            <a:ext cx="1224280" cy="800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Patent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dirty="0" sz="750" spc="-10">
                <a:solidFill>
                  <a:srgbClr val="3DAE2B"/>
                </a:solidFill>
                <a:latin typeface="Arial Black"/>
                <a:cs typeface="Arial Black"/>
                <a:hlinkClick r:id="rId2"/>
              </a:rPr>
              <a:t>clover.com/patents</a:t>
            </a:r>
            <a:endParaRPr sz="750">
              <a:latin typeface="Arial Black"/>
              <a:cs typeface="Arial Black"/>
            </a:endParaRPr>
          </a:p>
          <a:p>
            <a:pPr marL="12700" marR="294005">
              <a:lnSpc>
                <a:spcPct val="116700"/>
              </a:lnSpc>
              <a:spcBef>
                <a:spcPts val="4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Clover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Network,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LLC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 415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Mathilda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Ave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Sunnyvale,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CA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94085,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USA</a:t>
            </a:r>
            <a:endParaRPr sz="750">
              <a:latin typeface="Arial"/>
              <a:cs typeface="Arial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587500" y="1029733"/>
            <a:ext cx="1368425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5730">
              <a:lnSpc>
                <a:spcPct val="116700"/>
              </a:lnSpc>
              <a:spcBef>
                <a:spcPts val="100"/>
              </a:spcBef>
            </a:pP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EU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Importer: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Marketplace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Merchant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Solutions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Ltd</a:t>
            </a:r>
            <a:r>
              <a:rPr dirty="0" sz="75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Unit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9,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Richview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Office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Park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Clonskeagh,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Dublin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14,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Ireland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239186" y="2827304"/>
            <a:ext cx="252095" cy="63500"/>
          </a:xfrm>
          <a:custGeom>
            <a:avLst/>
            <a:gdLst/>
            <a:ahLst/>
            <a:cxnLst/>
            <a:rect l="l" t="t" r="r" b="b"/>
            <a:pathLst>
              <a:path w="252095" h="63500">
                <a:moveTo>
                  <a:pt x="251866" y="0"/>
                </a:moveTo>
                <a:lnTo>
                  <a:pt x="125933" y="0"/>
                </a:lnTo>
                <a:lnTo>
                  <a:pt x="0" y="0"/>
                </a:lnTo>
                <a:lnTo>
                  <a:pt x="0" y="62979"/>
                </a:lnTo>
                <a:lnTo>
                  <a:pt x="251866" y="62979"/>
                </a:lnTo>
                <a:lnTo>
                  <a:pt x="2518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228594" y="2495189"/>
            <a:ext cx="273685" cy="281940"/>
          </a:xfrm>
          <a:custGeom>
            <a:avLst/>
            <a:gdLst/>
            <a:ahLst/>
            <a:cxnLst/>
            <a:rect l="l" t="t" r="r" b="b"/>
            <a:pathLst>
              <a:path w="273684" h="281939">
                <a:moveTo>
                  <a:pt x="0" y="0"/>
                </a:moveTo>
                <a:lnTo>
                  <a:pt x="0" y="8889"/>
                </a:lnTo>
                <a:lnTo>
                  <a:pt x="77812" y="92710"/>
                </a:lnTo>
                <a:lnTo>
                  <a:pt x="86359" y="193040"/>
                </a:lnTo>
                <a:lnTo>
                  <a:pt x="4229" y="278130"/>
                </a:lnTo>
                <a:lnTo>
                  <a:pt x="9423" y="281940"/>
                </a:lnTo>
                <a:lnTo>
                  <a:pt x="87121" y="201930"/>
                </a:lnTo>
                <a:lnTo>
                  <a:pt x="94008" y="201930"/>
                </a:lnTo>
                <a:lnTo>
                  <a:pt x="93459" y="195580"/>
                </a:lnTo>
                <a:lnTo>
                  <a:pt x="101805" y="186690"/>
                </a:lnTo>
                <a:lnTo>
                  <a:pt x="92697" y="186690"/>
                </a:lnTo>
                <a:lnTo>
                  <a:pt x="89052" y="143510"/>
                </a:lnTo>
                <a:lnTo>
                  <a:pt x="85382" y="101600"/>
                </a:lnTo>
                <a:lnTo>
                  <a:pt x="95088" y="101600"/>
                </a:lnTo>
                <a:lnTo>
                  <a:pt x="84480" y="90170"/>
                </a:lnTo>
                <a:lnTo>
                  <a:pt x="83815" y="82550"/>
                </a:lnTo>
                <a:lnTo>
                  <a:pt x="76911" y="82550"/>
                </a:lnTo>
                <a:lnTo>
                  <a:pt x="0" y="0"/>
                </a:lnTo>
                <a:close/>
              </a:path>
              <a:path w="273684" h="281939">
                <a:moveTo>
                  <a:pt x="213813" y="229870"/>
                </a:moveTo>
                <a:lnTo>
                  <a:pt x="204889" y="229870"/>
                </a:lnTo>
                <a:lnTo>
                  <a:pt x="253796" y="281940"/>
                </a:lnTo>
                <a:lnTo>
                  <a:pt x="258660" y="278130"/>
                </a:lnTo>
                <a:lnTo>
                  <a:pt x="213813" y="229870"/>
                </a:lnTo>
                <a:close/>
              </a:path>
              <a:path w="273684" h="281939">
                <a:moveTo>
                  <a:pt x="107480" y="243840"/>
                </a:moveTo>
                <a:lnTo>
                  <a:pt x="93357" y="243840"/>
                </a:lnTo>
                <a:lnTo>
                  <a:pt x="93357" y="255270"/>
                </a:lnTo>
                <a:lnTo>
                  <a:pt x="107480" y="255270"/>
                </a:lnTo>
                <a:lnTo>
                  <a:pt x="107480" y="243840"/>
                </a:lnTo>
                <a:close/>
              </a:path>
              <a:path w="273684" h="281939">
                <a:moveTo>
                  <a:pt x="205543" y="220979"/>
                </a:moveTo>
                <a:lnTo>
                  <a:pt x="185483" y="220979"/>
                </a:lnTo>
                <a:lnTo>
                  <a:pt x="188315" y="222250"/>
                </a:lnTo>
                <a:lnTo>
                  <a:pt x="189585" y="223520"/>
                </a:lnTo>
                <a:lnTo>
                  <a:pt x="191795" y="224790"/>
                </a:lnTo>
                <a:lnTo>
                  <a:pt x="192658" y="226060"/>
                </a:lnTo>
                <a:lnTo>
                  <a:pt x="193255" y="228600"/>
                </a:lnTo>
                <a:lnTo>
                  <a:pt x="193814" y="229870"/>
                </a:lnTo>
                <a:lnTo>
                  <a:pt x="194132" y="231140"/>
                </a:lnTo>
                <a:lnTo>
                  <a:pt x="194132" y="233679"/>
                </a:lnTo>
                <a:lnTo>
                  <a:pt x="193827" y="234950"/>
                </a:lnTo>
                <a:lnTo>
                  <a:pt x="192671" y="238760"/>
                </a:lnTo>
                <a:lnTo>
                  <a:pt x="191795" y="240029"/>
                </a:lnTo>
                <a:lnTo>
                  <a:pt x="189623" y="241300"/>
                </a:lnTo>
                <a:lnTo>
                  <a:pt x="188340" y="242570"/>
                </a:lnTo>
                <a:lnTo>
                  <a:pt x="185496" y="243840"/>
                </a:lnTo>
                <a:lnTo>
                  <a:pt x="162801" y="243840"/>
                </a:lnTo>
                <a:lnTo>
                  <a:pt x="163779" y="245110"/>
                </a:lnTo>
                <a:lnTo>
                  <a:pt x="164960" y="246379"/>
                </a:lnTo>
                <a:lnTo>
                  <a:pt x="166319" y="248920"/>
                </a:lnTo>
                <a:lnTo>
                  <a:pt x="167652" y="250190"/>
                </a:lnTo>
                <a:lnTo>
                  <a:pt x="169227" y="251460"/>
                </a:lnTo>
                <a:lnTo>
                  <a:pt x="172605" y="252729"/>
                </a:lnTo>
                <a:lnTo>
                  <a:pt x="174497" y="254000"/>
                </a:lnTo>
                <a:lnTo>
                  <a:pt x="178384" y="255270"/>
                </a:lnTo>
                <a:lnTo>
                  <a:pt x="185356" y="255270"/>
                </a:lnTo>
                <a:lnTo>
                  <a:pt x="188315" y="254000"/>
                </a:lnTo>
                <a:lnTo>
                  <a:pt x="191020" y="254000"/>
                </a:lnTo>
                <a:lnTo>
                  <a:pt x="193763" y="252729"/>
                </a:lnTo>
                <a:lnTo>
                  <a:pt x="196265" y="250190"/>
                </a:lnTo>
                <a:lnTo>
                  <a:pt x="200469" y="246379"/>
                </a:lnTo>
                <a:lnTo>
                  <a:pt x="202158" y="243840"/>
                </a:lnTo>
                <a:lnTo>
                  <a:pt x="204431" y="238760"/>
                </a:lnTo>
                <a:lnTo>
                  <a:pt x="205003" y="234950"/>
                </a:lnTo>
                <a:lnTo>
                  <a:pt x="204889" y="229870"/>
                </a:lnTo>
                <a:lnTo>
                  <a:pt x="213813" y="229870"/>
                </a:lnTo>
                <a:lnTo>
                  <a:pt x="205543" y="220979"/>
                </a:lnTo>
                <a:close/>
              </a:path>
              <a:path w="273684" h="281939">
                <a:moveTo>
                  <a:pt x="94008" y="201930"/>
                </a:moveTo>
                <a:lnTo>
                  <a:pt x="87121" y="201930"/>
                </a:lnTo>
                <a:lnTo>
                  <a:pt x="90411" y="240029"/>
                </a:lnTo>
                <a:lnTo>
                  <a:pt x="91173" y="242570"/>
                </a:lnTo>
                <a:lnTo>
                  <a:pt x="92824" y="243840"/>
                </a:lnTo>
                <a:lnTo>
                  <a:pt x="179336" y="243840"/>
                </a:lnTo>
                <a:lnTo>
                  <a:pt x="176517" y="242570"/>
                </a:lnTo>
                <a:lnTo>
                  <a:pt x="175221" y="241300"/>
                </a:lnTo>
                <a:lnTo>
                  <a:pt x="173037" y="240029"/>
                </a:lnTo>
                <a:lnTo>
                  <a:pt x="172173" y="238760"/>
                </a:lnTo>
                <a:lnTo>
                  <a:pt x="171551" y="237490"/>
                </a:lnTo>
                <a:lnTo>
                  <a:pt x="171263" y="236220"/>
                </a:lnTo>
                <a:lnTo>
                  <a:pt x="96977" y="236220"/>
                </a:lnTo>
                <a:lnTo>
                  <a:pt x="94008" y="201930"/>
                </a:lnTo>
                <a:close/>
              </a:path>
              <a:path w="273684" h="281939">
                <a:moveTo>
                  <a:pt x="186232" y="238760"/>
                </a:moveTo>
                <a:lnTo>
                  <a:pt x="178587" y="238760"/>
                </a:lnTo>
                <a:lnTo>
                  <a:pt x="179514" y="240029"/>
                </a:lnTo>
                <a:lnTo>
                  <a:pt x="185318" y="240029"/>
                </a:lnTo>
                <a:lnTo>
                  <a:pt x="186232" y="238760"/>
                </a:lnTo>
                <a:close/>
              </a:path>
              <a:path w="273684" h="281939">
                <a:moveTo>
                  <a:pt x="187058" y="226060"/>
                </a:moveTo>
                <a:lnTo>
                  <a:pt x="177698" y="226060"/>
                </a:lnTo>
                <a:lnTo>
                  <a:pt x="176314" y="227329"/>
                </a:lnTo>
                <a:lnTo>
                  <a:pt x="175755" y="228600"/>
                </a:lnTo>
                <a:lnTo>
                  <a:pt x="175005" y="229870"/>
                </a:lnTo>
                <a:lnTo>
                  <a:pt x="174815" y="231140"/>
                </a:lnTo>
                <a:lnTo>
                  <a:pt x="174815" y="233679"/>
                </a:lnTo>
                <a:lnTo>
                  <a:pt x="175005" y="234950"/>
                </a:lnTo>
                <a:lnTo>
                  <a:pt x="175755" y="236220"/>
                </a:lnTo>
                <a:lnTo>
                  <a:pt x="176352" y="237490"/>
                </a:lnTo>
                <a:lnTo>
                  <a:pt x="177761" y="238760"/>
                </a:lnTo>
                <a:lnTo>
                  <a:pt x="187096" y="238760"/>
                </a:lnTo>
                <a:lnTo>
                  <a:pt x="188493" y="237490"/>
                </a:lnTo>
                <a:lnTo>
                  <a:pt x="189077" y="236220"/>
                </a:lnTo>
                <a:lnTo>
                  <a:pt x="189433" y="234950"/>
                </a:lnTo>
                <a:lnTo>
                  <a:pt x="189826" y="234950"/>
                </a:lnTo>
                <a:lnTo>
                  <a:pt x="190004" y="233679"/>
                </a:lnTo>
                <a:lnTo>
                  <a:pt x="190004" y="231140"/>
                </a:lnTo>
                <a:lnTo>
                  <a:pt x="189826" y="229870"/>
                </a:lnTo>
                <a:lnTo>
                  <a:pt x="189407" y="229870"/>
                </a:lnTo>
                <a:lnTo>
                  <a:pt x="189039" y="228600"/>
                </a:lnTo>
                <a:lnTo>
                  <a:pt x="188467" y="227329"/>
                </a:lnTo>
                <a:lnTo>
                  <a:pt x="187058" y="226060"/>
                </a:lnTo>
                <a:close/>
              </a:path>
              <a:path w="273684" h="281939">
                <a:moveTo>
                  <a:pt x="143371" y="153670"/>
                </a:moveTo>
                <a:lnTo>
                  <a:pt x="133921" y="153670"/>
                </a:lnTo>
                <a:lnTo>
                  <a:pt x="180759" y="204470"/>
                </a:lnTo>
                <a:lnTo>
                  <a:pt x="180263" y="209550"/>
                </a:lnTo>
                <a:lnTo>
                  <a:pt x="177533" y="210820"/>
                </a:lnTo>
                <a:lnTo>
                  <a:pt x="174815" y="210820"/>
                </a:lnTo>
                <a:lnTo>
                  <a:pt x="169862" y="213360"/>
                </a:lnTo>
                <a:lnTo>
                  <a:pt x="159829" y="229870"/>
                </a:lnTo>
                <a:lnTo>
                  <a:pt x="159867" y="234950"/>
                </a:lnTo>
                <a:lnTo>
                  <a:pt x="160185" y="236220"/>
                </a:lnTo>
                <a:lnTo>
                  <a:pt x="171263" y="236220"/>
                </a:lnTo>
                <a:lnTo>
                  <a:pt x="170687" y="233679"/>
                </a:lnTo>
                <a:lnTo>
                  <a:pt x="170687" y="231140"/>
                </a:lnTo>
                <a:lnTo>
                  <a:pt x="170980" y="229870"/>
                </a:lnTo>
                <a:lnTo>
                  <a:pt x="172135" y="226060"/>
                </a:lnTo>
                <a:lnTo>
                  <a:pt x="173012" y="224790"/>
                </a:lnTo>
                <a:lnTo>
                  <a:pt x="174078" y="224790"/>
                </a:lnTo>
                <a:lnTo>
                  <a:pt x="175171" y="223520"/>
                </a:lnTo>
                <a:lnTo>
                  <a:pt x="176491" y="222250"/>
                </a:lnTo>
                <a:lnTo>
                  <a:pt x="179336" y="220979"/>
                </a:lnTo>
                <a:lnTo>
                  <a:pt x="205543" y="220979"/>
                </a:lnTo>
                <a:lnTo>
                  <a:pt x="187820" y="201930"/>
                </a:lnTo>
                <a:lnTo>
                  <a:pt x="188437" y="194310"/>
                </a:lnTo>
                <a:lnTo>
                  <a:pt x="181482" y="194310"/>
                </a:lnTo>
                <a:lnTo>
                  <a:pt x="143371" y="153670"/>
                </a:lnTo>
                <a:close/>
              </a:path>
              <a:path w="273684" h="281939">
                <a:moveTo>
                  <a:pt x="184378" y="224790"/>
                </a:moveTo>
                <a:lnTo>
                  <a:pt x="180416" y="224790"/>
                </a:lnTo>
                <a:lnTo>
                  <a:pt x="179489" y="226060"/>
                </a:lnTo>
                <a:lnTo>
                  <a:pt x="186220" y="226060"/>
                </a:lnTo>
                <a:lnTo>
                  <a:pt x="184378" y="224790"/>
                </a:lnTo>
                <a:close/>
              </a:path>
              <a:path w="273684" h="281939">
                <a:moveTo>
                  <a:pt x="196253" y="97789"/>
                </a:moveTo>
                <a:lnTo>
                  <a:pt x="189395" y="97789"/>
                </a:lnTo>
                <a:lnTo>
                  <a:pt x="185458" y="146050"/>
                </a:lnTo>
                <a:lnTo>
                  <a:pt x="181482" y="194310"/>
                </a:lnTo>
                <a:lnTo>
                  <a:pt x="188437" y="194310"/>
                </a:lnTo>
                <a:lnTo>
                  <a:pt x="196253" y="97789"/>
                </a:lnTo>
                <a:close/>
              </a:path>
              <a:path w="273684" h="281939">
                <a:moveTo>
                  <a:pt x="95088" y="101600"/>
                </a:moveTo>
                <a:lnTo>
                  <a:pt x="85382" y="101600"/>
                </a:lnTo>
                <a:lnTo>
                  <a:pt x="129311" y="148590"/>
                </a:lnTo>
                <a:lnTo>
                  <a:pt x="92697" y="186690"/>
                </a:lnTo>
                <a:lnTo>
                  <a:pt x="101805" y="186690"/>
                </a:lnTo>
                <a:lnTo>
                  <a:pt x="113728" y="173990"/>
                </a:lnTo>
                <a:lnTo>
                  <a:pt x="133921" y="153670"/>
                </a:lnTo>
                <a:lnTo>
                  <a:pt x="143371" y="153670"/>
                </a:lnTo>
                <a:lnTo>
                  <a:pt x="138607" y="148590"/>
                </a:lnTo>
                <a:lnTo>
                  <a:pt x="143479" y="143510"/>
                </a:lnTo>
                <a:lnTo>
                  <a:pt x="133984" y="143510"/>
                </a:lnTo>
                <a:lnTo>
                  <a:pt x="95088" y="101600"/>
                </a:lnTo>
                <a:close/>
              </a:path>
              <a:path w="273684" h="281939">
                <a:moveTo>
                  <a:pt x="170078" y="97789"/>
                </a:moveTo>
                <a:lnTo>
                  <a:pt x="122161" y="97789"/>
                </a:lnTo>
                <a:lnTo>
                  <a:pt x="122161" y="113029"/>
                </a:lnTo>
                <a:lnTo>
                  <a:pt x="163576" y="113029"/>
                </a:lnTo>
                <a:lnTo>
                  <a:pt x="133984" y="143510"/>
                </a:lnTo>
                <a:lnTo>
                  <a:pt x="143479" y="143510"/>
                </a:lnTo>
                <a:lnTo>
                  <a:pt x="178800" y="106679"/>
                </a:lnTo>
                <a:lnTo>
                  <a:pt x="170078" y="106679"/>
                </a:lnTo>
                <a:lnTo>
                  <a:pt x="170078" y="97789"/>
                </a:lnTo>
                <a:close/>
              </a:path>
              <a:path w="273684" h="281939">
                <a:moveTo>
                  <a:pt x="214680" y="69850"/>
                </a:moveTo>
                <a:lnTo>
                  <a:pt x="188544" y="69850"/>
                </a:lnTo>
                <a:lnTo>
                  <a:pt x="188544" y="87629"/>
                </a:lnTo>
                <a:lnTo>
                  <a:pt x="170078" y="106679"/>
                </a:lnTo>
                <a:lnTo>
                  <a:pt x="178800" y="106679"/>
                </a:lnTo>
                <a:lnTo>
                  <a:pt x="188544" y="96520"/>
                </a:lnTo>
                <a:lnTo>
                  <a:pt x="214680" y="96520"/>
                </a:lnTo>
                <a:lnTo>
                  <a:pt x="214680" y="90170"/>
                </a:lnTo>
                <a:lnTo>
                  <a:pt x="196824" y="90170"/>
                </a:lnTo>
                <a:lnTo>
                  <a:pt x="197053" y="87629"/>
                </a:lnTo>
                <a:lnTo>
                  <a:pt x="207302" y="77469"/>
                </a:lnTo>
                <a:lnTo>
                  <a:pt x="214680" y="77469"/>
                </a:lnTo>
                <a:lnTo>
                  <a:pt x="214680" y="69850"/>
                </a:lnTo>
                <a:close/>
              </a:path>
              <a:path w="273684" h="281939">
                <a:moveTo>
                  <a:pt x="214680" y="96520"/>
                </a:moveTo>
                <a:lnTo>
                  <a:pt x="188544" y="96520"/>
                </a:lnTo>
                <a:lnTo>
                  <a:pt x="188544" y="97789"/>
                </a:lnTo>
                <a:lnTo>
                  <a:pt x="214680" y="97789"/>
                </a:lnTo>
                <a:lnTo>
                  <a:pt x="214680" y="96520"/>
                </a:lnTo>
                <a:close/>
              </a:path>
              <a:path w="273684" h="281939">
                <a:moveTo>
                  <a:pt x="214680" y="77469"/>
                </a:moveTo>
                <a:lnTo>
                  <a:pt x="207949" y="77469"/>
                </a:lnTo>
                <a:lnTo>
                  <a:pt x="207949" y="90170"/>
                </a:lnTo>
                <a:lnTo>
                  <a:pt x="214680" y="90170"/>
                </a:lnTo>
                <a:lnTo>
                  <a:pt x="214680" y="77469"/>
                </a:lnTo>
                <a:close/>
              </a:path>
              <a:path w="273684" h="281939">
                <a:moveTo>
                  <a:pt x="81597" y="57150"/>
                </a:moveTo>
                <a:lnTo>
                  <a:pt x="74752" y="57150"/>
                </a:lnTo>
                <a:lnTo>
                  <a:pt x="76911" y="82550"/>
                </a:lnTo>
                <a:lnTo>
                  <a:pt x="83815" y="82550"/>
                </a:lnTo>
                <a:lnTo>
                  <a:pt x="81597" y="57150"/>
                </a:lnTo>
                <a:close/>
              </a:path>
              <a:path w="273684" h="281939">
                <a:moveTo>
                  <a:pt x="199516" y="57150"/>
                </a:moveTo>
                <a:lnTo>
                  <a:pt x="192684" y="57150"/>
                </a:lnTo>
                <a:lnTo>
                  <a:pt x="191592" y="69850"/>
                </a:lnTo>
                <a:lnTo>
                  <a:pt x="198475" y="69850"/>
                </a:lnTo>
                <a:lnTo>
                  <a:pt x="199516" y="57150"/>
                </a:lnTo>
                <a:close/>
              </a:path>
              <a:path w="273684" h="281939">
                <a:moveTo>
                  <a:pt x="273088" y="0"/>
                </a:moveTo>
                <a:lnTo>
                  <a:pt x="204749" y="69850"/>
                </a:lnTo>
                <a:lnTo>
                  <a:pt x="214058" y="69850"/>
                </a:lnTo>
                <a:lnTo>
                  <a:pt x="273075" y="8889"/>
                </a:lnTo>
                <a:lnTo>
                  <a:pt x="273088" y="0"/>
                </a:lnTo>
                <a:close/>
              </a:path>
              <a:path w="273684" h="281939">
                <a:moveTo>
                  <a:pt x="209575" y="57150"/>
                </a:moveTo>
                <a:lnTo>
                  <a:pt x="199516" y="57150"/>
                </a:lnTo>
                <a:lnTo>
                  <a:pt x="201828" y="58419"/>
                </a:lnTo>
                <a:lnTo>
                  <a:pt x="208343" y="58419"/>
                </a:lnTo>
                <a:lnTo>
                  <a:pt x="209575" y="57150"/>
                </a:lnTo>
                <a:close/>
              </a:path>
              <a:path w="273684" h="281939">
                <a:moveTo>
                  <a:pt x="192404" y="38100"/>
                </a:moveTo>
                <a:lnTo>
                  <a:pt x="177101" y="38100"/>
                </a:lnTo>
                <a:lnTo>
                  <a:pt x="178714" y="39369"/>
                </a:lnTo>
                <a:lnTo>
                  <a:pt x="180695" y="39369"/>
                </a:lnTo>
                <a:lnTo>
                  <a:pt x="181851" y="40639"/>
                </a:lnTo>
                <a:lnTo>
                  <a:pt x="182956" y="40639"/>
                </a:lnTo>
                <a:lnTo>
                  <a:pt x="185153" y="41910"/>
                </a:lnTo>
                <a:lnTo>
                  <a:pt x="186220" y="43179"/>
                </a:lnTo>
                <a:lnTo>
                  <a:pt x="188213" y="44450"/>
                </a:lnTo>
                <a:lnTo>
                  <a:pt x="189141" y="44450"/>
                </a:lnTo>
                <a:lnTo>
                  <a:pt x="190766" y="46989"/>
                </a:lnTo>
                <a:lnTo>
                  <a:pt x="191439" y="48260"/>
                </a:lnTo>
                <a:lnTo>
                  <a:pt x="191935" y="49529"/>
                </a:lnTo>
                <a:lnTo>
                  <a:pt x="63893" y="49529"/>
                </a:lnTo>
                <a:lnTo>
                  <a:pt x="63893" y="57150"/>
                </a:lnTo>
                <a:lnTo>
                  <a:pt x="210692" y="57150"/>
                </a:lnTo>
                <a:lnTo>
                  <a:pt x="212610" y="54610"/>
                </a:lnTo>
                <a:lnTo>
                  <a:pt x="213372" y="53339"/>
                </a:lnTo>
                <a:lnTo>
                  <a:pt x="213906" y="52069"/>
                </a:lnTo>
                <a:lnTo>
                  <a:pt x="214401" y="50800"/>
                </a:lnTo>
                <a:lnTo>
                  <a:pt x="214655" y="49529"/>
                </a:lnTo>
                <a:lnTo>
                  <a:pt x="214655" y="46989"/>
                </a:lnTo>
                <a:lnTo>
                  <a:pt x="214401" y="45719"/>
                </a:lnTo>
                <a:lnTo>
                  <a:pt x="213385" y="43179"/>
                </a:lnTo>
                <a:lnTo>
                  <a:pt x="212623" y="41910"/>
                </a:lnTo>
                <a:lnTo>
                  <a:pt x="195224" y="41910"/>
                </a:lnTo>
                <a:lnTo>
                  <a:pt x="194348" y="40639"/>
                </a:lnTo>
                <a:lnTo>
                  <a:pt x="192404" y="38100"/>
                </a:lnTo>
                <a:close/>
              </a:path>
              <a:path w="273684" h="281939">
                <a:moveTo>
                  <a:pt x="123075" y="34289"/>
                </a:moveTo>
                <a:lnTo>
                  <a:pt x="86664" y="34289"/>
                </a:lnTo>
                <a:lnTo>
                  <a:pt x="84975" y="35560"/>
                </a:lnTo>
                <a:lnTo>
                  <a:pt x="81749" y="36829"/>
                </a:lnTo>
                <a:lnTo>
                  <a:pt x="80187" y="38100"/>
                </a:lnTo>
                <a:lnTo>
                  <a:pt x="77393" y="40639"/>
                </a:lnTo>
                <a:lnTo>
                  <a:pt x="76161" y="41910"/>
                </a:lnTo>
                <a:lnTo>
                  <a:pt x="74231" y="45719"/>
                </a:lnTo>
                <a:lnTo>
                  <a:pt x="73520" y="46989"/>
                </a:lnTo>
                <a:lnTo>
                  <a:pt x="73063" y="49529"/>
                </a:lnTo>
                <a:lnTo>
                  <a:pt x="80149" y="49529"/>
                </a:lnTo>
                <a:lnTo>
                  <a:pt x="83235" y="45719"/>
                </a:lnTo>
                <a:lnTo>
                  <a:pt x="88430" y="41910"/>
                </a:lnTo>
                <a:lnTo>
                  <a:pt x="101980" y="41910"/>
                </a:lnTo>
                <a:lnTo>
                  <a:pt x="101980" y="36829"/>
                </a:lnTo>
                <a:lnTo>
                  <a:pt x="112013" y="35560"/>
                </a:lnTo>
                <a:lnTo>
                  <a:pt x="123075" y="34289"/>
                </a:lnTo>
                <a:close/>
              </a:path>
              <a:path w="273684" h="281939">
                <a:moveTo>
                  <a:pt x="101980" y="41910"/>
                </a:moveTo>
                <a:lnTo>
                  <a:pt x="88430" y="41910"/>
                </a:lnTo>
                <a:lnTo>
                  <a:pt x="88430" y="49529"/>
                </a:lnTo>
                <a:lnTo>
                  <a:pt x="101980" y="49529"/>
                </a:lnTo>
                <a:lnTo>
                  <a:pt x="101980" y="41910"/>
                </a:lnTo>
                <a:close/>
              </a:path>
              <a:path w="273684" h="281939">
                <a:moveTo>
                  <a:pt x="186486" y="34289"/>
                </a:moveTo>
                <a:lnTo>
                  <a:pt x="123075" y="34289"/>
                </a:lnTo>
                <a:lnTo>
                  <a:pt x="123075" y="41910"/>
                </a:lnTo>
                <a:lnTo>
                  <a:pt x="160375" y="41910"/>
                </a:lnTo>
                <a:lnTo>
                  <a:pt x="160375" y="35560"/>
                </a:lnTo>
                <a:lnTo>
                  <a:pt x="187794" y="35560"/>
                </a:lnTo>
                <a:lnTo>
                  <a:pt x="186486" y="34289"/>
                </a:lnTo>
                <a:close/>
              </a:path>
              <a:path w="273684" h="281939">
                <a:moveTo>
                  <a:pt x="208381" y="38100"/>
                </a:moveTo>
                <a:lnTo>
                  <a:pt x="200355" y="38100"/>
                </a:lnTo>
                <a:lnTo>
                  <a:pt x="199618" y="39369"/>
                </a:lnTo>
                <a:lnTo>
                  <a:pt x="196011" y="41910"/>
                </a:lnTo>
                <a:lnTo>
                  <a:pt x="212623" y="41910"/>
                </a:lnTo>
                <a:lnTo>
                  <a:pt x="210731" y="39369"/>
                </a:lnTo>
                <a:lnTo>
                  <a:pt x="209600" y="39369"/>
                </a:lnTo>
                <a:lnTo>
                  <a:pt x="208381" y="38100"/>
                </a:lnTo>
                <a:close/>
              </a:path>
              <a:path w="273684" h="281939">
                <a:moveTo>
                  <a:pt x="189077" y="35560"/>
                </a:moveTo>
                <a:lnTo>
                  <a:pt x="160375" y="35560"/>
                </a:lnTo>
                <a:lnTo>
                  <a:pt x="170599" y="36829"/>
                </a:lnTo>
                <a:lnTo>
                  <a:pt x="172250" y="36829"/>
                </a:lnTo>
                <a:lnTo>
                  <a:pt x="173875" y="38100"/>
                </a:lnTo>
                <a:lnTo>
                  <a:pt x="191376" y="38100"/>
                </a:lnTo>
                <a:lnTo>
                  <a:pt x="189077" y="35560"/>
                </a:lnTo>
                <a:close/>
              </a:path>
              <a:path w="273684" h="281939">
                <a:moveTo>
                  <a:pt x="101980" y="27939"/>
                </a:moveTo>
                <a:lnTo>
                  <a:pt x="88430" y="27939"/>
                </a:lnTo>
                <a:lnTo>
                  <a:pt x="88430" y="34289"/>
                </a:lnTo>
                <a:lnTo>
                  <a:pt x="129692" y="34289"/>
                </a:lnTo>
                <a:lnTo>
                  <a:pt x="129692" y="31750"/>
                </a:lnTo>
                <a:lnTo>
                  <a:pt x="178930" y="31750"/>
                </a:lnTo>
                <a:lnTo>
                  <a:pt x="175298" y="30479"/>
                </a:lnTo>
                <a:lnTo>
                  <a:pt x="173507" y="30479"/>
                </a:lnTo>
                <a:lnTo>
                  <a:pt x="171653" y="29210"/>
                </a:lnTo>
                <a:lnTo>
                  <a:pt x="101980" y="29210"/>
                </a:lnTo>
                <a:lnTo>
                  <a:pt x="101980" y="27939"/>
                </a:lnTo>
                <a:close/>
              </a:path>
              <a:path w="273684" h="281939">
                <a:moveTo>
                  <a:pt x="180708" y="31750"/>
                </a:moveTo>
                <a:lnTo>
                  <a:pt x="153784" y="31750"/>
                </a:lnTo>
                <a:lnTo>
                  <a:pt x="153784" y="34289"/>
                </a:lnTo>
                <a:lnTo>
                  <a:pt x="185165" y="34289"/>
                </a:lnTo>
                <a:lnTo>
                  <a:pt x="183832" y="33019"/>
                </a:lnTo>
                <a:lnTo>
                  <a:pt x="182460" y="33019"/>
                </a:lnTo>
                <a:lnTo>
                  <a:pt x="180708" y="31750"/>
                </a:lnTo>
                <a:close/>
              </a:path>
              <a:path w="273684" h="281939">
                <a:moveTo>
                  <a:pt x="160375" y="24129"/>
                </a:moveTo>
                <a:lnTo>
                  <a:pt x="123075" y="24129"/>
                </a:lnTo>
                <a:lnTo>
                  <a:pt x="123075" y="26669"/>
                </a:lnTo>
                <a:lnTo>
                  <a:pt x="112077" y="27939"/>
                </a:lnTo>
                <a:lnTo>
                  <a:pt x="101980" y="29210"/>
                </a:lnTo>
                <a:lnTo>
                  <a:pt x="171653" y="29210"/>
                </a:lnTo>
                <a:lnTo>
                  <a:pt x="160375" y="27939"/>
                </a:lnTo>
                <a:lnTo>
                  <a:pt x="160375" y="241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215900" y="3038937"/>
            <a:ext cx="4071620" cy="13385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Waste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Electrical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and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Electronic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Equipment-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WEEE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16700"/>
              </a:lnSpc>
              <a:spcBef>
                <a:spcPts val="430"/>
              </a:spcBef>
            </a:pP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NOTE: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product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covered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electronic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under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European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Union’s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Waste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from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Electrical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Electronic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(“WEEE”)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Directive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(2012/19/EU).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WEEE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Directive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requires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covered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collected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managed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separately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from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typical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household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waste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all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EU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member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states.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Please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follow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guidance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your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local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environmental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authority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ask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shop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where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you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purchased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product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collection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recycling</a:t>
            </a:r>
            <a:r>
              <a:rPr dirty="0" sz="750" spc="1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options.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25"/>
              </a:spcBef>
            </a:pP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750" spc="-25">
                <a:solidFill>
                  <a:srgbClr val="817F7D"/>
                </a:solidFill>
                <a:latin typeface="Arial"/>
                <a:cs typeface="Arial"/>
              </a:rPr>
              <a:t>v7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108965" y="739266"/>
            <a:ext cx="844550" cy="247015"/>
            <a:chOff x="3108965" y="739266"/>
            <a:chExt cx="844550" cy="247015"/>
          </a:xfrm>
        </p:grpSpPr>
        <p:sp>
          <p:nvSpPr>
            <p:cNvPr id="3" name="object 3" descr=""/>
            <p:cNvSpPr/>
            <p:nvPr/>
          </p:nvSpPr>
          <p:spPr>
            <a:xfrm>
              <a:off x="3439718" y="740460"/>
              <a:ext cx="512445" cy="29209"/>
            </a:xfrm>
            <a:custGeom>
              <a:avLst/>
              <a:gdLst/>
              <a:ahLst/>
              <a:cxnLst/>
              <a:rect l="l" t="t" r="r" b="b"/>
              <a:pathLst>
                <a:path w="512445" h="29209">
                  <a:moveTo>
                    <a:pt x="512229" y="28587"/>
                  </a:moveTo>
                  <a:lnTo>
                    <a:pt x="0" y="28587"/>
                  </a:lnTo>
                  <a:lnTo>
                    <a:pt x="0" y="0"/>
                  </a:lnTo>
                  <a:lnTo>
                    <a:pt x="512229" y="0"/>
                  </a:lnTo>
                  <a:lnTo>
                    <a:pt x="512229" y="28587"/>
                  </a:lnTo>
                  <a:close/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174756" y="741415"/>
              <a:ext cx="532130" cy="50800"/>
            </a:xfrm>
            <a:custGeom>
              <a:avLst/>
              <a:gdLst/>
              <a:ahLst/>
              <a:cxnLst/>
              <a:rect l="l" t="t" r="r" b="b"/>
              <a:pathLst>
                <a:path w="532129" h="50800">
                  <a:moveTo>
                    <a:pt x="287578" y="0"/>
                  </a:moveTo>
                  <a:lnTo>
                    <a:pt x="244398" y="38"/>
                  </a:lnTo>
                  <a:lnTo>
                    <a:pt x="0" y="50533"/>
                  </a:lnTo>
                  <a:lnTo>
                    <a:pt x="531977" y="50533"/>
                  </a:lnTo>
                  <a:lnTo>
                    <a:pt x="287578" y="0"/>
                  </a:lnTo>
                  <a:close/>
                </a:path>
              </a:pathLst>
            </a:custGeom>
            <a:solidFill>
              <a:srgbClr val="F1F1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163101" y="740237"/>
              <a:ext cx="555625" cy="53340"/>
            </a:xfrm>
            <a:custGeom>
              <a:avLst/>
              <a:gdLst/>
              <a:ahLst/>
              <a:cxnLst/>
              <a:rect l="l" t="t" r="r" b="b"/>
              <a:pathLst>
                <a:path w="555625" h="53340">
                  <a:moveTo>
                    <a:pt x="299478" y="0"/>
                  </a:moveTo>
                  <a:lnTo>
                    <a:pt x="256057" y="0"/>
                  </a:lnTo>
                  <a:lnTo>
                    <a:pt x="0" y="52908"/>
                  </a:lnTo>
                  <a:lnTo>
                    <a:pt x="555269" y="52908"/>
                  </a:lnTo>
                  <a:lnTo>
                    <a:pt x="543726" y="50520"/>
                  </a:lnTo>
                  <a:lnTo>
                    <a:pt x="23304" y="50520"/>
                  </a:lnTo>
                  <a:lnTo>
                    <a:pt x="256298" y="2374"/>
                  </a:lnTo>
                  <a:lnTo>
                    <a:pt x="310960" y="2374"/>
                  </a:lnTo>
                  <a:lnTo>
                    <a:pt x="299478" y="0"/>
                  </a:lnTo>
                  <a:close/>
                </a:path>
                <a:path w="555625" h="53340">
                  <a:moveTo>
                    <a:pt x="310960" y="2374"/>
                  </a:moveTo>
                  <a:lnTo>
                    <a:pt x="299237" y="2374"/>
                  </a:lnTo>
                  <a:lnTo>
                    <a:pt x="531990" y="50520"/>
                  </a:lnTo>
                  <a:lnTo>
                    <a:pt x="543726" y="50520"/>
                  </a:lnTo>
                  <a:lnTo>
                    <a:pt x="310960" y="2374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110245" y="787689"/>
              <a:ext cx="660400" cy="197485"/>
            </a:xfrm>
            <a:custGeom>
              <a:avLst/>
              <a:gdLst/>
              <a:ahLst/>
              <a:cxnLst/>
              <a:rect l="l" t="t" r="r" b="b"/>
              <a:pathLst>
                <a:path w="660400" h="197484">
                  <a:moveTo>
                    <a:pt x="338112" y="0"/>
                  </a:moveTo>
                  <a:lnTo>
                    <a:pt x="75615" y="1879"/>
                  </a:lnTo>
                  <a:lnTo>
                    <a:pt x="31168" y="19731"/>
                  </a:lnTo>
                  <a:lnTo>
                    <a:pt x="10287" y="62852"/>
                  </a:lnTo>
                  <a:lnTo>
                    <a:pt x="0" y="197180"/>
                  </a:lnTo>
                  <a:lnTo>
                    <a:pt x="659930" y="197180"/>
                  </a:lnTo>
                  <a:lnTo>
                    <a:pt x="649630" y="62852"/>
                  </a:lnTo>
                  <a:lnTo>
                    <a:pt x="628764" y="19731"/>
                  </a:lnTo>
                  <a:lnTo>
                    <a:pt x="584314" y="1879"/>
                  </a:lnTo>
                  <a:lnTo>
                    <a:pt x="338112" y="0"/>
                  </a:lnTo>
                  <a:close/>
                </a:path>
              </a:pathLst>
            </a:custGeom>
            <a:solidFill>
              <a:srgbClr val="F1F1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3108965" y="786504"/>
              <a:ext cx="662940" cy="200025"/>
            </a:xfrm>
            <a:custGeom>
              <a:avLst/>
              <a:gdLst/>
              <a:ahLst/>
              <a:cxnLst/>
              <a:rect l="l" t="t" r="r" b="b"/>
              <a:pathLst>
                <a:path w="662939" h="200025">
                  <a:moveTo>
                    <a:pt x="339407" y="0"/>
                  </a:moveTo>
                  <a:lnTo>
                    <a:pt x="323100" y="0"/>
                  </a:lnTo>
                  <a:lnTo>
                    <a:pt x="76885" y="1866"/>
                  </a:lnTo>
                  <a:lnTo>
                    <a:pt x="31635" y="20051"/>
                  </a:lnTo>
                  <a:lnTo>
                    <a:pt x="10388" y="63944"/>
                  </a:lnTo>
                  <a:lnTo>
                    <a:pt x="0" y="199555"/>
                  </a:lnTo>
                  <a:lnTo>
                    <a:pt x="662495" y="199555"/>
                  </a:lnTo>
                  <a:lnTo>
                    <a:pt x="662313" y="197180"/>
                  </a:lnTo>
                  <a:lnTo>
                    <a:pt x="2565" y="197180"/>
                  </a:lnTo>
                  <a:lnTo>
                    <a:pt x="12763" y="64122"/>
                  </a:lnTo>
                  <a:lnTo>
                    <a:pt x="33158" y="21686"/>
                  </a:lnTo>
                  <a:lnTo>
                    <a:pt x="76898" y="4254"/>
                  </a:lnTo>
                  <a:lnTo>
                    <a:pt x="588135" y="2374"/>
                  </a:lnTo>
                  <a:lnTo>
                    <a:pt x="585609" y="1866"/>
                  </a:lnTo>
                  <a:lnTo>
                    <a:pt x="339407" y="0"/>
                  </a:lnTo>
                  <a:close/>
                </a:path>
                <a:path w="662939" h="200025">
                  <a:moveTo>
                    <a:pt x="588135" y="2374"/>
                  </a:moveTo>
                  <a:lnTo>
                    <a:pt x="339394" y="2374"/>
                  </a:lnTo>
                  <a:lnTo>
                    <a:pt x="585584" y="4254"/>
                  </a:lnTo>
                  <a:lnTo>
                    <a:pt x="609459" y="8992"/>
                  </a:lnTo>
                  <a:lnTo>
                    <a:pt x="629326" y="21686"/>
                  </a:lnTo>
                  <a:lnTo>
                    <a:pt x="643359" y="40632"/>
                  </a:lnTo>
                  <a:lnTo>
                    <a:pt x="649731" y="64122"/>
                  </a:lnTo>
                  <a:lnTo>
                    <a:pt x="659930" y="197180"/>
                  </a:lnTo>
                  <a:lnTo>
                    <a:pt x="662313" y="197180"/>
                  </a:lnTo>
                  <a:lnTo>
                    <a:pt x="652106" y="63944"/>
                  </a:lnTo>
                  <a:lnTo>
                    <a:pt x="645474" y="39709"/>
                  </a:lnTo>
                  <a:lnTo>
                    <a:pt x="630859" y="20051"/>
                  </a:lnTo>
                  <a:lnTo>
                    <a:pt x="610244" y="6821"/>
                  </a:lnTo>
                  <a:lnTo>
                    <a:pt x="588135" y="2374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121187" y="800258"/>
              <a:ext cx="638175" cy="183515"/>
            </a:xfrm>
            <a:custGeom>
              <a:avLst/>
              <a:gdLst/>
              <a:ahLst/>
              <a:cxnLst/>
              <a:rect l="l" t="t" r="r" b="b"/>
              <a:pathLst>
                <a:path w="638175" h="183515">
                  <a:moveTo>
                    <a:pt x="310768" y="0"/>
                  </a:moveTo>
                  <a:lnTo>
                    <a:pt x="75298" y="1905"/>
                  </a:lnTo>
                  <a:lnTo>
                    <a:pt x="30991" y="19562"/>
                  </a:lnTo>
                  <a:lnTo>
                    <a:pt x="10325" y="62547"/>
                  </a:lnTo>
                  <a:lnTo>
                    <a:pt x="0" y="183426"/>
                  </a:lnTo>
                  <a:lnTo>
                    <a:pt x="638047" y="183426"/>
                  </a:lnTo>
                  <a:lnTo>
                    <a:pt x="627722" y="62547"/>
                  </a:lnTo>
                  <a:lnTo>
                    <a:pt x="607056" y="19562"/>
                  </a:lnTo>
                  <a:lnTo>
                    <a:pt x="562749" y="1905"/>
                  </a:lnTo>
                  <a:lnTo>
                    <a:pt x="310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342373" y="810590"/>
              <a:ext cx="341630" cy="26034"/>
            </a:xfrm>
            <a:custGeom>
              <a:avLst/>
              <a:gdLst/>
              <a:ahLst/>
              <a:cxnLst/>
              <a:rect l="l" t="t" r="r" b="b"/>
              <a:pathLst>
                <a:path w="341629" h="26034">
                  <a:moveTo>
                    <a:pt x="27482" y="12293"/>
                  </a:moveTo>
                  <a:lnTo>
                    <a:pt x="14617" y="12293"/>
                  </a:lnTo>
                  <a:lnTo>
                    <a:pt x="14617" y="8686"/>
                  </a:lnTo>
                  <a:lnTo>
                    <a:pt x="18719" y="8686"/>
                  </a:lnTo>
                  <a:lnTo>
                    <a:pt x="18719" y="6235"/>
                  </a:lnTo>
                  <a:lnTo>
                    <a:pt x="18719" y="4216"/>
                  </a:lnTo>
                  <a:lnTo>
                    <a:pt x="18719" y="1765"/>
                  </a:lnTo>
                  <a:lnTo>
                    <a:pt x="16268" y="1765"/>
                  </a:lnTo>
                  <a:lnTo>
                    <a:pt x="16268" y="4216"/>
                  </a:lnTo>
                  <a:lnTo>
                    <a:pt x="16268" y="6235"/>
                  </a:lnTo>
                  <a:lnTo>
                    <a:pt x="11036" y="6235"/>
                  </a:lnTo>
                  <a:lnTo>
                    <a:pt x="11036" y="4216"/>
                  </a:lnTo>
                  <a:lnTo>
                    <a:pt x="16268" y="4216"/>
                  </a:lnTo>
                  <a:lnTo>
                    <a:pt x="16268" y="1765"/>
                  </a:lnTo>
                  <a:lnTo>
                    <a:pt x="8572" y="1765"/>
                  </a:lnTo>
                  <a:lnTo>
                    <a:pt x="8572" y="8686"/>
                  </a:lnTo>
                  <a:lnTo>
                    <a:pt x="12865" y="8686"/>
                  </a:lnTo>
                  <a:lnTo>
                    <a:pt x="12865" y="12293"/>
                  </a:lnTo>
                  <a:lnTo>
                    <a:pt x="0" y="12293"/>
                  </a:lnTo>
                  <a:lnTo>
                    <a:pt x="0" y="14058"/>
                  </a:lnTo>
                  <a:lnTo>
                    <a:pt x="5143" y="14058"/>
                  </a:lnTo>
                  <a:lnTo>
                    <a:pt x="5143" y="18757"/>
                  </a:lnTo>
                  <a:lnTo>
                    <a:pt x="990" y="18757"/>
                  </a:lnTo>
                  <a:lnTo>
                    <a:pt x="990" y="25679"/>
                  </a:lnTo>
                  <a:lnTo>
                    <a:pt x="11125" y="25679"/>
                  </a:lnTo>
                  <a:lnTo>
                    <a:pt x="11125" y="23228"/>
                  </a:lnTo>
                  <a:lnTo>
                    <a:pt x="11125" y="21209"/>
                  </a:lnTo>
                  <a:lnTo>
                    <a:pt x="11125" y="18757"/>
                  </a:lnTo>
                  <a:lnTo>
                    <a:pt x="8686" y="18757"/>
                  </a:lnTo>
                  <a:lnTo>
                    <a:pt x="8686" y="21209"/>
                  </a:lnTo>
                  <a:lnTo>
                    <a:pt x="8686" y="23228"/>
                  </a:lnTo>
                  <a:lnTo>
                    <a:pt x="3454" y="23228"/>
                  </a:lnTo>
                  <a:lnTo>
                    <a:pt x="3454" y="21209"/>
                  </a:lnTo>
                  <a:lnTo>
                    <a:pt x="8686" y="21209"/>
                  </a:lnTo>
                  <a:lnTo>
                    <a:pt x="8686" y="18757"/>
                  </a:lnTo>
                  <a:lnTo>
                    <a:pt x="6896" y="18757"/>
                  </a:lnTo>
                  <a:lnTo>
                    <a:pt x="6896" y="14058"/>
                  </a:lnTo>
                  <a:lnTo>
                    <a:pt x="20599" y="14058"/>
                  </a:lnTo>
                  <a:lnTo>
                    <a:pt x="20599" y="18757"/>
                  </a:lnTo>
                  <a:lnTo>
                    <a:pt x="16357" y="18757"/>
                  </a:lnTo>
                  <a:lnTo>
                    <a:pt x="16357" y="25679"/>
                  </a:lnTo>
                  <a:lnTo>
                    <a:pt x="26492" y="25679"/>
                  </a:lnTo>
                  <a:lnTo>
                    <a:pt x="26492" y="23228"/>
                  </a:lnTo>
                  <a:lnTo>
                    <a:pt x="26492" y="21209"/>
                  </a:lnTo>
                  <a:lnTo>
                    <a:pt x="26492" y="18757"/>
                  </a:lnTo>
                  <a:lnTo>
                    <a:pt x="24053" y="18757"/>
                  </a:lnTo>
                  <a:lnTo>
                    <a:pt x="24053" y="21209"/>
                  </a:lnTo>
                  <a:lnTo>
                    <a:pt x="24053" y="23228"/>
                  </a:lnTo>
                  <a:lnTo>
                    <a:pt x="18808" y="23228"/>
                  </a:lnTo>
                  <a:lnTo>
                    <a:pt x="18808" y="21209"/>
                  </a:lnTo>
                  <a:lnTo>
                    <a:pt x="24053" y="21209"/>
                  </a:lnTo>
                  <a:lnTo>
                    <a:pt x="24053" y="18757"/>
                  </a:lnTo>
                  <a:lnTo>
                    <a:pt x="22339" y="18757"/>
                  </a:lnTo>
                  <a:lnTo>
                    <a:pt x="22339" y="14058"/>
                  </a:lnTo>
                  <a:lnTo>
                    <a:pt x="27482" y="14058"/>
                  </a:lnTo>
                  <a:lnTo>
                    <a:pt x="27482" y="12293"/>
                  </a:lnTo>
                  <a:close/>
                </a:path>
                <a:path w="341629" h="26034">
                  <a:moveTo>
                    <a:pt x="212102" y="13881"/>
                  </a:moveTo>
                  <a:lnTo>
                    <a:pt x="210591" y="13881"/>
                  </a:lnTo>
                  <a:lnTo>
                    <a:pt x="210591" y="15392"/>
                  </a:lnTo>
                  <a:lnTo>
                    <a:pt x="210591" y="21374"/>
                  </a:lnTo>
                  <a:lnTo>
                    <a:pt x="208838" y="23114"/>
                  </a:lnTo>
                  <a:lnTo>
                    <a:pt x="204558" y="23114"/>
                  </a:lnTo>
                  <a:lnTo>
                    <a:pt x="202806" y="21374"/>
                  </a:lnTo>
                  <a:lnTo>
                    <a:pt x="202806" y="17119"/>
                  </a:lnTo>
                  <a:lnTo>
                    <a:pt x="204558" y="15392"/>
                  </a:lnTo>
                  <a:lnTo>
                    <a:pt x="210591" y="15392"/>
                  </a:lnTo>
                  <a:lnTo>
                    <a:pt x="210591" y="13881"/>
                  </a:lnTo>
                  <a:lnTo>
                    <a:pt x="203720" y="13881"/>
                  </a:lnTo>
                  <a:lnTo>
                    <a:pt x="201295" y="16281"/>
                  </a:lnTo>
                  <a:lnTo>
                    <a:pt x="201295" y="22225"/>
                  </a:lnTo>
                  <a:lnTo>
                    <a:pt x="203708" y="24625"/>
                  </a:lnTo>
                  <a:lnTo>
                    <a:pt x="209689" y="24625"/>
                  </a:lnTo>
                  <a:lnTo>
                    <a:pt x="211201" y="23114"/>
                  </a:lnTo>
                  <a:lnTo>
                    <a:pt x="212102" y="22225"/>
                  </a:lnTo>
                  <a:lnTo>
                    <a:pt x="212102" y="15392"/>
                  </a:lnTo>
                  <a:lnTo>
                    <a:pt x="212102" y="13881"/>
                  </a:lnTo>
                  <a:close/>
                </a:path>
                <a:path w="341629" h="26034">
                  <a:moveTo>
                    <a:pt x="212102" y="3987"/>
                  </a:moveTo>
                  <a:lnTo>
                    <a:pt x="209677" y="1574"/>
                  </a:lnTo>
                  <a:lnTo>
                    <a:pt x="203708" y="1574"/>
                  </a:lnTo>
                  <a:lnTo>
                    <a:pt x="201295" y="3987"/>
                  </a:lnTo>
                  <a:lnTo>
                    <a:pt x="201295" y="9918"/>
                  </a:lnTo>
                  <a:lnTo>
                    <a:pt x="203708" y="12331"/>
                  </a:lnTo>
                  <a:lnTo>
                    <a:pt x="212102" y="12331"/>
                  </a:lnTo>
                  <a:lnTo>
                    <a:pt x="212102" y="6946"/>
                  </a:lnTo>
                  <a:lnTo>
                    <a:pt x="212102" y="3987"/>
                  </a:lnTo>
                  <a:close/>
                </a:path>
                <a:path w="341629" h="26034">
                  <a:moveTo>
                    <a:pt x="224459" y="16281"/>
                  </a:moveTo>
                  <a:lnTo>
                    <a:pt x="222034" y="13881"/>
                  </a:lnTo>
                  <a:lnTo>
                    <a:pt x="213652" y="13881"/>
                  </a:lnTo>
                  <a:lnTo>
                    <a:pt x="213652" y="19253"/>
                  </a:lnTo>
                  <a:lnTo>
                    <a:pt x="213652" y="22225"/>
                  </a:lnTo>
                  <a:lnTo>
                    <a:pt x="216077" y="24625"/>
                  </a:lnTo>
                  <a:lnTo>
                    <a:pt x="222046" y="24625"/>
                  </a:lnTo>
                  <a:lnTo>
                    <a:pt x="224459" y="22225"/>
                  </a:lnTo>
                  <a:lnTo>
                    <a:pt x="224459" y="16281"/>
                  </a:lnTo>
                  <a:close/>
                </a:path>
                <a:path w="341629" h="26034">
                  <a:moveTo>
                    <a:pt x="224459" y="3987"/>
                  </a:moveTo>
                  <a:lnTo>
                    <a:pt x="222046" y="1574"/>
                  </a:lnTo>
                  <a:lnTo>
                    <a:pt x="216077" y="1574"/>
                  </a:lnTo>
                  <a:lnTo>
                    <a:pt x="213652" y="3987"/>
                  </a:lnTo>
                  <a:lnTo>
                    <a:pt x="213652" y="6946"/>
                  </a:lnTo>
                  <a:lnTo>
                    <a:pt x="213652" y="12331"/>
                  </a:lnTo>
                  <a:lnTo>
                    <a:pt x="222034" y="12331"/>
                  </a:lnTo>
                  <a:lnTo>
                    <a:pt x="224459" y="9918"/>
                  </a:lnTo>
                  <a:lnTo>
                    <a:pt x="224459" y="3987"/>
                  </a:lnTo>
                  <a:close/>
                </a:path>
                <a:path w="341629" h="26034">
                  <a:moveTo>
                    <a:pt x="328841" y="8318"/>
                  </a:moveTo>
                  <a:lnTo>
                    <a:pt x="328206" y="6807"/>
                  </a:lnTo>
                  <a:lnTo>
                    <a:pt x="326758" y="3289"/>
                  </a:lnTo>
                  <a:lnTo>
                    <a:pt x="322795" y="4940"/>
                  </a:lnTo>
                  <a:lnTo>
                    <a:pt x="322795" y="8864"/>
                  </a:lnTo>
                  <a:lnTo>
                    <a:pt x="322541" y="9512"/>
                  </a:lnTo>
                  <a:lnTo>
                    <a:pt x="321043" y="10134"/>
                  </a:lnTo>
                  <a:lnTo>
                    <a:pt x="320179" y="9766"/>
                  </a:lnTo>
                  <a:lnTo>
                    <a:pt x="319557" y="8280"/>
                  </a:lnTo>
                  <a:lnTo>
                    <a:pt x="319913" y="7416"/>
                  </a:lnTo>
                  <a:lnTo>
                    <a:pt x="321411" y="6807"/>
                  </a:lnTo>
                  <a:lnTo>
                    <a:pt x="322275" y="7150"/>
                  </a:lnTo>
                  <a:lnTo>
                    <a:pt x="322732" y="8280"/>
                  </a:lnTo>
                  <a:lnTo>
                    <a:pt x="322795" y="8864"/>
                  </a:lnTo>
                  <a:lnTo>
                    <a:pt x="322795" y="4940"/>
                  </a:lnTo>
                  <a:lnTo>
                    <a:pt x="313347" y="8864"/>
                  </a:lnTo>
                  <a:lnTo>
                    <a:pt x="315429" y="13881"/>
                  </a:lnTo>
                  <a:lnTo>
                    <a:pt x="324459" y="10134"/>
                  </a:lnTo>
                  <a:lnTo>
                    <a:pt x="328841" y="8318"/>
                  </a:lnTo>
                  <a:close/>
                </a:path>
                <a:path w="341629" h="26034">
                  <a:moveTo>
                    <a:pt x="338442" y="20535"/>
                  </a:moveTo>
                  <a:lnTo>
                    <a:pt x="338404" y="19583"/>
                  </a:lnTo>
                  <a:lnTo>
                    <a:pt x="338264" y="16573"/>
                  </a:lnTo>
                  <a:lnTo>
                    <a:pt x="338201" y="15113"/>
                  </a:lnTo>
                  <a:lnTo>
                    <a:pt x="332651" y="15367"/>
                  </a:lnTo>
                  <a:lnTo>
                    <a:pt x="332651" y="17208"/>
                  </a:lnTo>
                  <a:lnTo>
                    <a:pt x="332613" y="18948"/>
                  </a:lnTo>
                  <a:lnTo>
                    <a:pt x="332105" y="19507"/>
                  </a:lnTo>
                  <a:lnTo>
                    <a:pt x="330479" y="19583"/>
                  </a:lnTo>
                  <a:lnTo>
                    <a:pt x="329793" y="18948"/>
                  </a:lnTo>
                  <a:lnTo>
                    <a:pt x="329831" y="17208"/>
                  </a:lnTo>
                  <a:lnTo>
                    <a:pt x="330352" y="16649"/>
                  </a:lnTo>
                  <a:lnTo>
                    <a:pt x="331965" y="16573"/>
                  </a:lnTo>
                  <a:lnTo>
                    <a:pt x="332651" y="17208"/>
                  </a:lnTo>
                  <a:lnTo>
                    <a:pt x="332651" y="15367"/>
                  </a:lnTo>
                  <a:lnTo>
                    <a:pt x="323684" y="15760"/>
                  </a:lnTo>
                  <a:lnTo>
                    <a:pt x="323926" y="21183"/>
                  </a:lnTo>
                  <a:lnTo>
                    <a:pt x="338442" y="20535"/>
                  </a:lnTo>
                  <a:close/>
                </a:path>
                <a:path w="341629" h="26034">
                  <a:moveTo>
                    <a:pt x="341033" y="22961"/>
                  </a:moveTo>
                  <a:lnTo>
                    <a:pt x="341020" y="22758"/>
                  </a:lnTo>
                  <a:lnTo>
                    <a:pt x="340614" y="13512"/>
                  </a:lnTo>
                  <a:lnTo>
                    <a:pt x="340563" y="12458"/>
                  </a:lnTo>
                  <a:lnTo>
                    <a:pt x="340017" y="12484"/>
                  </a:lnTo>
                  <a:lnTo>
                    <a:pt x="340017" y="21971"/>
                  </a:lnTo>
                  <a:lnTo>
                    <a:pt x="322491" y="22758"/>
                  </a:lnTo>
                  <a:lnTo>
                    <a:pt x="322097" y="14300"/>
                  </a:lnTo>
                  <a:lnTo>
                    <a:pt x="339636" y="13512"/>
                  </a:lnTo>
                  <a:lnTo>
                    <a:pt x="340017" y="21971"/>
                  </a:lnTo>
                  <a:lnTo>
                    <a:pt x="340017" y="12484"/>
                  </a:lnTo>
                  <a:lnTo>
                    <a:pt x="323672" y="13208"/>
                  </a:lnTo>
                  <a:lnTo>
                    <a:pt x="332117" y="9702"/>
                  </a:lnTo>
                  <a:lnTo>
                    <a:pt x="330822" y="6604"/>
                  </a:lnTo>
                  <a:lnTo>
                    <a:pt x="330822" y="9131"/>
                  </a:lnTo>
                  <a:lnTo>
                    <a:pt x="314617" y="15862"/>
                  </a:lnTo>
                  <a:lnTo>
                    <a:pt x="311378" y="8051"/>
                  </a:lnTo>
                  <a:lnTo>
                    <a:pt x="327583" y="1320"/>
                  </a:lnTo>
                  <a:lnTo>
                    <a:pt x="330822" y="9131"/>
                  </a:lnTo>
                  <a:lnTo>
                    <a:pt x="330822" y="6604"/>
                  </a:lnTo>
                  <a:lnTo>
                    <a:pt x="328625" y="1320"/>
                  </a:lnTo>
                  <a:lnTo>
                    <a:pt x="328079" y="0"/>
                  </a:lnTo>
                  <a:lnTo>
                    <a:pt x="310083" y="7467"/>
                  </a:lnTo>
                  <a:lnTo>
                    <a:pt x="314109" y="17183"/>
                  </a:lnTo>
                  <a:lnTo>
                    <a:pt x="317284" y="15862"/>
                  </a:lnTo>
                  <a:lnTo>
                    <a:pt x="321132" y="14274"/>
                  </a:lnTo>
                  <a:lnTo>
                    <a:pt x="321564" y="23825"/>
                  </a:lnTo>
                  <a:lnTo>
                    <a:pt x="341033" y="229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/>
          <p:nvPr/>
        </p:nvSpPr>
        <p:spPr>
          <a:xfrm>
            <a:off x="3207090" y="811131"/>
            <a:ext cx="37465" cy="17145"/>
          </a:xfrm>
          <a:custGeom>
            <a:avLst/>
            <a:gdLst/>
            <a:ahLst/>
            <a:cxnLst/>
            <a:rect l="l" t="t" r="r" b="b"/>
            <a:pathLst>
              <a:path w="37464" h="17144">
                <a:moveTo>
                  <a:pt x="29527" y="14935"/>
                </a:moveTo>
                <a:lnTo>
                  <a:pt x="24815" y="14935"/>
                </a:lnTo>
                <a:lnTo>
                  <a:pt x="24815" y="16624"/>
                </a:lnTo>
                <a:lnTo>
                  <a:pt x="29527" y="16624"/>
                </a:lnTo>
                <a:lnTo>
                  <a:pt x="29527" y="14935"/>
                </a:lnTo>
                <a:close/>
              </a:path>
              <a:path w="37464" h="17144">
                <a:moveTo>
                  <a:pt x="16802" y="8889"/>
                </a:moveTo>
                <a:lnTo>
                  <a:pt x="14325" y="8889"/>
                </a:lnTo>
                <a:lnTo>
                  <a:pt x="15278" y="9499"/>
                </a:lnTo>
                <a:lnTo>
                  <a:pt x="16891" y="10591"/>
                </a:lnTo>
                <a:lnTo>
                  <a:pt x="17654" y="11683"/>
                </a:lnTo>
                <a:lnTo>
                  <a:pt x="19238" y="13728"/>
                </a:lnTo>
                <a:lnTo>
                  <a:pt x="20256" y="14960"/>
                </a:lnTo>
                <a:lnTo>
                  <a:pt x="21958" y="15011"/>
                </a:lnTo>
                <a:lnTo>
                  <a:pt x="24815" y="14935"/>
                </a:lnTo>
                <a:lnTo>
                  <a:pt x="29527" y="14935"/>
                </a:lnTo>
                <a:lnTo>
                  <a:pt x="29527" y="13728"/>
                </a:lnTo>
                <a:lnTo>
                  <a:pt x="21433" y="13715"/>
                </a:lnTo>
                <a:lnTo>
                  <a:pt x="19939" y="12585"/>
                </a:lnTo>
                <a:lnTo>
                  <a:pt x="19011" y="11391"/>
                </a:lnTo>
                <a:lnTo>
                  <a:pt x="18326" y="10439"/>
                </a:lnTo>
                <a:lnTo>
                  <a:pt x="17284" y="9309"/>
                </a:lnTo>
                <a:lnTo>
                  <a:pt x="17056" y="9093"/>
                </a:lnTo>
                <a:lnTo>
                  <a:pt x="16802" y="8889"/>
                </a:lnTo>
                <a:close/>
              </a:path>
              <a:path w="37464" h="17144">
                <a:moveTo>
                  <a:pt x="29527" y="11899"/>
                </a:moveTo>
                <a:lnTo>
                  <a:pt x="24815" y="11899"/>
                </a:lnTo>
                <a:lnTo>
                  <a:pt x="24815" y="13728"/>
                </a:lnTo>
                <a:lnTo>
                  <a:pt x="29527" y="13728"/>
                </a:lnTo>
                <a:lnTo>
                  <a:pt x="29527" y="11899"/>
                </a:lnTo>
                <a:close/>
              </a:path>
              <a:path w="37464" h="17144">
                <a:moveTo>
                  <a:pt x="5181" y="4698"/>
                </a:moveTo>
                <a:lnTo>
                  <a:pt x="1574" y="4698"/>
                </a:lnTo>
                <a:lnTo>
                  <a:pt x="0" y="6261"/>
                </a:lnTo>
                <a:lnTo>
                  <a:pt x="0" y="10121"/>
                </a:lnTo>
                <a:lnTo>
                  <a:pt x="1574" y="11683"/>
                </a:lnTo>
                <a:lnTo>
                  <a:pt x="5181" y="11683"/>
                </a:lnTo>
                <a:lnTo>
                  <a:pt x="6591" y="10477"/>
                </a:lnTo>
                <a:lnTo>
                  <a:pt x="6908" y="8889"/>
                </a:lnTo>
                <a:lnTo>
                  <a:pt x="35589" y="8889"/>
                </a:lnTo>
                <a:lnTo>
                  <a:pt x="37147" y="8191"/>
                </a:lnTo>
                <a:lnTo>
                  <a:pt x="35608" y="7505"/>
                </a:lnTo>
                <a:lnTo>
                  <a:pt x="6908" y="7505"/>
                </a:lnTo>
                <a:lnTo>
                  <a:pt x="6591" y="5905"/>
                </a:lnTo>
                <a:lnTo>
                  <a:pt x="5181" y="4698"/>
                </a:lnTo>
                <a:close/>
              </a:path>
              <a:path w="37464" h="17144">
                <a:moveTo>
                  <a:pt x="35589" y="8889"/>
                </a:moveTo>
                <a:lnTo>
                  <a:pt x="32473" y="8889"/>
                </a:lnTo>
                <a:lnTo>
                  <a:pt x="32473" y="10286"/>
                </a:lnTo>
                <a:lnTo>
                  <a:pt x="35589" y="8889"/>
                </a:lnTo>
                <a:close/>
              </a:path>
              <a:path w="37464" h="17144">
                <a:moveTo>
                  <a:pt x="23152" y="0"/>
                </a:moveTo>
                <a:lnTo>
                  <a:pt x="20802" y="0"/>
                </a:lnTo>
                <a:lnTo>
                  <a:pt x="19900" y="736"/>
                </a:lnTo>
                <a:lnTo>
                  <a:pt x="19659" y="1727"/>
                </a:lnTo>
                <a:lnTo>
                  <a:pt x="16002" y="1739"/>
                </a:lnTo>
                <a:lnTo>
                  <a:pt x="14122" y="2197"/>
                </a:lnTo>
                <a:lnTo>
                  <a:pt x="13093" y="4102"/>
                </a:lnTo>
                <a:lnTo>
                  <a:pt x="11163" y="6007"/>
                </a:lnTo>
                <a:lnTo>
                  <a:pt x="10401" y="6489"/>
                </a:lnTo>
                <a:lnTo>
                  <a:pt x="9448" y="7175"/>
                </a:lnTo>
                <a:lnTo>
                  <a:pt x="8686" y="7505"/>
                </a:lnTo>
                <a:lnTo>
                  <a:pt x="11430" y="7505"/>
                </a:lnTo>
                <a:lnTo>
                  <a:pt x="11985" y="7010"/>
                </a:lnTo>
                <a:lnTo>
                  <a:pt x="13550" y="5321"/>
                </a:lnTo>
                <a:lnTo>
                  <a:pt x="14168" y="4584"/>
                </a:lnTo>
                <a:lnTo>
                  <a:pt x="15024" y="3657"/>
                </a:lnTo>
                <a:lnTo>
                  <a:pt x="15494" y="3340"/>
                </a:lnTo>
                <a:lnTo>
                  <a:pt x="16230" y="2971"/>
                </a:lnTo>
                <a:lnTo>
                  <a:pt x="24168" y="2971"/>
                </a:lnTo>
                <a:lnTo>
                  <a:pt x="24168" y="1028"/>
                </a:lnTo>
                <a:lnTo>
                  <a:pt x="23152" y="0"/>
                </a:lnTo>
                <a:close/>
              </a:path>
              <a:path w="37464" h="17144">
                <a:moveTo>
                  <a:pt x="32473" y="6108"/>
                </a:moveTo>
                <a:lnTo>
                  <a:pt x="32473" y="7505"/>
                </a:lnTo>
                <a:lnTo>
                  <a:pt x="35608" y="7505"/>
                </a:lnTo>
                <a:lnTo>
                  <a:pt x="32473" y="6108"/>
                </a:lnTo>
                <a:close/>
              </a:path>
              <a:path w="37464" h="17144">
                <a:moveTo>
                  <a:pt x="24168" y="2971"/>
                </a:moveTo>
                <a:lnTo>
                  <a:pt x="19685" y="2971"/>
                </a:lnTo>
                <a:lnTo>
                  <a:pt x="19977" y="3911"/>
                </a:lnTo>
                <a:lnTo>
                  <a:pt x="20853" y="4584"/>
                </a:lnTo>
                <a:lnTo>
                  <a:pt x="23152" y="4584"/>
                </a:lnTo>
                <a:lnTo>
                  <a:pt x="24079" y="3657"/>
                </a:lnTo>
                <a:lnTo>
                  <a:pt x="24168" y="29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3456388" y="810902"/>
            <a:ext cx="16510" cy="29209"/>
          </a:xfrm>
          <a:custGeom>
            <a:avLst/>
            <a:gdLst/>
            <a:ahLst/>
            <a:cxnLst/>
            <a:rect l="l" t="t" r="r" b="b"/>
            <a:pathLst>
              <a:path w="16510" h="29209">
                <a:moveTo>
                  <a:pt x="11087" y="0"/>
                </a:moveTo>
                <a:lnTo>
                  <a:pt x="0" y="16332"/>
                </a:lnTo>
                <a:lnTo>
                  <a:pt x="5943" y="16332"/>
                </a:lnTo>
                <a:lnTo>
                  <a:pt x="1968" y="28968"/>
                </a:lnTo>
                <a:lnTo>
                  <a:pt x="16052" y="10579"/>
                </a:lnTo>
                <a:lnTo>
                  <a:pt x="9309" y="10579"/>
                </a:lnTo>
                <a:lnTo>
                  <a:pt x="11087" y="0"/>
                </a:lnTo>
                <a:close/>
              </a:path>
            </a:pathLst>
          </a:custGeom>
          <a:solidFill>
            <a:srgbClr val="231E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2" name="object 12" descr=""/>
          <p:cNvGrpSpPr/>
          <p:nvPr/>
        </p:nvGrpSpPr>
        <p:grpSpPr>
          <a:xfrm>
            <a:off x="3169951" y="831703"/>
            <a:ext cx="109855" cy="113030"/>
            <a:chOff x="3169951" y="831703"/>
            <a:chExt cx="109855" cy="113030"/>
          </a:xfrm>
        </p:grpSpPr>
        <p:sp>
          <p:nvSpPr>
            <p:cNvPr id="13" name="object 13" descr=""/>
            <p:cNvSpPr/>
            <p:nvPr/>
          </p:nvSpPr>
          <p:spPr>
            <a:xfrm>
              <a:off x="3172332" y="834085"/>
              <a:ext cx="104775" cy="47625"/>
            </a:xfrm>
            <a:custGeom>
              <a:avLst/>
              <a:gdLst/>
              <a:ahLst/>
              <a:cxnLst/>
              <a:rect l="l" t="t" r="r" b="b"/>
              <a:pathLst>
                <a:path w="104775" h="47625">
                  <a:moveTo>
                    <a:pt x="104508" y="0"/>
                  </a:moveTo>
                  <a:lnTo>
                    <a:pt x="0" y="0"/>
                  </a:lnTo>
                  <a:lnTo>
                    <a:pt x="0" y="47218"/>
                  </a:lnTo>
                  <a:lnTo>
                    <a:pt x="104508" y="47218"/>
                  </a:lnTo>
                  <a:lnTo>
                    <a:pt x="104508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172332" y="834085"/>
              <a:ext cx="104775" cy="47625"/>
            </a:xfrm>
            <a:custGeom>
              <a:avLst/>
              <a:gdLst/>
              <a:ahLst/>
              <a:cxnLst/>
              <a:rect l="l" t="t" r="r" b="b"/>
              <a:pathLst>
                <a:path w="104775" h="47625">
                  <a:moveTo>
                    <a:pt x="104508" y="47218"/>
                  </a:moveTo>
                  <a:lnTo>
                    <a:pt x="0" y="47218"/>
                  </a:lnTo>
                  <a:lnTo>
                    <a:pt x="0" y="0"/>
                  </a:lnTo>
                  <a:lnTo>
                    <a:pt x="104508" y="0"/>
                  </a:lnTo>
                  <a:lnTo>
                    <a:pt x="104508" y="47218"/>
                  </a:lnTo>
                  <a:close/>
                </a:path>
              </a:pathLst>
            </a:custGeom>
            <a:ln w="4762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3172332" y="895134"/>
              <a:ext cx="104775" cy="47625"/>
            </a:xfrm>
            <a:custGeom>
              <a:avLst/>
              <a:gdLst/>
              <a:ahLst/>
              <a:cxnLst/>
              <a:rect l="l" t="t" r="r" b="b"/>
              <a:pathLst>
                <a:path w="104775" h="47625">
                  <a:moveTo>
                    <a:pt x="104508" y="0"/>
                  </a:moveTo>
                  <a:lnTo>
                    <a:pt x="0" y="0"/>
                  </a:lnTo>
                  <a:lnTo>
                    <a:pt x="0" y="47218"/>
                  </a:lnTo>
                  <a:lnTo>
                    <a:pt x="104508" y="47218"/>
                  </a:lnTo>
                  <a:lnTo>
                    <a:pt x="104508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3172332" y="895134"/>
              <a:ext cx="104775" cy="47625"/>
            </a:xfrm>
            <a:custGeom>
              <a:avLst/>
              <a:gdLst/>
              <a:ahLst/>
              <a:cxnLst/>
              <a:rect l="l" t="t" r="r" b="b"/>
              <a:pathLst>
                <a:path w="104775" h="47625">
                  <a:moveTo>
                    <a:pt x="104508" y="47218"/>
                  </a:moveTo>
                  <a:lnTo>
                    <a:pt x="0" y="47218"/>
                  </a:lnTo>
                  <a:lnTo>
                    <a:pt x="0" y="0"/>
                  </a:lnTo>
                  <a:lnTo>
                    <a:pt x="104508" y="0"/>
                  </a:lnTo>
                  <a:lnTo>
                    <a:pt x="104508" y="47218"/>
                  </a:lnTo>
                  <a:close/>
                </a:path>
              </a:pathLst>
            </a:custGeom>
            <a:ln w="4762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7" name="object 1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915" y="855431"/>
            <a:ext cx="109283" cy="89306"/>
          </a:xfrm>
          <a:prstGeom prst="rect">
            <a:avLst/>
          </a:prstGeom>
        </p:spPr>
      </p:pic>
      <p:grpSp>
        <p:nvGrpSpPr>
          <p:cNvPr id="18" name="object 18" descr=""/>
          <p:cNvGrpSpPr/>
          <p:nvPr/>
        </p:nvGrpSpPr>
        <p:grpSpPr>
          <a:xfrm>
            <a:off x="3626291" y="842487"/>
            <a:ext cx="83820" cy="81280"/>
            <a:chOff x="3626291" y="842487"/>
            <a:chExt cx="83820" cy="81280"/>
          </a:xfrm>
        </p:grpSpPr>
        <p:sp>
          <p:nvSpPr>
            <p:cNvPr id="19" name="object 19" descr=""/>
            <p:cNvSpPr/>
            <p:nvPr/>
          </p:nvSpPr>
          <p:spPr>
            <a:xfrm>
              <a:off x="3628673" y="844868"/>
              <a:ext cx="78740" cy="76200"/>
            </a:xfrm>
            <a:custGeom>
              <a:avLst/>
              <a:gdLst/>
              <a:ahLst/>
              <a:cxnLst/>
              <a:rect l="l" t="t" r="r" b="b"/>
              <a:pathLst>
                <a:path w="78739" h="76200">
                  <a:moveTo>
                    <a:pt x="68834" y="0"/>
                  </a:moveTo>
                  <a:lnTo>
                    <a:pt x="9817" y="0"/>
                  </a:lnTo>
                  <a:lnTo>
                    <a:pt x="9817" y="12700"/>
                  </a:lnTo>
                  <a:lnTo>
                    <a:pt x="0" y="12700"/>
                  </a:lnTo>
                  <a:lnTo>
                    <a:pt x="0" y="75946"/>
                  </a:lnTo>
                  <a:lnTo>
                    <a:pt x="78651" y="75946"/>
                  </a:lnTo>
                  <a:lnTo>
                    <a:pt x="78651" y="12700"/>
                  </a:lnTo>
                  <a:lnTo>
                    <a:pt x="68834" y="12700"/>
                  </a:lnTo>
                  <a:lnTo>
                    <a:pt x="68834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3628673" y="844868"/>
              <a:ext cx="78740" cy="76200"/>
            </a:xfrm>
            <a:custGeom>
              <a:avLst/>
              <a:gdLst/>
              <a:ahLst/>
              <a:cxnLst/>
              <a:rect l="l" t="t" r="r" b="b"/>
              <a:pathLst>
                <a:path w="78739" h="76200">
                  <a:moveTo>
                    <a:pt x="68834" y="12700"/>
                  </a:moveTo>
                  <a:lnTo>
                    <a:pt x="68834" y="0"/>
                  </a:lnTo>
                  <a:lnTo>
                    <a:pt x="9817" y="0"/>
                  </a:lnTo>
                  <a:lnTo>
                    <a:pt x="9817" y="12700"/>
                  </a:lnTo>
                  <a:lnTo>
                    <a:pt x="0" y="12700"/>
                  </a:lnTo>
                  <a:lnTo>
                    <a:pt x="0" y="75946"/>
                  </a:lnTo>
                  <a:lnTo>
                    <a:pt x="78651" y="75946"/>
                  </a:lnTo>
                  <a:lnTo>
                    <a:pt x="78651" y="12700"/>
                  </a:lnTo>
                  <a:lnTo>
                    <a:pt x="68834" y="12700"/>
                  </a:lnTo>
                  <a:close/>
                </a:path>
              </a:pathLst>
            </a:custGeom>
            <a:ln w="4762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1" name="object 21" descr=""/>
          <p:cNvGrpSpPr/>
          <p:nvPr/>
        </p:nvGrpSpPr>
        <p:grpSpPr>
          <a:xfrm>
            <a:off x="3433927" y="866902"/>
            <a:ext cx="160020" cy="81280"/>
            <a:chOff x="3433927" y="866902"/>
            <a:chExt cx="160020" cy="81280"/>
          </a:xfrm>
        </p:grpSpPr>
        <p:sp>
          <p:nvSpPr>
            <p:cNvPr id="22" name="object 22" descr=""/>
            <p:cNvSpPr/>
            <p:nvPr/>
          </p:nvSpPr>
          <p:spPr>
            <a:xfrm>
              <a:off x="3433927" y="885436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5">
                  <a:moveTo>
                    <a:pt x="31242" y="0"/>
                  </a:moveTo>
                  <a:lnTo>
                    <a:pt x="19084" y="2454"/>
                  </a:lnTo>
                  <a:lnTo>
                    <a:pt x="9153" y="9148"/>
                  </a:lnTo>
                  <a:lnTo>
                    <a:pt x="2456" y="19079"/>
                  </a:lnTo>
                  <a:lnTo>
                    <a:pt x="0" y="31241"/>
                  </a:lnTo>
                  <a:lnTo>
                    <a:pt x="2456" y="43404"/>
                  </a:lnTo>
                  <a:lnTo>
                    <a:pt x="9153" y="53335"/>
                  </a:lnTo>
                  <a:lnTo>
                    <a:pt x="19084" y="60029"/>
                  </a:lnTo>
                  <a:lnTo>
                    <a:pt x="31242" y="62483"/>
                  </a:lnTo>
                  <a:lnTo>
                    <a:pt x="43406" y="60029"/>
                  </a:lnTo>
                  <a:lnTo>
                    <a:pt x="53341" y="53335"/>
                  </a:lnTo>
                  <a:lnTo>
                    <a:pt x="60040" y="43404"/>
                  </a:lnTo>
                  <a:lnTo>
                    <a:pt x="62496" y="31241"/>
                  </a:lnTo>
                  <a:lnTo>
                    <a:pt x="60040" y="19079"/>
                  </a:lnTo>
                  <a:lnTo>
                    <a:pt x="53341" y="9148"/>
                  </a:lnTo>
                  <a:lnTo>
                    <a:pt x="43406" y="2454"/>
                  </a:lnTo>
                  <a:lnTo>
                    <a:pt x="3124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3443444" y="894948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4" h="43815">
                  <a:moveTo>
                    <a:pt x="21729" y="0"/>
                  </a:moveTo>
                  <a:lnTo>
                    <a:pt x="13271" y="1707"/>
                  </a:lnTo>
                  <a:lnTo>
                    <a:pt x="6364" y="6364"/>
                  </a:lnTo>
                  <a:lnTo>
                    <a:pt x="1707" y="13271"/>
                  </a:lnTo>
                  <a:lnTo>
                    <a:pt x="0" y="21729"/>
                  </a:lnTo>
                  <a:lnTo>
                    <a:pt x="1707" y="30188"/>
                  </a:lnTo>
                  <a:lnTo>
                    <a:pt x="6364" y="37095"/>
                  </a:lnTo>
                  <a:lnTo>
                    <a:pt x="13271" y="41751"/>
                  </a:lnTo>
                  <a:lnTo>
                    <a:pt x="21729" y="43459"/>
                  </a:lnTo>
                  <a:lnTo>
                    <a:pt x="30188" y="41751"/>
                  </a:lnTo>
                  <a:lnTo>
                    <a:pt x="37095" y="37095"/>
                  </a:lnTo>
                  <a:lnTo>
                    <a:pt x="41751" y="30188"/>
                  </a:lnTo>
                  <a:lnTo>
                    <a:pt x="43459" y="21729"/>
                  </a:lnTo>
                  <a:lnTo>
                    <a:pt x="41751" y="13271"/>
                  </a:lnTo>
                  <a:lnTo>
                    <a:pt x="37095" y="6364"/>
                  </a:lnTo>
                  <a:lnTo>
                    <a:pt x="30188" y="1707"/>
                  </a:lnTo>
                  <a:lnTo>
                    <a:pt x="21729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17126" y="866902"/>
              <a:ext cx="76669" cy="69227"/>
            </a:xfrm>
            <a:prstGeom prst="rect">
              <a:avLst/>
            </a:prstGeom>
          </p:spPr>
        </p:pic>
      </p:grpSp>
      <p:pic>
        <p:nvPicPr>
          <p:cNvPr id="25" name="object 2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3690" y="658365"/>
            <a:ext cx="275742" cy="190724"/>
          </a:xfrm>
          <a:prstGeom prst="rect">
            <a:avLst/>
          </a:prstGeom>
        </p:spPr>
      </p:pic>
      <p:grpSp>
        <p:nvGrpSpPr>
          <p:cNvPr id="26" name="object 26" descr=""/>
          <p:cNvGrpSpPr/>
          <p:nvPr/>
        </p:nvGrpSpPr>
        <p:grpSpPr>
          <a:xfrm>
            <a:off x="400044" y="1451444"/>
            <a:ext cx="948055" cy="353695"/>
            <a:chOff x="400044" y="1451444"/>
            <a:chExt cx="948055" cy="353695"/>
          </a:xfrm>
        </p:grpSpPr>
        <p:sp>
          <p:nvSpPr>
            <p:cNvPr id="27" name="object 27" descr=""/>
            <p:cNvSpPr/>
            <p:nvPr/>
          </p:nvSpPr>
          <p:spPr>
            <a:xfrm>
              <a:off x="414338" y="1492275"/>
              <a:ext cx="208915" cy="233045"/>
            </a:xfrm>
            <a:custGeom>
              <a:avLst/>
              <a:gdLst/>
              <a:ahLst/>
              <a:cxnLst/>
              <a:rect l="l" t="t" r="r" b="b"/>
              <a:pathLst>
                <a:path w="208915" h="233044">
                  <a:moveTo>
                    <a:pt x="208508" y="0"/>
                  </a:moveTo>
                  <a:lnTo>
                    <a:pt x="116420" y="0"/>
                  </a:lnTo>
                  <a:lnTo>
                    <a:pt x="71103" y="9148"/>
                  </a:lnTo>
                  <a:lnTo>
                    <a:pt x="34097" y="34097"/>
                  </a:lnTo>
                  <a:lnTo>
                    <a:pt x="9148" y="71103"/>
                  </a:lnTo>
                  <a:lnTo>
                    <a:pt x="0" y="116420"/>
                  </a:lnTo>
                  <a:lnTo>
                    <a:pt x="9148" y="161730"/>
                  </a:lnTo>
                  <a:lnTo>
                    <a:pt x="34097" y="198732"/>
                  </a:lnTo>
                  <a:lnTo>
                    <a:pt x="71103" y="223680"/>
                  </a:lnTo>
                  <a:lnTo>
                    <a:pt x="116420" y="232829"/>
                  </a:lnTo>
                  <a:lnTo>
                    <a:pt x="198081" y="232829"/>
                  </a:lnTo>
                </a:path>
              </a:pathLst>
            </a:custGeom>
            <a:ln w="28587">
              <a:solidFill>
                <a:srgbClr val="000101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448" y="1451444"/>
              <a:ext cx="250825" cy="83324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61896" y="1648485"/>
              <a:ext cx="786130" cy="156845"/>
            </a:xfrm>
            <a:custGeom>
              <a:avLst/>
              <a:gdLst/>
              <a:ahLst/>
              <a:cxnLst/>
              <a:rect l="l" t="t" r="r" b="b"/>
              <a:pathLst>
                <a:path w="786130" h="156844">
                  <a:moveTo>
                    <a:pt x="781418" y="0"/>
                  </a:moveTo>
                  <a:lnTo>
                    <a:pt x="4305" y="0"/>
                  </a:lnTo>
                  <a:lnTo>
                    <a:pt x="0" y="4330"/>
                  </a:lnTo>
                  <a:lnTo>
                    <a:pt x="0" y="152120"/>
                  </a:lnTo>
                  <a:lnTo>
                    <a:pt x="4305" y="156438"/>
                  </a:lnTo>
                  <a:lnTo>
                    <a:pt x="781418" y="156438"/>
                  </a:lnTo>
                  <a:lnTo>
                    <a:pt x="785749" y="152120"/>
                  </a:lnTo>
                  <a:lnTo>
                    <a:pt x="785749" y="146837"/>
                  </a:lnTo>
                  <a:lnTo>
                    <a:pt x="785749" y="4330"/>
                  </a:lnTo>
                  <a:lnTo>
                    <a:pt x="7814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561896" y="1726707"/>
              <a:ext cx="786130" cy="0"/>
            </a:xfrm>
            <a:custGeom>
              <a:avLst/>
              <a:gdLst/>
              <a:ahLst/>
              <a:cxnLst/>
              <a:rect l="l" t="t" r="r" b="b"/>
              <a:pathLst>
                <a:path w="786130" h="0">
                  <a:moveTo>
                    <a:pt x="785749" y="0"/>
                  </a:moveTo>
                  <a:lnTo>
                    <a:pt x="0" y="0"/>
                  </a:lnTo>
                </a:path>
              </a:pathLst>
            </a:custGeom>
            <a:ln w="47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1" name="object 31" descr=""/>
          <p:cNvGrpSpPr/>
          <p:nvPr/>
        </p:nvGrpSpPr>
        <p:grpSpPr>
          <a:xfrm>
            <a:off x="1627437" y="906818"/>
            <a:ext cx="661035" cy="153035"/>
            <a:chOff x="1627437" y="906818"/>
            <a:chExt cx="661035" cy="153035"/>
          </a:xfrm>
        </p:grpSpPr>
        <p:sp>
          <p:nvSpPr>
            <p:cNvPr id="32" name="object 32" descr=""/>
            <p:cNvSpPr/>
            <p:nvPr/>
          </p:nvSpPr>
          <p:spPr>
            <a:xfrm>
              <a:off x="1627437" y="906820"/>
              <a:ext cx="570865" cy="153035"/>
            </a:xfrm>
            <a:custGeom>
              <a:avLst/>
              <a:gdLst/>
              <a:ahLst/>
              <a:cxnLst/>
              <a:rect l="l" t="t" r="r" b="b"/>
              <a:pathLst>
                <a:path w="570864" h="153034">
                  <a:moveTo>
                    <a:pt x="0" y="0"/>
                  </a:moveTo>
                  <a:lnTo>
                    <a:pt x="37425" y="21234"/>
                  </a:lnTo>
                  <a:lnTo>
                    <a:pt x="97777" y="52793"/>
                  </a:lnTo>
                  <a:lnTo>
                    <a:pt x="140758" y="71692"/>
                  </a:lnTo>
                  <a:lnTo>
                    <a:pt x="199656" y="90130"/>
                  </a:lnTo>
                  <a:lnTo>
                    <a:pt x="499414" y="142443"/>
                  </a:lnTo>
                  <a:lnTo>
                    <a:pt x="530730" y="149557"/>
                  </a:lnTo>
                  <a:lnTo>
                    <a:pt x="547676" y="152777"/>
                  </a:lnTo>
                  <a:lnTo>
                    <a:pt x="556109" y="152869"/>
                  </a:lnTo>
                  <a:lnTo>
                    <a:pt x="561886" y="150596"/>
                  </a:lnTo>
                  <a:lnTo>
                    <a:pt x="570420" y="146329"/>
                  </a:lnTo>
                  <a:lnTo>
                    <a:pt x="559168" y="137007"/>
                  </a:lnTo>
                  <a:lnTo>
                    <a:pt x="476643" y="77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27441" y="906818"/>
              <a:ext cx="280809" cy="89776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25637" y="952271"/>
              <a:ext cx="325767" cy="102031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28202" y="993482"/>
              <a:ext cx="160134" cy="65913"/>
            </a:xfrm>
            <a:prstGeom prst="rect">
              <a:avLst/>
            </a:prstGeom>
          </p:spPr>
        </p:pic>
      </p:grpSp>
      <p:pic>
        <p:nvPicPr>
          <p:cNvPr id="36" name="object 3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66187" y="728484"/>
            <a:ext cx="173850" cy="249555"/>
          </a:xfrm>
          <a:prstGeom prst="rect">
            <a:avLst/>
          </a:prstGeom>
        </p:spPr>
      </p:pic>
      <p:grpSp>
        <p:nvGrpSpPr>
          <p:cNvPr id="37" name="object 37" descr=""/>
          <p:cNvGrpSpPr/>
          <p:nvPr/>
        </p:nvGrpSpPr>
        <p:grpSpPr>
          <a:xfrm>
            <a:off x="1416798" y="411485"/>
            <a:ext cx="1280160" cy="655955"/>
            <a:chOff x="1416798" y="411485"/>
            <a:chExt cx="1280160" cy="655955"/>
          </a:xfrm>
        </p:grpSpPr>
        <p:sp>
          <p:nvSpPr>
            <p:cNvPr id="38" name="object 38" descr=""/>
            <p:cNvSpPr/>
            <p:nvPr/>
          </p:nvSpPr>
          <p:spPr>
            <a:xfrm>
              <a:off x="2552876" y="47600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1112" y="0"/>
                  </a:moveTo>
                  <a:lnTo>
                    <a:pt x="3200" y="0"/>
                  </a:lnTo>
                  <a:lnTo>
                    <a:pt x="0" y="3200"/>
                  </a:lnTo>
                  <a:lnTo>
                    <a:pt x="0" y="7150"/>
                  </a:lnTo>
                  <a:lnTo>
                    <a:pt x="0" y="11099"/>
                  </a:lnTo>
                  <a:lnTo>
                    <a:pt x="3200" y="14300"/>
                  </a:lnTo>
                  <a:lnTo>
                    <a:pt x="11112" y="14300"/>
                  </a:lnTo>
                  <a:lnTo>
                    <a:pt x="14312" y="11099"/>
                  </a:lnTo>
                  <a:lnTo>
                    <a:pt x="14312" y="3200"/>
                  </a:lnTo>
                  <a:lnTo>
                    <a:pt x="11112" y="0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8178" y="413499"/>
              <a:ext cx="1250264" cy="578188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9427" y="462953"/>
              <a:ext cx="979233" cy="401624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87315" y="840794"/>
              <a:ext cx="311848" cy="88582"/>
            </a:xfrm>
            <a:prstGeom prst="rect">
              <a:avLst/>
            </a:prstGeom>
          </p:spPr>
        </p:pic>
        <p:sp>
          <p:nvSpPr>
            <p:cNvPr id="42" name="object 42" descr=""/>
            <p:cNvSpPr/>
            <p:nvPr/>
          </p:nvSpPr>
          <p:spPr>
            <a:xfrm>
              <a:off x="1739298" y="851520"/>
              <a:ext cx="236854" cy="42545"/>
            </a:xfrm>
            <a:custGeom>
              <a:avLst/>
              <a:gdLst/>
              <a:ahLst/>
              <a:cxnLst/>
              <a:rect l="l" t="t" r="r" b="b"/>
              <a:pathLst>
                <a:path w="236855" h="42544">
                  <a:moveTo>
                    <a:pt x="0" y="0"/>
                  </a:moveTo>
                  <a:lnTo>
                    <a:pt x="9156" y="10744"/>
                  </a:lnTo>
                  <a:lnTo>
                    <a:pt x="229869" y="42316"/>
                  </a:lnTo>
                  <a:lnTo>
                    <a:pt x="236816" y="34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 descr=""/>
            <p:cNvSpPr/>
            <p:nvPr/>
          </p:nvSpPr>
          <p:spPr>
            <a:xfrm>
              <a:off x="1712785" y="851534"/>
              <a:ext cx="53340" cy="31115"/>
            </a:xfrm>
            <a:custGeom>
              <a:avLst/>
              <a:gdLst/>
              <a:ahLst/>
              <a:cxnLst/>
              <a:rect l="l" t="t" r="r" b="b"/>
              <a:pathLst>
                <a:path w="53339" h="31115">
                  <a:moveTo>
                    <a:pt x="53251" y="13246"/>
                  </a:moveTo>
                  <a:lnTo>
                    <a:pt x="35674" y="10731"/>
                  </a:lnTo>
                  <a:lnTo>
                    <a:pt x="26517" y="0"/>
                  </a:lnTo>
                  <a:lnTo>
                    <a:pt x="0" y="30619"/>
                  </a:lnTo>
                  <a:lnTo>
                    <a:pt x="53251" y="132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 descr=""/>
            <p:cNvSpPr/>
            <p:nvPr/>
          </p:nvSpPr>
          <p:spPr>
            <a:xfrm>
              <a:off x="1740560" y="873315"/>
              <a:ext cx="202565" cy="40005"/>
            </a:xfrm>
            <a:custGeom>
              <a:avLst/>
              <a:gdLst/>
              <a:ahLst/>
              <a:cxnLst/>
              <a:rect l="l" t="t" r="r" b="b"/>
              <a:pathLst>
                <a:path w="202564" h="40005">
                  <a:moveTo>
                    <a:pt x="24307" y="11696"/>
                  </a:moveTo>
                  <a:lnTo>
                    <a:pt x="18313" y="0"/>
                  </a:lnTo>
                  <a:lnTo>
                    <a:pt x="0" y="7581"/>
                  </a:lnTo>
                  <a:lnTo>
                    <a:pt x="24307" y="11696"/>
                  </a:lnTo>
                  <a:close/>
                </a:path>
                <a:path w="202564" h="40005">
                  <a:moveTo>
                    <a:pt x="132880" y="11163"/>
                  </a:moveTo>
                  <a:lnTo>
                    <a:pt x="110147" y="7683"/>
                  </a:lnTo>
                  <a:lnTo>
                    <a:pt x="85255" y="20840"/>
                  </a:lnTo>
                  <a:lnTo>
                    <a:pt x="107988" y="24625"/>
                  </a:lnTo>
                  <a:lnTo>
                    <a:pt x="132880" y="11163"/>
                  </a:lnTo>
                  <a:close/>
                </a:path>
                <a:path w="202564" h="40005">
                  <a:moveTo>
                    <a:pt x="202387" y="39789"/>
                  </a:moveTo>
                  <a:lnTo>
                    <a:pt x="196392" y="28105"/>
                  </a:lnTo>
                  <a:lnTo>
                    <a:pt x="178079" y="35687"/>
                  </a:lnTo>
                  <a:lnTo>
                    <a:pt x="202387" y="39789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31180" y="473354"/>
              <a:ext cx="61799" cy="101177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1463624" y="490753"/>
              <a:ext cx="1230630" cy="574040"/>
            </a:xfrm>
            <a:custGeom>
              <a:avLst/>
              <a:gdLst/>
              <a:ahLst/>
              <a:cxnLst/>
              <a:rect l="l" t="t" r="r" b="b"/>
              <a:pathLst>
                <a:path w="1230630" h="574040">
                  <a:moveTo>
                    <a:pt x="1230287" y="16827"/>
                  </a:moveTo>
                  <a:lnTo>
                    <a:pt x="1229233" y="0"/>
                  </a:lnTo>
                  <a:lnTo>
                    <a:pt x="1228940" y="2349"/>
                  </a:lnTo>
                  <a:lnTo>
                    <a:pt x="1228115" y="4699"/>
                  </a:lnTo>
                  <a:lnTo>
                    <a:pt x="870673" y="513740"/>
                  </a:lnTo>
                  <a:lnTo>
                    <a:pt x="865022" y="519760"/>
                  </a:lnTo>
                  <a:lnTo>
                    <a:pt x="858075" y="523900"/>
                  </a:lnTo>
                  <a:lnTo>
                    <a:pt x="850252" y="525995"/>
                  </a:lnTo>
                  <a:lnTo>
                    <a:pt x="842010" y="525830"/>
                  </a:lnTo>
                  <a:lnTo>
                    <a:pt x="640473" y="493204"/>
                  </a:lnTo>
                  <a:lnTo>
                    <a:pt x="650405" y="500418"/>
                  </a:lnTo>
                  <a:lnTo>
                    <a:pt x="722972" y="553085"/>
                  </a:lnTo>
                  <a:lnTo>
                    <a:pt x="734225" y="562394"/>
                  </a:lnTo>
                  <a:lnTo>
                    <a:pt x="725690" y="566674"/>
                  </a:lnTo>
                  <a:lnTo>
                    <a:pt x="712330" y="567194"/>
                  </a:lnTo>
                  <a:lnTo>
                    <a:pt x="691261" y="564197"/>
                  </a:lnTo>
                  <a:lnTo>
                    <a:pt x="671779" y="560387"/>
                  </a:lnTo>
                  <a:lnTo>
                    <a:pt x="663219" y="558520"/>
                  </a:lnTo>
                  <a:lnTo>
                    <a:pt x="372186" y="508076"/>
                  </a:lnTo>
                  <a:lnTo>
                    <a:pt x="321106" y="496481"/>
                  </a:lnTo>
                  <a:lnTo>
                    <a:pt x="261581" y="468871"/>
                  </a:lnTo>
                  <a:lnTo>
                    <a:pt x="211950" y="443128"/>
                  </a:lnTo>
                  <a:lnTo>
                    <a:pt x="175768" y="422998"/>
                  </a:lnTo>
                  <a:lnTo>
                    <a:pt x="163804" y="416064"/>
                  </a:lnTo>
                  <a:lnTo>
                    <a:pt x="0" y="389547"/>
                  </a:lnTo>
                  <a:lnTo>
                    <a:pt x="11087" y="396138"/>
                  </a:lnTo>
                  <a:lnTo>
                    <a:pt x="158521" y="420192"/>
                  </a:lnTo>
                  <a:lnTo>
                    <a:pt x="257187" y="473925"/>
                  </a:lnTo>
                  <a:lnTo>
                    <a:pt x="306209" y="495261"/>
                  </a:lnTo>
                  <a:lnTo>
                    <a:pt x="363461" y="511429"/>
                  </a:lnTo>
                  <a:lnTo>
                    <a:pt x="390156" y="516343"/>
                  </a:lnTo>
                  <a:lnTo>
                    <a:pt x="575119" y="548957"/>
                  </a:lnTo>
                  <a:lnTo>
                    <a:pt x="707745" y="572084"/>
                  </a:lnTo>
                  <a:lnTo>
                    <a:pt x="716635" y="573265"/>
                  </a:lnTo>
                  <a:lnTo>
                    <a:pt x="723061" y="573735"/>
                  </a:lnTo>
                  <a:lnTo>
                    <a:pt x="731189" y="573913"/>
                  </a:lnTo>
                  <a:lnTo>
                    <a:pt x="739419" y="573151"/>
                  </a:lnTo>
                  <a:lnTo>
                    <a:pt x="746137" y="570750"/>
                  </a:lnTo>
                  <a:lnTo>
                    <a:pt x="746391" y="567194"/>
                  </a:lnTo>
                  <a:lnTo>
                    <a:pt x="746531" y="565404"/>
                  </a:lnTo>
                  <a:lnTo>
                    <a:pt x="740321" y="558126"/>
                  </a:lnTo>
                  <a:lnTo>
                    <a:pt x="732739" y="551713"/>
                  </a:lnTo>
                  <a:lnTo>
                    <a:pt x="729056" y="548944"/>
                  </a:lnTo>
                  <a:lnTo>
                    <a:pt x="661822" y="502285"/>
                  </a:lnTo>
                  <a:lnTo>
                    <a:pt x="850392" y="533044"/>
                  </a:lnTo>
                  <a:lnTo>
                    <a:pt x="858685" y="533209"/>
                  </a:lnTo>
                  <a:lnTo>
                    <a:pt x="866559" y="531101"/>
                  </a:lnTo>
                  <a:lnTo>
                    <a:pt x="873556" y="526910"/>
                  </a:lnTo>
                  <a:lnTo>
                    <a:pt x="879208" y="520827"/>
                  </a:lnTo>
                  <a:lnTo>
                    <a:pt x="1230287" y="16827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 descr=""/>
            <p:cNvSpPr/>
            <p:nvPr/>
          </p:nvSpPr>
          <p:spPr>
            <a:xfrm>
              <a:off x="1621593" y="909899"/>
              <a:ext cx="591185" cy="156210"/>
            </a:xfrm>
            <a:custGeom>
              <a:avLst/>
              <a:gdLst/>
              <a:ahLst/>
              <a:cxnLst/>
              <a:rect l="l" t="t" r="r" b="b"/>
              <a:pathLst>
                <a:path w="591185" h="156209">
                  <a:moveTo>
                    <a:pt x="239053" y="97193"/>
                  </a:moveTo>
                  <a:lnTo>
                    <a:pt x="232199" y="97193"/>
                  </a:lnTo>
                  <a:lnTo>
                    <a:pt x="232034" y="98374"/>
                  </a:lnTo>
                  <a:lnTo>
                    <a:pt x="553714" y="154560"/>
                  </a:lnTo>
                  <a:lnTo>
                    <a:pt x="558589" y="155295"/>
                  </a:lnTo>
                  <a:lnTo>
                    <a:pt x="561599" y="155524"/>
                  </a:lnTo>
                  <a:lnTo>
                    <a:pt x="566425" y="155968"/>
                  </a:lnTo>
                  <a:lnTo>
                    <a:pt x="577779" y="155943"/>
                  </a:lnTo>
                  <a:lnTo>
                    <a:pt x="584396" y="155346"/>
                  </a:lnTo>
                  <a:lnTo>
                    <a:pt x="587191" y="153606"/>
                  </a:lnTo>
                  <a:lnTo>
                    <a:pt x="566565" y="153581"/>
                  </a:lnTo>
                  <a:lnTo>
                    <a:pt x="561802" y="153149"/>
                  </a:lnTo>
                  <a:lnTo>
                    <a:pt x="558767" y="152920"/>
                  </a:lnTo>
                  <a:lnTo>
                    <a:pt x="554091" y="152208"/>
                  </a:lnTo>
                  <a:lnTo>
                    <a:pt x="239053" y="97193"/>
                  </a:lnTo>
                  <a:close/>
                </a:path>
                <a:path w="591185" h="156209">
                  <a:moveTo>
                    <a:pt x="504551" y="82156"/>
                  </a:moveTo>
                  <a:lnTo>
                    <a:pt x="503192" y="84112"/>
                  </a:lnTo>
                  <a:lnTo>
                    <a:pt x="570413" y="130771"/>
                  </a:lnTo>
                  <a:lnTo>
                    <a:pt x="574960" y="133997"/>
                  </a:lnTo>
                  <a:lnTo>
                    <a:pt x="581792" y="140004"/>
                  </a:lnTo>
                  <a:lnTo>
                    <a:pt x="584066" y="142201"/>
                  </a:lnTo>
                  <a:lnTo>
                    <a:pt x="585717" y="144246"/>
                  </a:lnTo>
                  <a:lnTo>
                    <a:pt x="587393" y="146278"/>
                  </a:lnTo>
                  <a:lnTo>
                    <a:pt x="588371" y="148208"/>
                  </a:lnTo>
                  <a:lnTo>
                    <a:pt x="588333" y="149250"/>
                  </a:lnTo>
                  <a:lnTo>
                    <a:pt x="587533" y="150596"/>
                  </a:lnTo>
                  <a:lnTo>
                    <a:pt x="583964" y="152882"/>
                  </a:lnTo>
                  <a:lnTo>
                    <a:pt x="577589" y="153606"/>
                  </a:lnTo>
                  <a:lnTo>
                    <a:pt x="587191" y="153606"/>
                  </a:lnTo>
                  <a:lnTo>
                    <a:pt x="590047" y="151853"/>
                  </a:lnTo>
                  <a:lnTo>
                    <a:pt x="590712" y="150596"/>
                  </a:lnTo>
                  <a:lnTo>
                    <a:pt x="590670" y="147065"/>
                  </a:lnTo>
                  <a:lnTo>
                    <a:pt x="589336" y="144970"/>
                  </a:lnTo>
                  <a:lnTo>
                    <a:pt x="587558" y="142747"/>
                  </a:lnTo>
                  <a:lnTo>
                    <a:pt x="582186" y="136156"/>
                  </a:lnTo>
                  <a:lnTo>
                    <a:pt x="571772" y="128816"/>
                  </a:lnTo>
                  <a:lnTo>
                    <a:pt x="504551" y="82156"/>
                  </a:lnTo>
                  <a:close/>
                </a:path>
                <a:path w="591185" h="156209">
                  <a:moveTo>
                    <a:pt x="231997" y="98368"/>
                  </a:moveTo>
                  <a:close/>
                </a:path>
                <a:path w="591185" h="156209">
                  <a:moveTo>
                    <a:pt x="232199" y="97193"/>
                  </a:moveTo>
                  <a:lnTo>
                    <a:pt x="231997" y="98368"/>
                  </a:lnTo>
                  <a:lnTo>
                    <a:pt x="232199" y="97193"/>
                  </a:lnTo>
                  <a:close/>
                </a:path>
                <a:path w="591185" h="156209">
                  <a:moveTo>
                    <a:pt x="101497" y="54775"/>
                  </a:moveTo>
                  <a:lnTo>
                    <a:pt x="99218" y="54775"/>
                  </a:lnTo>
                  <a:lnTo>
                    <a:pt x="98646" y="55816"/>
                  </a:lnTo>
                  <a:lnTo>
                    <a:pt x="147833" y="77228"/>
                  </a:lnTo>
                  <a:lnTo>
                    <a:pt x="205255" y="93445"/>
                  </a:lnTo>
                  <a:lnTo>
                    <a:pt x="231997" y="98368"/>
                  </a:lnTo>
                  <a:lnTo>
                    <a:pt x="232199" y="97193"/>
                  </a:lnTo>
                  <a:lnTo>
                    <a:pt x="239053" y="97193"/>
                  </a:lnTo>
                  <a:lnTo>
                    <a:pt x="232339" y="96011"/>
                  </a:lnTo>
                  <a:lnTo>
                    <a:pt x="230425" y="95722"/>
                  </a:lnTo>
                  <a:lnTo>
                    <a:pt x="192993" y="88213"/>
                  </a:lnTo>
                  <a:lnTo>
                    <a:pt x="148659" y="74993"/>
                  </a:lnTo>
                  <a:lnTo>
                    <a:pt x="109301" y="58864"/>
                  </a:lnTo>
                  <a:lnTo>
                    <a:pt x="103144" y="55740"/>
                  </a:lnTo>
                  <a:lnTo>
                    <a:pt x="101497" y="54775"/>
                  </a:lnTo>
                  <a:close/>
                </a:path>
                <a:path w="591185" h="156209">
                  <a:moveTo>
                    <a:pt x="98617" y="55800"/>
                  </a:moveTo>
                  <a:close/>
                </a:path>
                <a:path w="591185" h="156209">
                  <a:moveTo>
                    <a:pt x="99218" y="54775"/>
                  </a:moveTo>
                  <a:lnTo>
                    <a:pt x="98519" y="55740"/>
                  </a:lnTo>
                  <a:lnTo>
                    <a:pt x="99218" y="54775"/>
                  </a:lnTo>
                  <a:close/>
                </a:path>
                <a:path w="591185" h="156209">
                  <a:moveTo>
                    <a:pt x="1136" y="0"/>
                  </a:moveTo>
                  <a:lnTo>
                    <a:pt x="0" y="2082"/>
                  </a:lnTo>
                  <a:lnTo>
                    <a:pt x="98617" y="55800"/>
                  </a:lnTo>
                  <a:lnTo>
                    <a:pt x="99218" y="54775"/>
                  </a:lnTo>
                  <a:lnTo>
                    <a:pt x="101497" y="54775"/>
                  </a:lnTo>
                  <a:lnTo>
                    <a:pt x="99916" y="53809"/>
                  </a:lnTo>
                  <a:lnTo>
                    <a:pt x="1136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 descr=""/>
            <p:cNvSpPr/>
            <p:nvPr/>
          </p:nvSpPr>
          <p:spPr>
            <a:xfrm>
              <a:off x="1472590" y="807961"/>
              <a:ext cx="56515" cy="29209"/>
            </a:xfrm>
            <a:custGeom>
              <a:avLst/>
              <a:gdLst/>
              <a:ahLst/>
              <a:cxnLst/>
              <a:rect l="l" t="t" r="r" b="b"/>
              <a:pathLst>
                <a:path w="56515" h="29209">
                  <a:moveTo>
                    <a:pt x="25908" y="15405"/>
                  </a:moveTo>
                  <a:lnTo>
                    <a:pt x="21818" y="15125"/>
                  </a:lnTo>
                  <a:lnTo>
                    <a:pt x="21818" y="17056"/>
                  </a:lnTo>
                  <a:lnTo>
                    <a:pt x="14160" y="24142"/>
                  </a:lnTo>
                  <a:lnTo>
                    <a:pt x="9474" y="26009"/>
                  </a:lnTo>
                  <a:lnTo>
                    <a:pt x="3403" y="25590"/>
                  </a:lnTo>
                  <a:lnTo>
                    <a:pt x="3149" y="23368"/>
                  </a:lnTo>
                  <a:lnTo>
                    <a:pt x="8597" y="18326"/>
                  </a:lnTo>
                  <a:lnTo>
                    <a:pt x="13284" y="16459"/>
                  </a:lnTo>
                  <a:lnTo>
                    <a:pt x="21818" y="17056"/>
                  </a:lnTo>
                  <a:lnTo>
                    <a:pt x="21818" y="15125"/>
                  </a:lnTo>
                  <a:lnTo>
                    <a:pt x="14046" y="14579"/>
                  </a:lnTo>
                  <a:lnTo>
                    <a:pt x="7531" y="17183"/>
                  </a:lnTo>
                  <a:lnTo>
                    <a:pt x="0" y="24142"/>
                  </a:lnTo>
                  <a:lnTo>
                    <a:pt x="38" y="25285"/>
                  </a:lnTo>
                  <a:lnTo>
                    <a:pt x="266" y="27305"/>
                  </a:lnTo>
                  <a:lnTo>
                    <a:pt x="8712" y="27889"/>
                  </a:lnTo>
                  <a:lnTo>
                    <a:pt x="13411" y="26009"/>
                  </a:lnTo>
                  <a:lnTo>
                    <a:pt x="15214" y="25285"/>
                  </a:lnTo>
                  <a:lnTo>
                    <a:pt x="24765" y="16459"/>
                  </a:lnTo>
                  <a:lnTo>
                    <a:pt x="25908" y="15405"/>
                  </a:lnTo>
                  <a:close/>
                </a:path>
                <a:path w="56515" h="29209">
                  <a:moveTo>
                    <a:pt x="38582" y="3670"/>
                  </a:moveTo>
                  <a:lnTo>
                    <a:pt x="38239" y="584"/>
                  </a:lnTo>
                  <a:lnTo>
                    <a:pt x="29794" y="0"/>
                  </a:lnTo>
                  <a:lnTo>
                    <a:pt x="23291" y="2603"/>
                  </a:lnTo>
                  <a:lnTo>
                    <a:pt x="15697" y="9639"/>
                  </a:lnTo>
                  <a:lnTo>
                    <a:pt x="16027" y="12725"/>
                  </a:lnTo>
                  <a:lnTo>
                    <a:pt x="27901" y="13550"/>
                  </a:lnTo>
                  <a:lnTo>
                    <a:pt x="34785" y="7188"/>
                  </a:lnTo>
                  <a:lnTo>
                    <a:pt x="38582" y="3670"/>
                  </a:lnTo>
                  <a:close/>
                </a:path>
                <a:path w="56515" h="29209">
                  <a:moveTo>
                    <a:pt x="40309" y="19469"/>
                  </a:moveTo>
                  <a:lnTo>
                    <a:pt x="39966" y="16383"/>
                  </a:lnTo>
                  <a:lnTo>
                    <a:pt x="28105" y="15557"/>
                  </a:lnTo>
                  <a:lnTo>
                    <a:pt x="21221" y="21920"/>
                  </a:lnTo>
                  <a:lnTo>
                    <a:pt x="17411" y="25438"/>
                  </a:lnTo>
                  <a:lnTo>
                    <a:pt x="17767" y="28524"/>
                  </a:lnTo>
                  <a:lnTo>
                    <a:pt x="26212" y="29121"/>
                  </a:lnTo>
                  <a:lnTo>
                    <a:pt x="32715" y="26504"/>
                  </a:lnTo>
                  <a:lnTo>
                    <a:pt x="40309" y="19469"/>
                  </a:lnTo>
                  <a:close/>
                </a:path>
                <a:path w="56515" h="29209">
                  <a:moveTo>
                    <a:pt x="56083" y="4889"/>
                  </a:moveTo>
                  <a:lnTo>
                    <a:pt x="55753" y="1803"/>
                  </a:lnTo>
                  <a:lnTo>
                    <a:pt x="47307" y="1219"/>
                  </a:lnTo>
                  <a:lnTo>
                    <a:pt x="40792" y="3822"/>
                  </a:lnTo>
                  <a:lnTo>
                    <a:pt x="36995" y="7340"/>
                  </a:lnTo>
                  <a:lnTo>
                    <a:pt x="30111" y="13703"/>
                  </a:lnTo>
                  <a:lnTo>
                    <a:pt x="41973" y="14528"/>
                  </a:lnTo>
                  <a:lnTo>
                    <a:pt x="48488" y="11925"/>
                  </a:lnTo>
                  <a:lnTo>
                    <a:pt x="56083" y="4889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1424321" y="473257"/>
              <a:ext cx="1245870" cy="543560"/>
            </a:xfrm>
            <a:custGeom>
              <a:avLst/>
              <a:gdLst/>
              <a:ahLst/>
              <a:cxnLst/>
              <a:rect l="l" t="t" r="r" b="b"/>
              <a:pathLst>
                <a:path w="1245870" h="543560">
                  <a:moveTo>
                    <a:pt x="1242275" y="101"/>
                  </a:moveTo>
                  <a:lnTo>
                    <a:pt x="1238859" y="0"/>
                  </a:lnTo>
                  <a:lnTo>
                    <a:pt x="873798" y="507034"/>
                  </a:lnTo>
                  <a:lnTo>
                    <a:pt x="868439" y="512636"/>
                  </a:lnTo>
                  <a:lnTo>
                    <a:pt x="861875" y="516489"/>
                  </a:lnTo>
                  <a:lnTo>
                    <a:pt x="854517" y="518429"/>
                  </a:lnTo>
                  <a:lnTo>
                    <a:pt x="846772" y="518287"/>
                  </a:lnTo>
                  <a:lnTo>
                    <a:pt x="0" y="383692"/>
                  </a:lnTo>
                  <a:lnTo>
                    <a:pt x="39027" y="407009"/>
                  </a:lnTo>
                  <a:lnTo>
                    <a:pt x="881316" y="543318"/>
                  </a:lnTo>
                  <a:lnTo>
                    <a:pt x="889559" y="543476"/>
                  </a:lnTo>
                  <a:lnTo>
                    <a:pt x="897380" y="541388"/>
                  </a:lnTo>
                  <a:lnTo>
                    <a:pt x="904331" y="537242"/>
                  </a:lnTo>
                  <a:lnTo>
                    <a:pt x="909967" y="531228"/>
                  </a:lnTo>
                  <a:lnTo>
                    <a:pt x="1211884" y="101282"/>
                  </a:lnTo>
                  <a:lnTo>
                    <a:pt x="1206855" y="85255"/>
                  </a:lnTo>
                  <a:lnTo>
                    <a:pt x="1245590" y="30949"/>
                  </a:lnTo>
                  <a:lnTo>
                    <a:pt x="1242275" y="101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74277" y="987601"/>
              <a:ext cx="18570" cy="4294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53614" y="636409"/>
              <a:ext cx="223301" cy="280733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545714" y="473252"/>
              <a:ext cx="124193" cy="185712"/>
            </a:xfrm>
            <a:prstGeom prst="rect">
              <a:avLst/>
            </a:prstGeom>
          </p:spPr>
        </p:pic>
        <p:pic>
          <p:nvPicPr>
            <p:cNvPr id="53" name="object 5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4812" y="857034"/>
              <a:ext cx="908024" cy="159575"/>
            </a:xfrm>
            <a:prstGeom prst="rect">
              <a:avLst/>
            </a:prstGeom>
          </p:spPr>
        </p:pic>
        <p:pic>
          <p:nvPicPr>
            <p:cNvPr id="54" name="object 54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68194" y="903236"/>
              <a:ext cx="127431" cy="113499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1463624" y="880312"/>
              <a:ext cx="746760" cy="184785"/>
            </a:xfrm>
            <a:custGeom>
              <a:avLst/>
              <a:gdLst/>
              <a:ahLst/>
              <a:cxnLst/>
              <a:rect l="l" t="t" r="r" b="b"/>
              <a:pathLst>
                <a:path w="746760" h="184784">
                  <a:moveTo>
                    <a:pt x="746518" y="175856"/>
                  </a:moveTo>
                  <a:lnTo>
                    <a:pt x="661822" y="112725"/>
                  </a:lnTo>
                  <a:lnTo>
                    <a:pt x="650392" y="110858"/>
                  </a:lnTo>
                  <a:lnTo>
                    <a:pt x="722972" y="163525"/>
                  </a:lnTo>
                  <a:lnTo>
                    <a:pt x="734225" y="172834"/>
                  </a:lnTo>
                  <a:lnTo>
                    <a:pt x="725690" y="177101"/>
                  </a:lnTo>
                  <a:lnTo>
                    <a:pt x="712330" y="177634"/>
                  </a:lnTo>
                  <a:lnTo>
                    <a:pt x="691261" y="174625"/>
                  </a:lnTo>
                  <a:lnTo>
                    <a:pt x="671779" y="170827"/>
                  </a:lnTo>
                  <a:lnTo>
                    <a:pt x="663219" y="168948"/>
                  </a:lnTo>
                  <a:lnTo>
                    <a:pt x="372173" y="118503"/>
                  </a:lnTo>
                  <a:lnTo>
                    <a:pt x="321094" y="106908"/>
                  </a:lnTo>
                  <a:lnTo>
                    <a:pt x="261581" y="79311"/>
                  </a:lnTo>
                  <a:lnTo>
                    <a:pt x="211950" y="53581"/>
                  </a:lnTo>
                  <a:lnTo>
                    <a:pt x="175768" y="33451"/>
                  </a:lnTo>
                  <a:lnTo>
                    <a:pt x="163804" y="26517"/>
                  </a:lnTo>
                  <a:lnTo>
                    <a:pt x="0" y="0"/>
                  </a:lnTo>
                  <a:lnTo>
                    <a:pt x="11074" y="6591"/>
                  </a:lnTo>
                  <a:lnTo>
                    <a:pt x="158534" y="30645"/>
                  </a:lnTo>
                  <a:lnTo>
                    <a:pt x="257187" y="84366"/>
                  </a:lnTo>
                  <a:lnTo>
                    <a:pt x="306209" y="105702"/>
                  </a:lnTo>
                  <a:lnTo>
                    <a:pt x="363461" y="121869"/>
                  </a:lnTo>
                  <a:lnTo>
                    <a:pt x="670775" y="176199"/>
                  </a:lnTo>
                  <a:lnTo>
                    <a:pt x="716635" y="183705"/>
                  </a:lnTo>
                  <a:lnTo>
                    <a:pt x="731189" y="184353"/>
                  </a:lnTo>
                  <a:lnTo>
                    <a:pt x="739419" y="183591"/>
                  </a:lnTo>
                  <a:lnTo>
                    <a:pt x="746137" y="181190"/>
                  </a:lnTo>
                  <a:lnTo>
                    <a:pt x="746518" y="175856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00439" y="917257"/>
              <a:ext cx="106299" cy="106921"/>
            </a:xfrm>
            <a:prstGeom prst="rect">
              <a:avLst/>
            </a:prstGeom>
          </p:spPr>
        </p:pic>
        <p:sp>
          <p:nvSpPr>
            <p:cNvPr id="57" name="object 57" descr=""/>
            <p:cNvSpPr/>
            <p:nvPr/>
          </p:nvSpPr>
          <p:spPr>
            <a:xfrm>
              <a:off x="1416798" y="411485"/>
              <a:ext cx="1280160" cy="655955"/>
            </a:xfrm>
            <a:custGeom>
              <a:avLst/>
              <a:gdLst/>
              <a:ahLst/>
              <a:cxnLst/>
              <a:rect l="l" t="t" r="r" b="b"/>
              <a:pathLst>
                <a:path w="1280160" h="655955">
                  <a:moveTo>
                    <a:pt x="424624" y="0"/>
                  </a:moveTo>
                  <a:lnTo>
                    <a:pt x="416915" y="0"/>
                  </a:lnTo>
                  <a:lnTo>
                    <a:pt x="409460" y="3213"/>
                  </a:lnTo>
                  <a:lnTo>
                    <a:pt x="660" y="436778"/>
                  </a:lnTo>
                  <a:lnTo>
                    <a:pt x="0" y="439813"/>
                  </a:lnTo>
                  <a:lnTo>
                    <a:pt x="1828" y="445185"/>
                  </a:lnTo>
                  <a:lnTo>
                    <a:pt x="4000" y="447128"/>
                  </a:lnTo>
                  <a:lnTo>
                    <a:pt x="6667" y="447713"/>
                  </a:lnTo>
                  <a:lnTo>
                    <a:pt x="45720" y="471055"/>
                  </a:lnTo>
                  <a:lnTo>
                    <a:pt x="46012" y="471106"/>
                  </a:lnTo>
                  <a:lnTo>
                    <a:pt x="57086" y="477685"/>
                  </a:lnTo>
                  <a:lnTo>
                    <a:pt x="204571" y="501738"/>
                  </a:lnTo>
                  <a:lnTo>
                    <a:pt x="302882" y="555269"/>
                  </a:lnTo>
                  <a:lnTo>
                    <a:pt x="305062" y="556624"/>
                  </a:lnTo>
                  <a:lnTo>
                    <a:pt x="312712" y="560579"/>
                  </a:lnTo>
                  <a:lnTo>
                    <a:pt x="352221" y="576757"/>
                  </a:lnTo>
                  <a:lnTo>
                    <a:pt x="409468" y="592934"/>
                  </a:lnTo>
                  <a:lnTo>
                    <a:pt x="436664" y="597966"/>
                  </a:lnTo>
                  <a:lnTo>
                    <a:pt x="748846" y="652538"/>
                  </a:lnTo>
                  <a:lnTo>
                    <a:pt x="763282" y="654900"/>
                  </a:lnTo>
                  <a:lnTo>
                    <a:pt x="771842" y="655574"/>
                  </a:lnTo>
                  <a:lnTo>
                    <a:pt x="784593" y="655574"/>
                  </a:lnTo>
                  <a:lnTo>
                    <a:pt x="790460" y="654418"/>
                  </a:lnTo>
                  <a:lnTo>
                    <a:pt x="792393" y="653199"/>
                  </a:lnTo>
                  <a:lnTo>
                    <a:pt x="771296" y="653199"/>
                  </a:lnTo>
                  <a:lnTo>
                    <a:pt x="766495" y="652754"/>
                  </a:lnTo>
                  <a:lnTo>
                    <a:pt x="763473" y="652526"/>
                  </a:lnTo>
                  <a:lnTo>
                    <a:pt x="436994" y="595604"/>
                  </a:lnTo>
                  <a:lnTo>
                    <a:pt x="411379" y="591860"/>
                  </a:lnTo>
                  <a:lnTo>
                    <a:pt x="353047" y="574522"/>
                  </a:lnTo>
                  <a:lnTo>
                    <a:pt x="313591" y="558353"/>
                  </a:lnTo>
                  <a:lnTo>
                    <a:pt x="304025" y="553186"/>
                  </a:lnTo>
                  <a:lnTo>
                    <a:pt x="205359" y="499452"/>
                  </a:lnTo>
                  <a:lnTo>
                    <a:pt x="57912" y="475411"/>
                  </a:lnTo>
                  <a:lnTo>
                    <a:pt x="46837" y="468820"/>
                  </a:lnTo>
                  <a:lnTo>
                    <a:pt x="46545" y="468769"/>
                  </a:lnTo>
                  <a:lnTo>
                    <a:pt x="7531" y="445465"/>
                  </a:lnTo>
                  <a:lnTo>
                    <a:pt x="3175" y="444766"/>
                  </a:lnTo>
                  <a:lnTo>
                    <a:pt x="1384" y="439496"/>
                  </a:lnTo>
                  <a:lnTo>
                    <a:pt x="410768" y="5283"/>
                  </a:lnTo>
                  <a:lnTo>
                    <a:pt x="417550" y="2374"/>
                  </a:lnTo>
                  <a:lnTo>
                    <a:pt x="470937" y="2374"/>
                  </a:lnTo>
                  <a:lnTo>
                    <a:pt x="426097" y="25"/>
                  </a:lnTo>
                  <a:lnTo>
                    <a:pt x="424624" y="0"/>
                  </a:lnTo>
                  <a:close/>
                </a:path>
                <a:path w="1280160" h="655955">
                  <a:moveTo>
                    <a:pt x="871537" y="608114"/>
                  </a:moveTo>
                  <a:lnTo>
                    <a:pt x="792962" y="650011"/>
                  </a:lnTo>
                  <a:lnTo>
                    <a:pt x="788974" y="652538"/>
                  </a:lnTo>
                  <a:lnTo>
                    <a:pt x="782472" y="653199"/>
                  </a:lnTo>
                  <a:lnTo>
                    <a:pt x="792393" y="653199"/>
                  </a:lnTo>
                  <a:lnTo>
                    <a:pt x="794245" y="652030"/>
                  </a:lnTo>
                  <a:lnTo>
                    <a:pt x="871956" y="610590"/>
                  </a:lnTo>
                  <a:lnTo>
                    <a:pt x="886721" y="610590"/>
                  </a:lnTo>
                  <a:lnTo>
                    <a:pt x="871537" y="608114"/>
                  </a:lnTo>
                  <a:close/>
                </a:path>
                <a:path w="1280160" h="655955">
                  <a:moveTo>
                    <a:pt x="886721" y="610590"/>
                  </a:moveTo>
                  <a:lnTo>
                    <a:pt x="871956" y="610590"/>
                  </a:lnTo>
                  <a:lnTo>
                    <a:pt x="898512" y="614934"/>
                  </a:lnTo>
                  <a:lnTo>
                    <a:pt x="900239" y="615073"/>
                  </a:lnTo>
                  <a:lnTo>
                    <a:pt x="901941" y="615073"/>
                  </a:lnTo>
                  <a:lnTo>
                    <a:pt x="909561" y="614144"/>
                  </a:lnTo>
                  <a:lnTo>
                    <a:pt x="913409" y="612686"/>
                  </a:lnTo>
                  <a:lnTo>
                    <a:pt x="900366" y="612686"/>
                  </a:lnTo>
                  <a:lnTo>
                    <a:pt x="898791" y="612559"/>
                  </a:lnTo>
                  <a:lnTo>
                    <a:pt x="886721" y="610590"/>
                  </a:lnTo>
                  <a:close/>
                </a:path>
                <a:path w="1280160" h="655955">
                  <a:moveTo>
                    <a:pt x="1108513" y="480453"/>
                  </a:moveTo>
                  <a:lnTo>
                    <a:pt x="1097343" y="487095"/>
                  </a:lnTo>
                  <a:lnTo>
                    <a:pt x="949401" y="566559"/>
                  </a:lnTo>
                  <a:lnTo>
                    <a:pt x="926045" y="600087"/>
                  </a:lnTo>
                  <a:lnTo>
                    <a:pt x="921275" y="605420"/>
                  </a:lnTo>
                  <a:lnTo>
                    <a:pt x="915479" y="609377"/>
                  </a:lnTo>
                  <a:lnTo>
                    <a:pt x="908940" y="611839"/>
                  </a:lnTo>
                  <a:lnTo>
                    <a:pt x="901941" y="612686"/>
                  </a:lnTo>
                  <a:lnTo>
                    <a:pt x="913409" y="612686"/>
                  </a:lnTo>
                  <a:lnTo>
                    <a:pt x="916643" y="611460"/>
                  </a:lnTo>
                  <a:lnTo>
                    <a:pt x="922888" y="607176"/>
                  </a:lnTo>
                  <a:lnTo>
                    <a:pt x="928001" y="601446"/>
                  </a:lnTo>
                  <a:lnTo>
                    <a:pt x="951026" y="568388"/>
                  </a:lnTo>
                  <a:lnTo>
                    <a:pt x="1083643" y="497293"/>
                  </a:lnTo>
                  <a:lnTo>
                    <a:pt x="1098511" y="489165"/>
                  </a:lnTo>
                  <a:lnTo>
                    <a:pt x="1108513" y="480453"/>
                  </a:lnTo>
                  <a:close/>
                </a:path>
                <a:path w="1280160" h="655955">
                  <a:moveTo>
                    <a:pt x="1122573" y="458062"/>
                  </a:moveTo>
                  <a:lnTo>
                    <a:pt x="1121859" y="460863"/>
                  </a:lnTo>
                  <a:lnTo>
                    <a:pt x="1113774" y="475870"/>
                  </a:lnTo>
                  <a:lnTo>
                    <a:pt x="1108513" y="480453"/>
                  </a:lnTo>
                  <a:lnTo>
                    <a:pt x="1111957" y="478406"/>
                  </a:lnTo>
                  <a:lnTo>
                    <a:pt x="1119525" y="470871"/>
                  </a:lnTo>
                  <a:lnTo>
                    <a:pt x="1122476" y="460317"/>
                  </a:lnTo>
                  <a:lnTo>
                    <a:pt x="1122573" y="458062"/>
                  </a:lnTo>
                  <a:close/>
                </a:path>
                <a:path w="1280160" h="655955">
                  <a:moveTo>
                    <a:pt x="1278456" y="79260"/>
                  </a:moveTo>
                  <a:lnTo>
                    <a:pt x="1276057" y="79260"/>
                  </a:lnTo>
                  <a:lnTo>
                    <a:pt x="1277112" y="96088"/>
                  </a:lnTo>
                  <a:lnTo>
                    <a:pt x="1123238" y="316992"/>
                  </a:lnTo>
                  <a:lnTo>
                    <a:pt x="1123114" y="445465"/>
                  </a:lnTo>
                  <a:lnTo>
                    <a:pt x="1122573" y="458062"/>
                  </a:lnTo>
                  <a:lnTo>
                    <a:pt x="1125045" y="448371"/>
                  </a:lnTo>
                  <a:lnTo>
                    <a:pt x="1125613" y="442620"/>
                  </a:lnTo>
                  <a:lnTo>
                    <a:pt x="1125626" y="317741"/>
                  </a:lnTo>
                  <a:lnTo>
                    <a:pt x="1279537" y="96774"/>
                  </a:lnTo>
                  <a:lnTo>
                    <a:pt x="1278531" y="80721"/>
                  </a:lnTo>
                  <a:lnTo>
                    <a:pt x="1278456" y="79260"/>
                  </a:lnTo>
                  <a:close/>
                </a:path>
                <a:path w="1280160" h="655955">
                  <a:moveTo>
                    <a:pt x="1251638" y="54484"/>
                  </a:moveTo>
                  <a:lnTo>
                    <a:pt x="1246378" y="61772"/>
                  </a:lnTo>
                  <a:lnTo>
                    <a:pt x="1270508" y="62484"/>
                  </a:lnTo>
                  <a:lnTo>
                    <a:pt x="1276629" y="70231"/>
                  </a:lnTo>
                  <a:lnTo>
                    <a:pt x="1276184" y="78270"/>
                  </a:lnTo>
                  <a:lnTo>
                    <a:pt x="1275702" y="80721"/>
                  </a:lnTo>
                  <a:lnTo>
                    <a:pt x="1276057" y="79260"/>
                  </a:lnTo>
                  <a:lnTo>
                    <a:pt x="1278456" y="79260"/>
                  </a:lnTo>
                  <a:lnTo>
                    <a:pt x="1278566" y="78270"/>
                  </a:lnTo>
                  <a:lnTo>
                    <a:pt x="1278826" y="73685"/>
                  </a:lnTo>
                  <a:lnTo>
                    <a:pt x="1277112" y="68961"/>
                  </a:lnTo>
                  <a:lnTo>
                    <a:pt x="1270685" y="61963"/>
                  </a:lnTo>
                  <a:lnTo>
                    <a:pt x="1266291" y="59969"/>
                  </a:lnTo>
                  <a:lnTo>
                    <a:pt x="1250467" y="59512"/>
                  </a:lnTo>
                  <a:lnTo>
                    <a:pt x="1251699" y="56362"/>
                  </a:lnTo>
                  <a:lnTo>
                    <a:pt x="1251638" y="54484"/>
                  </a:lnTo>
                  <a:close/>
                </a:path>
                <a:path w="1280160" h="655955">
                  <a:moveTo>
                    <a:pt x="470937" y="2374"/>
                  </a:moveTo>
                  <a:lnTo>
                    <a:pt x="424624" y="2374"/>
                  </a:lnTo>
                  <a:lnTo>
                    <a:pt x="425970" y="2413"/>
                  </a:lnTo>
                  <a:lnTo>
                    <a:pt x="1247317" y="45440"/>
                  </a:lnTo>
                  <a:lnTo>
                    <a:pt x="1251636" y="54445"/>
                  </a:lnTo>
                  <a:lnTo>
                    <a:pt x="1251585" y="52857"/>
                  </a:lnTo>
                  <a:lnTo>
                    <a:pt x="1248067" y="45516"/>
                  </a:lnTo>
                  <a:lnTo>
                    <a:pt x="1244117" y="42887"/>
                  </a:lnTo>
                  <a:lnTo>
                    <a:pt x="470937" y="2374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8" name="object 58" descr=""/>
          <p:cNvSpPr/>
          <p:nvPr/>
        </p:nvSpPr>
        <p:spPr>
          <a:xfrm>
            <a:off x="228600" y="2286000"/>
            <a:ext cx="4114800" cy="0"/>
          </a:xfrm>
          <a:custGeom>
            <a:avLst/>
            <a:gdLst/>
            <a:ahLst/>
            <a:cxnLst/>
            <a:rect l="l" t="t" r="r" b="b"/>
            <a:pathLst>
              <a:path w="4114800" h="0">
                <a:moveTo>
                  <a:pt x="4114800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D1D3D4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9" name="object 59" descr=""/>
          <p:cNvGrpSpPr/>
          <p:nvPr/>
        </p:nvGrpSpPr>
        <p:grpSpPr>
          <a:xfrm>
            <a:off x="1824163" y="1660913"/>
            <a:ext cx="814705" cy="67945"/>
            <a:chOff x="1824163" y="1660913"/>
            <a:chExt cx="814705" cy="67945"/>
          </a:xfrm>
        </p:grpSpPr>
        <p:sp>
          <p:nvSpPr>
            <p:cNvPr id="60" name="object 60" descr=""/>
            <p:cNvSpPr/>
            <p:nvPr/>
          </p:nvSpPr>
          <p:spPr>
            <a:xfrm>
              <a:off x="2391043" y="1675297"/>
              <a:ext cx="127000" cy="29845"/>
            </a:xfrm>
            <a:custGeom>
              <a:avLst/>
              <a:gdLst/>
              <a:ahLst/>
              <a:cxnLst/>
              <a:rect l="l" t="t" r="r" b="b"/>
              <a:pathLst>
                <a:path w="127000" h="29844">
                  <a:moveTo>
                    <a:pt x="152" y="29692"/>
                  </a:moveTo>
                  <a:lnTo>
                    <a:pt x="126911" y="27901"/>
                  </a:lnTo>
                  <a:lnTo>
                    <a:pt x="126758" y="0"/>
                  </a:lnTo>
                  <a:lnTo>
                    <a:pt x="0" y="1790"/>
                  </a:lnTo>
                  <a:lnTo>
                    <a:pt x="152" y="29692"/>
                  </a:lnTo>
                  <a:close/>
                </a:path>
              </a:pathLst>
            </a:custGeom>
            <a:ln w="63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825974" y="1660913"/>
              <a:ext cx="622300" cy="67945"/>
            </a:xfrm>
            <a:custGeom>
              <a:avLst/>
              <a:gdLst/>
              <a:ahLst/>
              <a:cxnLst/>
              <a:rect l="l" t="t" r="r" b="b"/>
              <a:pathLst>
                <a:path w="622300" h="67944">
                  <a:moveTo>
                    <a:pt x="621753" y="0"/>
                  </a:moveTo>
                  <a:lnTo>
                    <a:pt x="0" y="8801"/>
                  </a:lnTo>
                  <a:lnTo>
                    <a:pt x="330" y="67449"/>
                  </a:lnTo>
                  <a:lnTo>
                    <a:pt x="622071" y="58648"/>
                  </a:lnTo>
                  <a:lnTo>
                    <a:pt x="621753" y="0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1826068" y="1677554"/>
              <a:ext cx="622300" cy="34290"/>
            </a:xfrm>
            <a:custGeom>
              <a:avLst/>
              <a:gdLst/>
              <a:ahLst/>
              <a:cxnLst/>
              <a:rect l="l" t="t" r="r" b="b"/>
              <a:pathLst>
                <a:path w="622300" h="34289">
                  <a:moveTo>
                    <a:pt x="0" y="8813"/>
                  </a:moveTo>
                  <a:lnTo>
                    <a:pt x="621741" y="0"/>
                  </a:lnTo>
                </a:path>
                <a:path w="622300" h="34289">
                  <a:moveTo>
                    <a:pt x="139" y="34162"/>
                  </a:moveTo>
                  <a:lnTo>
                    <a:pt x="621880" y="25361"/>
                  </a:lnTo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2517952" y="1681962"/>
              <a:ext cx="120650" cy="12700"/>
            </a:xfrm>
            <a:custGeom>
              <a:avLst/>
              <a:gdLst/>
              <a:ahLst/>
              <a:cxnLst/>
              <a:rect l="l" t="t" r="r" b="b"/>
              <a:pathLst>
                <a:path w="120650" h="12700">
                  <a:moveTo>
                    <a:pt x="120307" y="0"/>
                  </a:moveTo>
                  <a:lnTo>
                    <a:pt x="0" y="0"/>
                  </a:lnTo>
                  <a:lnTo>
                    <a:pt x="0" y="12674"/>
                  </a:lnTo>
                  <a:lnTo>
                    <a:pt x="120307" y="12674"/>
                  </a:lnTo>
                  <a:lnTo>
                    <a:pt x="1203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4" name="object 64" descr="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820997" y="2488821"/>
            <a:ext cx="771771" cy="715337"/>
          </a:xfrm>
          <a:prstGeom prst="rect">
            <a:avLst/>
          </a:prstGeom>
        </p:spPr>
      </p:pic>
      <p:grpSp>
        <p:nvGrpSpPr>
          <p:cNvPr id="65" name="object 65" descr=""/>
          <p:cNvGrpSpPr/>
          <p:nvPr/>
        </p:nvGrpSpPr>
        <p:grpSpPr>
          <a:xfrm>
            <a:off x="3065151" y="2623936"/>
            <a:ext cx="1049020" cy="455295"/>
            <a:chOff x="3065151" y="2623936"/>
            <a:chExt cx="1049020" cy="455295"/>
          </a:xfrm>
        </p:grpSpPr>
        <p:sp>
          <p:nvSpPr>
            <p:cNvPr id="66" name="object 66" descr=""/>
            <p:cNvSpPr/>
            <p:nvPr/>
          </p:nvSpPr>
          <p:spPr>
            <a:xfrm>
              <a:off x="3067056" y="2626233"/>
              <a:ext cx="1045210" cy="450850"/>
            </a:xfrm>
            <a:custGeom>
              <a:avLst/>
              <a:gdLst/>
              <a:ahLst/>
              <a:cxnLst/>
              <a:rect l="l" t="t" r="r" b="b"/>
              <a:pathLst>
                <a:path w="1045210" h="450850">
                  <a:moveTo>
                    <a:pt x="30304" y="327926"/>
                  </a:moveTo>
                  <a:lnTo>
                    <a:pt x="14782" y="327926"/>
                  </a:lnTo>
                  <a:lnTo>
                    <a:pt x="788060" y="439826"/>
                  </a:lnTo>
                  <a:lnTo>
                    <a:pt x="797255" y="447192"/>
                  </a:lnTo>
                  <a:lnTo>
                    <a:pt x="797864" y="447243"/>
                  </a:lnTo>
                  <a:lnTo>
                    <a:pt x="827811" y="450583"/>
                  </a:lnTo>
                  <a:lnTo>
                    <a:pt x="835126" y="449973"/>
                  </a:lnTo>
                  <a:lnTo>
                    <a:pt x="836279" y="448373"/>
                  </a:lnTo>
                  <a:lnTo>
                    <a:pt x="828040" y="448373"/>
                  </a:lnTo>
                  <a:lnTo>
                    <a:pt x="798106" y="445046"/>
                  </a:lnTo>
                  <a:lnTo>
                    <a:pt x="788936" y="437718"/>
                  </a:lnTo>
                  <a:lnTo>
                    <a:pt x="30304" y="327926"/>
                  </a:lnTo>
                  <a:close/>
                </a:path>
                <a:path w="1045210" h="450850">
                  <a:moveTo>
                    <a:pt x="954646" y="216001"/>
                  </a:moveTo>
                  <a:lnTo>
                    <a:pt x="854341" y="361835"/>
                  </a:lnTo>
                  <a:lnTo>
                    <a:pt x="854506" y="362483"/>
                  </a:lnTo>
                  <a:lnTo>
                    <a:pt x="870610" y="395592"/>
                  </a:lnTo>
                  <a:lnTo>
                    <a:pt x="839216" y="440563"/>
                  </a:lnTo>
                  <a:lnTo>
                    <a:pt x="837857" y="442315"/>
                  </a:lnTo>
                  <a:lnTo>
                    <a:pt x="834694" y="447776"/>
                  </a:lnTo>
                  <a:lnTo>
                    <a:pt x="828040" y="448373"/>
                  </a:lnTo>
                  <a:lnTo>
                    <a:pt x="836279" y="448373"/>
                  </a:lnTo>
                  <a:lnTo>
                    <a:pt x="840917" y="441934"/>
                  </a:lnTo>
                  <a:lnTo>
                    <a:pt x="873125" y="395808"/>
                  </a:lnTo>
                  <a:lnTo>
                    <a:pt x="856767" y="362153"/>
                  </a:lnTo>
                  <a:lnTo>
                    <a:pt x="954227" y="220472"/>
                  </a:lnTo>
                  <a:lnTo>
                    <a:pt x="956610" y="220472"/>
                  </a:lnTo>
                  <a:lnTo>
                    <a:pt x="954646" y="216001"/>
                  </a:lnTo>
                  <a:close/>
                </a:path>
                <a:path w="1045210" h="450850">
                  <a:moveTo>
                    <a:pt x="99428" y="204939"/>
                  </a:moveTo>
                  <a:lnTo>
                    <a:pt x="6972" y="310095"/>
                  </a:lnTo>
                  <a:lnTo>
                    <a:pt x="2044" y="314071"/>
                  </a:lnTo>
                  <a:lnTo>
                    <a:pt x="0" y="319684"/>
                  </a:lnTo>
                  <a:lnTo>
                    <a:pt x="2628" y="329311"/>
                  </a:lnTo>
                  <a:lnTo>
                    <a:pt x="5626" y="332270"/>
                  </a:lnTo>
                  <a:lnTo>
                    <a:pt x="10223" y="332803"/>
                  </a:lnTo>
                  <a:lnTo>
                    <a:pt x="12396" y="330479"/>
                  </a:lnTo>
                  <a:lnTo>
                    <a:pt x="9385" y="330479"/>
                  </a:lnTo>
                  <a:lnTo>
                    <a:pt x="5506" y="328255"/>
                  </a:lnTo>
                  <a:lnTo>
                    <a:pt x="3354" y="323510"/>
                  </a:lnTo>
                  <a:lnTo>
                    <a:pt x="3986" y="317559"/>
                  </a:lnTo>
                  <a:lnTo>
                    <a:pt x="5984" y="314951"/>
                  </a:lnTo>
                  <a:lnTo>
                    <a:pt x="5435" y="314769"/>
                  </a:lnTo>
                  <a:lnTo>
                    <a:pt x="8458" y="311721"/>
                  </a:lnTo>
                  <a:lnTo>
                    <a:pt x="100355" y="207213"/>
                  </a:lnTo>
                  <a:lnTo>
                    <a:pt x="120839" y="207213"/>
                  </a:lnTo>
                  <a:lnTo>
                    <a:pt x="121785" y="205981"/>
                  </a:lnTo>
                  <a:lnTo>
                    <a:pt x="119024" y="205981"/>
                  </a:lnTo>
                  <a:lnTo>
                    <a:pt x="99428" y="204939"/>
                  </a:lnTo>
                  <a:close/>
                </a:path>
                <a:path w="1045210" h="450850">
                  <a:moveTo>
                    <a:pt x="13982" y="325564"/>
                  </a:moveTo>
                  <a:lnTo>
                    <a:pt x="9385" y="330479"/>
                  </a:lnTo>
                  <a:lnTo>
                    <a:pt x="12396" y="330479"/>
                  </a:lnTo>
                  <a:lnTo>
                    <a:pt x="14782" y="327926"/>
                  </a:lnTo>
                  <a:lnTo>
                    <a:pt x="30304" y="327926"/>
                  </a:lnTo>
                  <a:lnTo>
                    <a:pt x="13982" y="325564"/>
                  </a:lnTo>
                  <a:close/>
                </a:path>
                <a:path w="1045210" h="450850">
                  <a:moveTo>
                    <a:pt x="11099" y="316077"/>
                  </a:moveTo>
                  <a:lnTo>
                    <a:pt x="12877" y="316547"/>
                  </a:lnTo>
                  <a:lnTo>
                    <a:pt x="14795" y="316560"/>
                  </a:lnTo>
                  <a:lnTo>
                    <a:pt x="15049" y="316560"/>
                  </a:lnTo>
                  <a:lnTo>
                    <a:pt x="14008" y="316369"/>
                  </a:lnTo>
                  <a:lnTo>
                    <a:pt x="12509" y="316268"/>
                  </a:lnTo>
                  <a:lnTo>
                    <a:pt x="11099" y="316077"/>
                  </a:lnTo>
                  <a:close/>
                </a:path>
                <a:path w="1045210" h="450850">
                  <a:moveTo>
                    <a:pt x="8458" y="311721"/>
                  </a:moveTo>
                  <a:lnTo>
                    <a:pt x="5984" y="314951"/>
                  </a:lnTo>
                  <a:lnTo>
                    <a:pt x="8077" y="315645"/>
                  </a:lnTo>
                  <a:lnTo>
                    <a:pt x="11099" y="316077"/>
                  </a:lnTo>
                  <a:lnTo>
                    <a:pt x="8978" y="315518"/>
                  </a:lnTo>
                  <a:lnTo>
                    <a:pt x="7073" y="314312"/>
                  </a:lnTo>
                  <a:lnTo>
                    <a:pt x="8458" y="311721"/>
                  </a:lnTo>
                  <a:close/>
                </a:path>
                <a:path w="1045210" h="450850">
                  <a:moveTo>
                    <a:pt x="8458" y="311721"/>
                  </a:moveTo>
                  <a:lnTo>
                    <a:pt x="5435" y="314769"/>
                  </a:lnTo>
                  <a:lnTo>
                    <a:pt x="5984" y="314951"/>
                  </a:lnTo>
                  <a:lnTo>
                    <a:pt x="8458" y="311721"/>
                  </a:lnTo>
                  <a:close/>
                </a:path>
                <a:path w="1045210" h="450850">
                  <a:moveTo>
                    <a:pt x="956610" y="220472"/>
                  </a:moveTo>
                  <a:lnTo>
                    <a:pt x="954227" y="220472"/>
                  </a:lnTo>
                  <a:lnTo>
                    <a:pt x="963015" y="240512"/>
                  </a:lnTo>
                  <a:lnTo>
                    <a:pt x="979716" y="241681"/>
                  </a:lnTo>
                  <a:lnTo>
                    <a:pt x="981328" y="239382"/>
                  </a:lnTo>
                  <a:lnTo>
                    <a:pt x="978649" y="239382"/>
                  </a:lnTo>
                  <a:lnTo>
                    <a:pt x="964476" y="238379"/>
                  </a:lnTo>
                  <a:lnTo>
                    <a:pt x="956610" y="220472"/>
                  </a:lnTo>
                  <a:close/>
                </a:path>
                <a:path w="1045210" h="450850">
                  <a:moveTo>
                    <a:pt x="561741" y="20942"/>
                  </a:moveTo>
                  <a:lnTo>
                    <a:pt x="556983" y="20942"/>
                  </a:lnTo>
                  <a:lnTo>
                    <a:pt x="558965" y="21755"/>
                  </a:lnTo>
                  <a:lnTo>
                    <a:pt x="611784" y="56794"/>
                  </a:lnTo>
                  <a:lnTo>
                    <a:pt x="1029525" y="89814"/>
                  </a:lnTo>
                  <a:lnTo>
                    <a:pt x="1035164" y="90665"/>
                  </a:lnTo>
                  <a:lnTo>
                    <a:pt x="1040028" y="92151"/>
                  </a:lnTo>
                  <a:lnTo>
                    <a:pt x="1039545" y="100406"/>
                  </a:lnTo>
                  <a:lnTo>
                    <a:pt x="1042492" y="148437"/>
                  </a:lnTo>
                  <a:lnTo>
                    <a:pt x="978649" y="239382"/>
                  </a:lnTo>
                  <a:lnTo>
                    <a:pt x="981328" y="239382"/>
                  </a:lnTo>
                  <a:lnTo>
                    <a:pt x="1044689" y="149072"/>
                  </a:lnTo>
                  <a:lnTo>
                    <a:pt x="1041692" y="100266"/>
                  </a:lnTo>
                  <a:lnTo>
                    <a:pt x="1042365" y="89496"/>
                  </a:lnTo>
                  <a:lnTo>
                    <a:pt x="1029843" y="87617"/>
                  </a:lnTo>
                  <a:lnTo>
                    <a:pt x="612495" y="54622"/>
                  </a:lnTo>
                  <a:lnTo>
                    <a:pt x="561741" y="20942"/>
                  </a:lnTo>
                  <a:close/>
                </a:path>
                <a:path w="1045210" h="450850">
                  <a:moveTo>
                    <a:pt x="120839" y="207213"/>
                  </a:moveTo>
                  <a:lnTo>
                    <a:pt x="100355" y="207213"/>
                  </a:lnTo>
                  <a:lnTo>
                    <a:pt x="120040" y="208254"/>
                  </a:lnTo>
                  <a:lnTo>
                    <a:pt x="120839" y="207213"/>
                  </a:lnTo>
                  <a:close/>
                </a:path>
                <a:path w="1045210" h="450850">
                  <a:moveTo>
                    <a:pt x="250253" y="26162"/>
                  </a:moveTo>
                  <a:lnTo>
                    <a:pt x="243941" y="26162"/>
                  </a:lnTo>
                  <a:lnTo>
                    <a:pt x="239864" y="27317"/>
                  </a:lnTo>
                  <a:lnTo>
                    <a:pt x="235127" y="33159"/>
                  </a:lnTo>
                  <a:lnTo>
                    <a:pt x="186512" y="91046"/>
                  </a:lnTo>
                  <a:lnTo>
                    <a:pt x="206438" y="92100"/>
                  </a:lnTo>
                  <a:lnTo>
                    <a:pt x="119024" y="205981"/>
                  </a:lnTo>
                  <a:lnTo>
                    <a:pt x="121785" y="205981"/>
                  </a:lnTo>
                  <a:lnTo>
                    <a:pt x="210718" y="90106"/>
                  </a:lnTo>
                  <a:lnTo>
                    <a:pt x="191033" y="89065"/>
                  </a:lnTo>
                  <a:lnTo>
                    <a:pt x="236816" y="34569"/>
                  </a:lnTo>
                  <a:lnTo>
                    <a:pt x="241211" y="29121"/>
                  </a:lnTo>
                  <a:lnTo>
                    <a:pt x="244716" y="28384"/>
                  </a:lnTo>
                  <a:lnTo>
                    <a:pt x="280531" y="28384"/>
                  </a:lnTo>
                  <a:lnTo>
                    <a:pt x="253453" y="26250"/>
                  </a:lnTo>
                  <a:lnTo>
                    <a:pt x="250253" y="26162"/>
                  </a:lnTo>
                  <a:close/>
                </a:path>
                <a:path w="1045210" h="450850">
                  <a:moveTo>
                    <a:pt x="280531" y="28384"/>
                  </a:moveTo>
                  <a:lnTo>
                    <a:pt x="250621" y="28384"/>
                  </a:lnTo>
                  <a:lnTo>
                    <a:pt x="251891" y="28435"/>
                  </a:lnTo>
                  <a:lnTo>
                    <a:pt x="253301" y="28460"/>
                  </a:lnTo>
                  <a:lnTo>
                    <a:pt x="289433" y="31318"/>
                  </a:lnTo>
                  <a:lnTo>
                    <a:pt x="291176" y="29006"/>
                  </a:lnTo>
                  <a:lnTo>
                    <a:pt x="288429" y="29006"/>
                  </a:lnTo>
                  <a:lnTo>
                    <a:pt x="280531" y="28384"/>
                  </a:lnTo>
                  <a:close/>
                </a:path>
                <a:path w="1045210" h="450850">
                  <a:moveTo>
                    <a:pt x="330873" y="0"/>
                  </a:moveTo>
                  <a:lnTo>
                    <a:pt x="328180" y="0"/>
                  </a:lnTo>
                  <a:lnTo>
                    <a:pt x="319660" y="882"/>
                  </a:lnTo>
                  <a:lnTo>
                    <a:pt x="312053" y="3497"/>
                  </a:lnTo>
                  <a:lnTo>
                    <a:pt x="305458" y="7795"/>
                  </a:lnTo>
                  <a:lnTo>
                    <a:pt x="299974" y="13728"/>
                  </a:lnTo>
                  <a:lnTo>
                    <a:pt x="288429" y="29006"/>
                  </a:lnTo>
                  <a:lnTo>
                    <a:pt x="291176" y="29006"/>
                  </a:lnTo>
                  <a:lnTo>
                    <a:pt x="301713" y="15036"/>
                  </a:lnTo>
                  <a:lnTo>
                    <a:pt x="306701" y="9626"/>
                  </a:lnTo>
                  <a:lnTo>
                    <a:pt x="312808" y="5600"/>
                  </a:lnTo>
                  <a:lnTo>
                    <a:pt x="319985" y="3088"/>
                  </a:lnTo>
                  <a:lnTo>
                    <a:pt x="328180" y="2222"/>
                  </a:lnTo>
                  <a:lnTo>
                    <a:pt x="354880" y="2222"/>
                  </a:lnTo>
                  <a:lnTo>
                    <a:pt x="336372" y="698"/>
                  </a:lnTo>
                  <a:lnTo>
                    <a:pt x="333679" y="241"/>
                  </a:lnTo>
                  <a:lnTo>
                    <a:pt x="330873" y="0"/>
                  </a:lnTo>
                  <a:close/>
                </a:path>
                <a:path w="1045210" h="450850">
                  <a:moveTo>
                    <a:pt x="354880" y="2222"/>
                  </a:moveTo>
                  <a:lnTo>
                    <a:pt x="330733" y="2222"/>
                  </a:lnTo>
                  <a:lnTo>
                    <a:pt x="333400" y="2451"/>
                  </a:lnTo>
                  <a:lnTo>
                    <a:pt x="336194" y="2921"/>
                  </a:lnTo>
                  <a:lnTo>
                    <a:pt x="555523" y="20967"/>
                  </a:lnTo>
                  <a:lnTo>
                    <a:pt x="558533" y="22174"/>
                  </a:lnTo>
                  <a:lnTo>
                    <a:pt x="560819" y="23888"/>
                  </a:lnTo>
                  <a:lnTo>
                    <a:pt x="559917" y="22809"/>
                  </a:lnTo>
                  <a:lnTo>
                    <a:pt x="558723" y="21793"/>
                  </a:lnTo>
                  <a:lnTo>
                    <a:pt x="556983" y="20942"/>
                  </a:lnTo>
                  <a:lnTo>
                    <a:pt x="561741" y="20942"/>
                  </a:lnTo>
                  <a:lnTo>
                    <a:pt x="560019" y="19799"/>
                  </a:lnTo>
                  <a:lnTo>
                    <a:pt x="559560" y="19608"/>
                  </a:lnTo>
                  <a:lnTo>
                    <a:pt x="557466" y="19608"/>
                  </a:lnTo>
                  <a:lnTo>
                    <a:pt x="555790" y="19011"/>
                  </a:lnTo>
                  <a:lnTo>
                    <a:pt x="553999" y="18618"/>
                  </a:lnTo>
                  <a:lnTo>
                    <a:pt x="354880" y="2222"/>
                  </a:lnTo>
                  <a:close/>
                </a:path>
                <a:path w="1045210" h="450850">
                  <a:moveTo>
                    <a:pt x="557771" y="18884"/>
                  </a:moveTo>
                  <a:lnTo>
                    <a:pt x="557466" y="19608"/>
                  </a:lnTo>
                  <a:lnTo>
                    <a:pt x="559560" y="19608"/>
                  </a:lnTo>
                  <a:lnTo>
                    <a:pt x="557771" y="18884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3067056" y="2626233"/>
              <a:ext cx="1045210" cy="450850"/>
            </a:xfrm>
            <a:custGeom>
              <a:avLst/>
              <a:gdLst/>
              <a:ahLst/>
              <a:cxnLst/>
              <a:rect l="l" t="t" r="r" b="b"/>
              <a:pathLst>
                <a:path w="1045210" h="450850">
                  <a:moveTo>
                    <a:pt x="328180" y="0"/>
                  </a:moveTo>
                  <a:lnTo>
                    <a:pt x="288429" y="29006"/>
                  </a:lnTo>
                  <a:lnTo>
                    <a:pt x="253453" y="26250"/>
                  </a:lnTo>
                  <a:lnTo>
                    <a:pt x="252069" y="26212"/>
                  </a:lnTo>
                  <a:lnTo>
                    <a:pt x="251142" y="26187"/>
                  </a:lnTo>
                  <a:lnTo>
                    <a:pt x="250253" y="26162"/>
                  </a:lnTo>
                  <a:lnTo>
                    <a:pt x="249402" y="26162"/>
                  </a:lnTo>
                  <a:lnTo>
                    <a:pt x="243941" y="26162"/>
                  </a:lnTo>
                  <a:lnTo>
                    <a:pt x="239864" y="27317"/>
                  </a:lnTo>
                  <a:lnTo>
                    <a:pt x="235127" y="33159"/>
                  </a:lnTo>
                  <a:lnTo>
                    <a:pt x="189395" y="87630"/>
                  </a:lnTo>
                  <a:lnTo>
                    <a:pt x="186512" y="91046"/>
                  </a:lnTo>
                  <a:lnTo>
                    <a:pt x="190931" y="91287"/>
                  </a:lnTo>
                  <a:lnTo>
                    <a:pt x="206438" y="92100"/>
                  </a:lnTo>
                  <a:lnTo>
                    <a:pt x="119024" y="205981"/>
                  </a:lnTo>
                  <a:lnTo>
                    <a:pt x="100469" y="204990"/>
                  </a:lnTo>
                  <a:lnTo>
                    <a:pt x="99428" y="204939"/>
                  </a:lnTo>
                  <a:lnTo>
                    <a:pt x="98742" y="205727"/>
                  </a:lnTo>
                  <a:lnTo>
                    <a:pt x="6972" y="310095"/>
                  </a:lnTo>
                  <a:lnTo>
                    <a:pt x="2044" y="314071"/>
                  </a:lnTo>
                  <a:lnTo>
                    <a:pt x="0" y="319684"/>
                  </a:lnTo>
                  <a:lnTo>
                    <a:pt x="1498" y="325145"/>
                  </a:lnTo>
                  <a:lnTo>
                    <a:pt x="2628" y="329311"/>
                  </a:lnTo>
                  <a:lnTo>
                    <a:pt x="5626" y="332270"/>
                  </a:lnTo>
                  <a:lnTo>
                    <a:pt x="9144" y="332676"/>
                  </a:lnTo>
                  <a:lnTo>
                    <a:pt x="10223" y="332803"/>
                  </a:lnTo>
                  <a:lnTo>
                    <a:pt x="10960" y="332016"/>
                  </a:lnTo>
                  <a:lnTo>
                    <a:pt x="14782" y="327926"/>
                  </a:lnTo>
                  <a:lnTo>
                    <a:pt x="788060" y="439826"/>
                  </a:lnTo>
                  <a:lnTo>
                    <a:pt x="796772" y="446798"/>
                  </a:lnTo>
                  <a:lnTo>
                    <a:pt x="797255" y="447192"/>
                  </a:lnTo>
                  <a:lnTo>
                    <a:pt x="797864" y="447243"/>
                  </a:lnTo>
                  <a:lnTo>
                    <a:pt x="827811" y="450583"/>
                  </a:lnTo>
                  <a:lnTo>
                    <a:pt x="835126" y="449973"/>
                  </a:lnTo>
                  <a:lnTo>
                    <a:pt x="838733" y="444969"/>
                  </a:lnTo>
                  <a:lnTo>
                    <a:pt x="840460" y="442569"/>
                  </a:lnTo>
                  <a:lnTo>
                    <a:pt x="840917" y="441934"/>
                  </a:lnTo>
                  <a:lnTo>
                    <a:pt x="844981" y="436144"/>
                  </a:lnTo>
                  <a:lnTo>
                    <a:pt x="854068" y="423130"/>
                  </a:lnTo>
                  <a:lnTo>
                    <a:pt x="864442" y="408257"/>
                  </a:lnTo>
                  <a:lnTo>
                    <a:pt x="872363" y="396887"/>
                  </a:lnTo>
                  <a:lnTo>
                    <a:pt x="873125" y="395808"/>
                  </a:lnTo>
                  <a:lnTo>
                    <a:pt x="872553" y="394614"/>
                  </a:lnTo>
                  <a:lnTo>
                    <a:pt x="856767" y="362153"/>
                  </a:lnTo>
                  <a:lnTo>
                    <a:pt x="954227" y="220472"/>
                  </a:lnTo>
                  <a:lnTo>
                    <a:pt x="962482" y="239293"/>
                  </a:lnTo>
                  <a:lnTo>
                    <a:pt x="963015" y="240512"/>
                  </a:lnTo>
                  <a:lnTo>
                    <a:pt x="964311" y="240601"/>
                  </a:lnTo>
                  <a:lnTo>
                    <a:pt x="978039" y="241566"/>
                  </a:lnTo>
                  <a:lnTo>
                    <a:pt x="978509" y="241592"/>
                  </a:lnTo>
                  <a:lnTo>
                    <a:pt x="979716" y="241681"/>
                  </a:lnTo>
                  <a:lnTo>
                    <a:pt x="980427" y="240677"/>
                  </a:lnTo>
                  <a:lnTo>
                    <a:pt x="1044244" y="149720"/>
                  </a:lnTo>
                  <a:lnTo>
                    <a:pt x="1044689" y="149072"/>
                  </a:lnTo>
                  <a:lnTo>
                    <a:pt x="1044638" y="148285"/>
                  </a:lnTo>
                  <a:lnTo>
                    <a:pt x="1041692" y="100266"/>
                  </a:lnTo>
                  <a:lnTo>
                    <a:pt x="1042365" y="89496"/>
                  </a:lnTo>
                  <a:lnTo>
                    <a:pt x="1034224" y="88277"/>
                  </a:lnTo>
                  <a:lnTo>
                    <a:pt x="1029843" y="87617"/>
                  </a:lnTo>
                  <a:lnTo>
                    <a:pt x="612495" y="54622"/>
                  </a:lnTo>
                  <a:lnTo>
                    <a:pt x="603885" y="48907"/>
                  </a:lnTo>
                  <a:lnTo>
                    <a:pt x="561009" y="20459"/>
                  </a:lnTo>
                  <a:lnTo>
                    <a:pt x="560019" y="19799"/>
                  </a:lnTo>
                  <a:lnTo>
                    <a:pt x="558152" y="19024"/>
                  </a:lnTo>
                  <a:lnTo>
                    <a:pt x="557771" y="18884"/>
                  </a:lnTo>
                  <a:lnTo>
                    <a:pt x="557466" y="19608"/>
                  </a:lnTo>
                  <a:lnTo>
                    <a:pt x="555790" y="19011"/>
                  </a:lnTo>
                  <a:lnTo>
                    <a:pt x="553999" y="18618"/>
                  </a:lnTo>
                  <a:lnTo>
                    <a:pt x="552107" y="18465"/>
                  </a:lnTo>
                  <a:lnTo>
                    <a:pt x="336372" y="698"/>
                  </a:lnTo>
                  <a:lnTo>
                    <a:pt x="333679" y="241"/>
                  </a:lnTo>
                  <a:lnTo>
                    <a:pt x="330873" y="0"/>
                  </a:lnTo>
                  <a:lnTo>
                    <a:pt x="328180" y="0"/>
                  </a:lnTo>
                </a:path>
                <a:path w="1045210" h="450850">
                  <a:moveTo>
                    <a:pt x="328180" y="2222"/>
                  </a:moveTo>
                  <a:lnTo>
                    <a:pt x="330733" y="2222"/>
                  </a:lnTo>
                  <a:lnTo>
                    <a:pt x="333400" y="2451"/>
                  </a:lnTo>
                  <a:lnTo>
                    <a:pt x="336194" y="2921"/>
                  </a:lnTo>
                  <a:lnTo>
                    <a:pt x="551954" y="20675"/>
                  </a:lnTo>
                  <a:lnTo>
                    <a:pt x="555523" y="20967"/>
                  </a:lnTo>
                  <a:lnTo>
                    <a:pt x="558533" y="22174"/>
                  </a:lnTo>
                  <a:lnTo>
                    <a:pt x="560819" y="23888"/>
                  </a:lnTo>
                  <a:lnTo>
                    <a:pt x="559917" y="22809"/>
                  </a:lnTo>
                  <a:lnTo>
                    <a:pt x="558723" y="21793"/>
                  </a:lnTo>
                  <a:lnTo>
                    <a:pt x="556983" y="20942"/>
                  </a:lnTo>
                  <a:lnTo>
                    <a:pt x="558965" y="21755"/>
                  </a:lnTo>
                  <a:lnTo>
                    <a:pt x="559828" y="22326"/>
                  </a:lnTo>
                  <a:lnTo>
                    <a:pt x="564239" y="25251"/>
                  </a:lnTo>
                  <a:lnTo>
                    <a:pt x="575643" y="32816"/>
                  </a:lnTo>
                  <a:lnTo>
                    <a:pt x="592129" y="43754"/>
                  </a:lnTo>
                  <a:lnTo>
                    <a:pt x="611784" y="56794"/>
                  </a:lnTo>
                  <a:lnTo>
                    <a:pt x="1029525" y="89814"/>
                  </a:lnTo>
                  <a:lnTo>
                    <a:pt x="1035164" y="90665"/>
                  </a:lnTo>
                  <a:lnTo>
                    <a:pt x="1040028" y="92151"/>
                  </a:lnTo>
                  <a:lnTo>
                    <a:pt x="1039545" y="100406"/>
                  </a:lnTo>
                  <a:lnTo>
                    <a:pt x="1042492" y="148437"/>
                  </a:lnTo>
                  <a:lnTo>
                    <a:pt x="978649" y="239382"/>
                  </a:lnTo>
                  <a:lnTo>
                    <a:pt x="978179" y="239356"/>
                  </a:lnTo>
                  <a:lnTo>
                    <a:pt x="964476" y="238379"/>
                  </a:lnTo>
                  <a:lnTo>
                    <a:pt x="954646" y="216001"/>
                  </a:lnTo>
                  <a:lnTo>
                    <a:pt x="854341" y="361835"/>
                  </a:lnTo>
                  <a:lnTo>
                    <a:pt x="854506" y="362483"/>
                  </a:lnTo>
                  <a:lnTo>
                    <a:pt x="870610" y="395592"/>
                  </a:lnTo>
                  <a:lnTo>
                    <a:pt x="839216" y="440563"/>
                  </a:lnTo>
                  <a:lnTo>
                    <a:pt x="837857" y="442315"/>
                  </a:lnTo>
                  <a:lnTo>
                    <a:pt x="834694" y="447776"/>
                  </a:lnTo>
                  <a:lnTo>
                    <a:pt x="828040" y="448373"/>
                  </a:lnTo>
                  <a:lnTo>
                    <a:pt x="798106" y="445046"/>
                  </a:lnTo>
                  <a:lnTo>
                    <a:pt x="788936" y="437718"/>
                  </a:lnTo>
                  <a:lnTo>
                    <a:pt x="13982" y="325564"/>
                  </a:lnTo>
                  <a:lnTo>
                    <a:pt x="9385" y="330479"/>
                  </a:lnTo>
                  <a:lnTo>
                    <a:pt x="5506" y="328255"/>
                  </a:lnTo>
                  <a:lnTo>
                    <a:pt x="3354" y="323510"/>
                  </a:lnTo>
                  <a:lnTo>
                    <a:pt x="3986" y="317559"/>
                  </a:lnTo>
                  <a:lnTo>
                    <a:pt x="8458" y="311721"/>
                  </a:lnTo>
                  <a:lnTo>
                    <a:pt x="5435" y="314769"/>
                  </a:lnTo>
                  <a:lnTo>
                    <a:pt x="8077" y="315645"/>
                  </a:lnTo>
                  <a:lnTo>
                    <a:pt x="11099" y="316077"/>
                  </a:lnTo>
                  <a:lnTo>
                    <a:pt x="12877" y="316547"/>
                  </a:lnTo>
                  <a:lnTo>
                    <a:pt x="14795" y="316560"/>
                  </a:lnTo>
                  <a:lnTo>
                    <a:pt x="15011" y="316560"/>
                  </a:lnTo>
                  <a:lnTo>
                    <a:pt x="14008" y="316369"/>
                  </a:lnTo>
                  <a:lnTo>
                    <a:pt x="12509" y="316268"/>
                  </a:lnTo>
                  <a:lnTo>
                    <a:pt x="11099" y="316077"/>
                  </a:lnTo>
                  <a:lnTo>
                    <a:pt x="8978" y="315518"/>
                  </a:lnTo>
                  <a:lnTo>
                    <a:pt x="7073" y="314312"/>
                  </a:lnTo>
                  <a:lnTo>
                    <a:pt x="8458" y="311721"/>
                  </a:lnTo>
                  <a:lnTo>
                    <a:pt x="100355" y="207213"/>
                  </a:lnTo>
                  <a:lnTo>
                    <a:pt x="120040" y="208254"/>
                  </a:lnTo>
                  <a:lnTo>
                    <a:pt x="210718" y="90106"/>
                  </a:lnTo>
                  <a:lnTo>
                    <a:pt x="191033" y="89065"/>
                  </a:lnTo>
                  <a:lnTo>
                    <a:pt x="236816" y="34569"/>
                  </a:lnTo>
                  <a:lnTo>
                    <a:pt x="241211" y="29121"/>
                  </a:lnTo>
                  <a:lnTo>
                    <a:pt x="244716" y="28384"/>
                  </a:lnTo>
                  <a:lnTo>
                    <a:pt x="249402" y="28384"/>
                  </a:lnTo>
                  <a:lnTo>
                    <a:pt x="250621" y="28384"/>
                  </a:lnTo>
                  <a:lnTo>
                    <a:pt x="251891" y="28435"/>
                  </a:lnTo>
                  <a:lnTo>
                    <a:pt x="253301" y="28460"/>
                  </a:lnTo>
                  <a:lnTo>
                    <a:pt x="289433" y="31318"/>
                  </a:lnTo>
                  <a:lnTo>
                    <a:pt x="301713" y="15036"/>
                  </a:lnTo>
                  <a:lnTo>
                    <a:pt x="306701" y="9626"/>
                  </a:lnTo>
                  <a:lnTo>
                    <a:pt x="312808" y="5600"/>
                  </a:lnTo>
                  <a:lnTo>
                    <a:pt x="319985" y="3088"/>
                  </a:lnTo>
                  <a:lnTo>
                    <a:pt x="328180" y="2222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8" name="object 68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30165" y="2824911"/>
              <a:ext cx="13984" cy="40601"/>
            </a:xfrm>
            <a:prstGeom prst="rect">
              <a:avLst/>
            </a:prstGeom>
          </p:spPr>
        </p:pic>
        <p:sp>
          <p:nvSpPr>
            <p:cNvPr id="69" name="object 69" descr=""/>
            <p:cNvSpPr/>
            <p:nvPr/>
          </p:nvSpPr>
          <p:spPr>
            <a:xfrm>
              <a:off x="4012952" y="2822323"/>
              <a:ext cx="33020" cy="44450"/>
            </a:xfrm>
            <a:custGeom>
              <a:avLst/>
              <a:gdLst/>
              <a:ahLst/>
              <a:cxnLst/>
              <a:rect l="l" t="t" r="r" b="b"/>
              <a:pathLst>
                <a:path w="33020" h="44450">
                  <a:moveTo>
                    <a:pt x="0" y="0"/>
                  </a:moveTo>
                  <a:lnTo>
                    <a:pt x="17538" y="43180"/>
                  </a:lnTo>
                  <a:lnTo>
                    <a:pt x="32918" y="44030"/>
                  </a:lnTo>
                  <a:lnTo>
                    <a:pt x="24307" y="35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 descr=""/>
            <p:cNvSpPr/>
            <p:nvPr/>
          </p:nvSpPr>
          <p:spPr>
            <a:xfrm>
              <a:off x="3623591" y="2682099"/>
              <a:ext cx="401320" cy="49530"/>
            </a:xfrm>
            <a:custGeom>
              <a:avLst/>
              <a:gdLst/>
              <a:ahLst/>
              <a:cxnLst/>
              <a:rect l="l" t="t" r="r" b="b"/>
              <a:pathLst>
                <a:path w="401320" h="49530">
                  <a:moveTo>
                    <a:pt x="0" y="0"/>
                  </a:moveTo>
                  <a:lnTo>
                    <a:pt x="38" y="16510"/>
                  </a:lnTo>
                  <a:lnTo>
                    <a:pt x="392264" y="49441"/>
                  </a:lnTo>
                  <a:lnTo>
                    <a:pt x="401091" y="3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3623591" y="2682099"/>
              <a:ext cx="401320" cy="49530"/>
            </a:xfrm>
            <a:custGeom>
              <a:avLst/>
              <a:gdLst/>
              <a:ahLst/>
              <a:cxnLst/>
              <a:rect l="l" t="t" r="r" b="b"/>
              <a:pathLst>
                <a:path w="401320" h="49530">
                  <a:moveTo>
                    <a:pt x="38" y="16510"/>
                  </a:moveTo>
                  <a:lnTo>
                    <a:pt x="0" y="0"/>
                  </a:lnTo>
                  <a:lnTo>
                    <a:pt x="401091" y="36728"/>
                  </a:lnTo>
                  <a:lnTo>
                    <a:pt x="392264" y="49441"/>
                  </a:lnTo>
                  <a:lnTo>
                    <a:pt x="38" y="16510"/>
                  </a:lnTo>
                  <a:close/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 descr=""/>
            <p:cNvSpPr/>
            <p:nvPr/>
          </p:nvSpPr>
          <p:spPr>
            <a:xfrm>
              <a:off x="3074310" y="2654611"/>
              <a:ext cx="1032510" cy="403225"/>
            </a:xfrm>
            <a:custGeom>
              <a:avLst/>
              <a:gdLst/>
              <a:ahLst/>
              <a:cxnLst/>
              <a:rect l="l" t="t" r="r" b="b"/>
              <a:pathLst>
                <a:path w="1032510" h="403225">
                  <a:moveTo>
                    <a:pt x="93103" y="178828"/>
                  </a:moveTo>
                  <a:lnTo>
                    <a:pt x="1206" y="283349"/>
                  </a:lnTo>
                  <a:lnTo>
                    <a:pt x="495" y="284060"/>
                  </a:lnTo>
                  <a:lnTo>
                    <a:pt x="114" y="284746"/>
                  </a:lnTo>
                  <a:lnTo>
                    <a:pt x="787349" y="402234"/>
                  </a:lnTo>
                  <a:lnTo>
                    <a:pt x="788822" y="402653"/>
                  </a:lnTo>
                  <a:lnTo>
                    <a:pt x="790244" y="402843"/>
                  </a:lnTo>
                  <a:lnTo>
                    <a:pt x="794600" y="402843"/>
                  </a:lnTo>
                  <a:lnTo>
                    <a:pt x="820218" y="372465"/>
                  </a:lnTo>
                  <a:lnTo>
                    <a:pt x="721347" y="372465"/>
                  </a:lnTo>
                  <a:lnTo>
                    <a:pt x="719378" y="372249"/>
                  </a:lnTo>
                  <a:lnTo>
                    <a:pt x="717410" y="371792"/>
                  </a:lnTo>
                  <a:lnTo>
                    <a:pt x="117411" y="283324"/>
                  </a:lnTo>
                  <a:lnTo>
                    <a:pt x="117563" y="283108"/>
                  </a:lnTo>
                  <a:lnTo>
                    <a:pt x="103263" y="281584"/>
                  </a:lnTo>
                  <a:lnTo>
                    <a:pt x="110070" y="281254"/>
                  </a:lnTo>
                  <a:lnTo>
                    <a:pt x="111671" y="279285"/>
                  </a:lnTo>
                  <a:lnTo>
                    <a:pt x="115354" y="269921"/>
                  </a:lnTo>
                  <a:lnTo>
                    <a:pt x="125758" y="245021"/>
                  </a:lnTo>
                  <a:lnTo>
                    <a:pt x="143025" y="207119"/>
                  </a:lnTo>
                  <a:lnTo>
                    <a:pt x="156692" y="179882"/>
                  </a:lnTo>
                  <a:lnTo>
                    <a:pt x="112788" y="179882"/>
                  </a:lnTo>
                  <a:lnTo>
                    <a:pt x="93103" y="178828"/>
                  </a:lnTo>
                  <a:close/>
                </a:path>
                <a:path w="1032510" h="403225">
                  <a:moveTo>
                    <a:pt x="547992" y="23952"/>
                  </a:moveTo>
                  <a:lnTo>
                    <a:pt x="542442" y="32194"/>
                  </a:lnTo>
                  <a:lnTo>
                    <a:pt x="936980" y="63995"/>
                  </a:lnTo>
                  <a:lnTo>
                    <a:pt x="941831" y="64871"/>
                  </a:lnTo>
                  <a:lnTo>
                    <a:pt x="944562" y="69786"/>
                  </a:lnTo>
                  <a:lnTo>
                    <a:pt x="943152" y="75171"/>
                  </a:lnTo>
                  <a:lnTo>
                    <a:pt x="942759" y="76098"/>
                  </a:lnTo>
                  <a:lnTo>
                    <a:pt x="942162" y="76936"/>
                  </a:lnTo>
                  <a:lnTo>
                    <a:pt x="742454" y="365061"/>
                  </a:lnTo>
                  <a:lnTo>
                    <a:pt x="738416" y="368299"/>
                  </a:lnTo>
                  <a:lnTo>
                    <a:pt x="730554" y="371703"/>
                  </a:lnTo>
                  <a:lnTo>
                    <a:pt x="726960" y="372465"/>
                  </a:lnTo>
                  <a:lnTo>
                    <a:pt x="820218" y="372465"/>
                  </a:lnTo>
                  <a:lnTo>
                    <a:pt x="847001" y="333578"/>
                  </a:lnTo>
                  <a:lnTo>
                    <a:pt x="829462" y="328968"/>
                  </a:lnTo>
                  <a:lnTo>
                    <a:pt x="939063" y="167678"/>
                  </a:lnTo>
                  <a:lnTo>
                    <a:pt x="965477" y="167678"/>
                  </a:lnTo>
                  <a:lnTo>
                    <a:pt x="1030935" y="74980"/>
                  </a:lnTo>
                  <a:lnTo>
                    <a:pt x="1031481" y="73532"/>
                  </a:lnTo>
                  <a:lnTo>
                    <a:pt x="1031811" y="72237"/>
                  </a:lnTo>
                  <a:lnTo>
                    <a:pt x="1032139" y="69786"/>
                  </a:lnTo>
                  <a:lnTo>
                    <a:pt x="1032065" y="67995"/>
                  </a:lnTo>
                  <a:lnTo>
                    <a:pt x="1030312" y="62966"/>
                  </a:lnTo>
                  <a:lnTo>
                    <a:pt x="1026007" y="61683"/>
                  </a:lnTo>
                  <a:lnTo>
                    <a:pt x="1022273" y="61429"/>
                  </a:lnTo>
                  <a:lnTo>
                    <a:pt x="547992" y="23952"/>
                  </a:lnTo>
                  <a:close/>
                </a:path>
                <a:path w="1032510" h="403225">
                  <a:moveTo>
                    <a:pt x="243357" y="0"/>
                  </a:moveTo>
                  <a:lnTo>
                    <a:pt x="240499" y="0"/>
                  </a:lnTo>
                  <a:lnTo>
                    <a:pt x="239001" y="101"/>
                  </a:lnTo>
                  <a:lnTo>
                    <a:pt x="237553" y="444"/>
                  </a:lnTo>
                  <a:lnTo>
                    <a:pt x="234797" y="1168"/>
                  </a:lnTo>
                  <a:lnTo>
                    <a:pt x="232359" y="2730"/>
                  </a:lnTo>
                  <a:lnTo>
                    <a:pt x="229552" y="6184"/>
                  </a:lnTo>
                  <a:lnTo>
                    <a:pt x="183781" y="60693"/>
                  </a:lnTo>
                  <a:lnTo>
                    <a:pt x="203466" y="61734"/>
                  </a:lnTo>
                  <a:lnTo>
                    <a:pt x="112788" y="179882"/>
                  </a:lnTo>
                  <a:lnTo>
                    <a:pt x="156692" y="179882"/>
                  </a:lnTo>
                  <a:lnTo>
                    <a:pt x="174701" y="145453"/>
                  </a:lnTo>
                  <a:lnTo>
                    <a:pt x="282181" y="2933"/>
                  </a:lnTo>
                  <a:lnTo>
                    <a:pt x="246037" y="76"/>
                  </a:lnTo>
                  <a:lnTo>
                    <a:pt x="244640" y="50"/>
                  </a:lnTo>
                  <a:lnTo>
                    <a:pt x="243357" y="0"/>
                  </a:lnTo>
                  <a:close/>
                </a:path>
                <a:path w="1032510" h="403225">
                  <a:moveTo>
                    <a:pt x="965477" y="167678"/>
                  </a:moveTo>
                  <a:lnTo>
                    <a:pt x="939063" y="167678"/>
                  </a:lnTo>
                  <a:lnTo>
                    <a:pt x="962939" y="171272"/>
                  </a:lnTo>
                  <a:lnTo>
                    <a:pt x="965477" y="167678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 descr=""/>
            <p:cNvSpPr/>
            <p:nvPr/>
          </p:nvSpPr>
          <p:spPr>
            <a:xfrm>
              <a:off x="3074310" y="2654611"/>
              <a:ext cx="1032510" cy="403225"/>
            </a:xfrm>
            <a:custGeom>
              <a:avLst/>
              <a:gdLst/>
              <a:ahLst/>
              <a:cxnLst/>
              <a:rect l="l" t="t" r="r" b="b"/>
              <a:pathLst>
                <a:path w="1032510" h="403225">
                  <a:moveTo>
                    <a:pt x="237553" y="444"/>
                  </a:moveTo>
                  <a:lnTo>
                    <a:pt x="237426" y="482"/>
                  </a:lnTo>
                  <a:lnTo>
                    <a:pt x="234797" y="1168"/>
                  </a:lnTo>
                  <a:lnTo>
                    <a:pt x="232359" y="2730"/>
                  </a:lnTo>
                  <a:lnTo>
                    <a:pt x="229552" y="6184"/>
                  </a:lnTo>
                  <a:lnTo>
                    <a:pt x="183781" y="60693"/>
                  </a:lnTo>
                  <a:lnTo>
                    <a:pt x="203466" y="61734"/>
                  </a:lnTo>
                  <a:lnTo>
                    <a:pt x="112788" y="179882"/>
                  </a:lnTo>
                  <a:lnTo>
                    <a:pt x="93103" y="178828"/>
                  </a:lnTo>
                  <a:lnTo>
                    <a:pt x="1206" y="283349"/>
                  </a:lnTo>
                  <a:lnTo>
                    <a:pt x="495" y="284060"/>
                  </a:lnTo>
                  <a:lnTo>
                    <a:pt x="114" y="284746"/>
                  </a:lnTo>
                  <a:lnTo>
                    <a:pt x="0" y="285381"/>
                  </a:lnTo>
                  <a:lnTo>
                    <a:pt x="0" y="286194"/>
                  </a:lnTo>
                  <a:lnTo>
                    <a:pt x="495" y="289039"/>
                  </a:lnTo>
                  <a:lnTo>
                    <a:pt x="6172" y="290880"/>
                  </a:lnTo>
                  <a:lnTo>
                    <a:pt x="8699" y="291299"/>
                  </a:lnTo>
                  <a:lnTo>
                    <a:pt x="787349" y="402234"/>
                  </a:lnTo>
                  <a:lnTo>
                    <a:pt x="788822" y="402653"/>
                  </a:lnTo>
                  <a:lnTo>
                    <a:pt x="790244" y="402843"/>
                  </a:lnTo>
                  <a:lnTo>
                    <a:pt x="791590" y="402843"/>
                  </a:lnTo>
                  <a:lnTo>
                    <a:pt x="794600" y="402843"/>
                  </a:lnTo>
                  <a:lnTo>
                    <a:pt x="797267" y="401878"/>
                  </a:lnTo>
                  <a:lnTo>
                    <a:pt x="799528" y="400392"/>
                  </a:lnTo>
                  <a:lnTo>
                    <a:pt x="800925" y="399478"/>
                  </a:lnTo>
                  <a:lnTo>
                    <a:pt x="802144" y="398360"/>
                  </a:lnTo>
                  <a:lnTo>
                    <a:pt x="803224" y="397141"/>
                  </a:lnTo>
                  <a:lnTo>
                    <a:pt x="847001" y="333578"/>
                  </a:lnTo>
                  <a:lnTo>
                    <a:pt x="829462" y="328968"/>
                  </a:lnTo>
                  <a:lnTo>
                    <a:pt x="938796" y="168084"/>
                  </a:lnTo>
                  <a:lnTo>
                    <a:pt x="939063" y="167678"/>
                  </a:lnTo>
                  <a:lnTo>
                    <a:pt x="962380" y="171183"/>
                  </a:lnTo>
                  <a:lnTo>
                    <a:pt x="1030935" y="74980"/>
                  </a:lnTo>
                  <a:lnTo>
                    <a:pt x="1031963" y="71069"/>
                  </a:lnTo>
                  <a:lnTo>
                    <a:pt x="1032192" y="69392"/>
                  </a:lnTo>
                  <a:lnTo>
                    <a:pt x="1032065" y="67995"/>
                  </a:lnTo>
                  <a:lnTo>
                    <a:pt x="1031659" y="66840"/>
                  </a:lnTo>
                  <a:lnTo>
                    <a:pt x="1030312" y="62966"/>
                  </a:lnTo>
                  <a:lnTo>
                    <a:pt x="1026007" y="61683"/>
                  </a:lnTo>
                  <a:lnTo>
                    <a:pt x="1022273" y="61429"/>
                  </a:lnTo>
                  <a:lnTo>
                    <a:pt x="547992" y="23952"/>
                  </a:lnTo>
                  <a:lnTo>
                    <a:pt x="542442" y="32194"/>
                  </a:lnTo>
                  <a:lnTo>
                    <a:pt x="936980" y="63995"/>
                  </a:lnTo>
                  <a:lnTo>
                    <a:pt x="941831" y="64871"/>
                  </a:lnTo>
                  <a:lnTo>
                    <a:pt x="944562" y="69786"/>
                  </a:lnTo>
                  <a:lnTo>
                    <a:pt x="943394" y="74256"/>
                  </a:lnTo>
                  <a:lnTo>
                    <a:pt x="943152" y="75171"/>
                  </a:lnTo>
                  <a:lnTo>
                    <a:pt x="942759" y="76098"/>
                  </a:lnTo>
                  <a:lnTo>
                    <a:pt x="942162" y="76936"/>
                  </a:lnTo>
                  <a:lnTo>
                    <a:pt x="745439" y="360756"/>
                  </a:lnTo>
                  <a:lnTo>
                    <a:pt x="742454" y="365061"/>
                  </a:lnTo>
                  <a:lnTo>
                    <a:pt x="738416" y="368299"/>
                  </a:lnTo>
                  <a:lnTo>
                    <a:pt x="733869" y="370255"/>
                  </a:lnTo>
                  <a:lnTo>
                    <a:pt x="730554" y="371703"/>
                  </a:lnTo>
                  <a:lnTo>
                    <a:pt x="726960" y="372465"/>
                  </a:lnTo>
                  <a:lnTo>
                    <a:pt x="723303" y="372465"/>
                  </a:lnTo>
                  <a:lnTo>
                    <a:pt x="721347" y="372465"/>
                  </a:lnTo>
                  <a:lnTo>
                    <a:pt x="719378" y="372249"/>
                  </a:lnTo>
                  <a:lnTo>
                    <a:pt x="717410" y="371792"/>
                  </a:lnTo>
                  <a:lnTo>
                    <a:pt x="598017" y="354190"/>
                  </a:lnTo>
                  <a:lnTo>
                    <a:pt x="117411" y="283324"/>
                  </a:lnTo>
                  <a:lnTo>
                    <a:pt x="117563" y="283108"/>
                  </a:lnTo>
                  <a:lnTo>
                    <a:pt x="103263" y="281584"/>
                  </a:lnTo>
                  <a:lnTo>
                    <a:pt x="110070" y="281254"/>
                  </a:lnTo>
                  <a:lnTo>
                    <a:pt x="111671" y="279285"/>
                  </a:lnTo>
                  <a:lnTo>
                    <a:pt x="143025" y="207119"/>
                  </a:lnTo>
                  <a:lnTo>
                    <a:pt x="167297" y="158749"/>
                  </a:lnTo>
                  <a:lnTo>
                    <a:pt x="172262" y="149377"/>
                  </a:lnTo>
                  <a:lnTo>
                    <a:pt x="172999" y="147980"/>
                  </a:lnTo>
                  <a:lnTo>
                    <a:pt x="173786" y="146710"/>
                  </a:lnTo>
                  <a:lnTo>
                    <a:pt x="174701" y="145453"/>
                  </a:lnTo>
                  <a:lnTo>
                    <a:pt x="282181" y="2933"/>
                  </a:lnTo>
                  <a:lnTo>
                    <a:pt x="246037" y="76"/>
                  </a:lnTo>
                  <a:lnTo>
                    <a:pt x="244640" y="50"/>
                  </a:lnTo>
                  <a:lnTo>
                    <a:pt x="243357" y="0"/>
                  </a:lnTo>
                  <a:lnTo>
                    <a:pt x="242150" y="0"/>
                  </a:lnTo>
                  <a:lnTo>
                    <a:pt x="240499" y="0"/>
                  </a:lnTo>
                  <a:lnTo>
                    <a:pt x="239001" y="101"/>
                  </a:lnTo>
                  <a:lnTo>
                    <a:pt x="237553" y="444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4" name="object 74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69830" y="2698165"/>
              <a:ext cx="17284" cy="8077"/>
            </a:xfrm>
            <a:prstGeom prst="rect">
              <a:avLst/>
            </a:prstGeom>
          </p:spPr>
        </p:pic>
        <p:sp>
          <p:nvSpPr>
            <p:cNvPr id="75" name="object 75" descr=""/>
            <p:cNvSpPr/>
            <p:nvPr/>
          </p:nvSpPr>
          <p:spPr>
            <a:xfrm>
              <a:off x="3194405" y="2637536"/>
              <a:ext cx="196215" cy="300990"/>
            </a:xfrm>
            <a:custGeom>
              <a:avLst/>
              <a:gdLst/>
              <a:ahLst/>
              <a:cxnLst/>
              <a:rect l="l" t="t" r="r" b="b"/>
              <a:pathLst>
                <a:path w="196214" h="300989">
                  <a:moveTo>
                    <a:pt x="195702" y="0"/>
                  </a:moveTo>
                  <a:lnTo>
                    <a:pt x="190089" y="1055"/>
                  </a:lnTo>
                  <a:lnTo>
                    <a:pt x="184997" y="4268"/>
                  </a:lnTo>
                  <a:lnTo>
                    <a:pt x="181457" y="9143"/>
                  </a:lnTo>
                  <a:lnTo>
                    <a:pt x="61705" y="167921"/>
                  </a:lnTo>
                  <a:lnTo>
                    <a:pt x="41371" y="208043"/>
                  </a:lnTo>
                  <a:lnTo>
                    <a:pt x="24257" y="245232"/>
                  </a:lnTo>
                  <a:lnTo>
                    <a:pt x="0" y="299249"/>
                  </a:lnTo>
                  <a:lnTo>
                    <a:pt x="6018" y="300417"/>
                  </a:lnTo>
                  <a:lnTo>
                    <a:pt x="177685" y="65264"/>
                  </a:lnTo>
                  <a:lnTo>
                    <a:pt x="184226" y="61416"/>
                  </a:lnTo>
                  <a:lnTo>
                    <a:pt x="192706" y="60629"/>
                  </a:lnTo>
                  <a:lnTo>
                    <a:pt x="195702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 descr=""/>
            <p:cNvSpPr/>
            <p:nvPr/>
          </p:nvSpPr>
          <p:spPr>
            <a:xfrm>
              <a:off x="3194401" y="2637525"/>
              <a:ext cx="196215" cy="300990"/>
            </a:xfrm>
            <a:custGeom>
              <a:avLst/>
              <a:gdLst/>
              <a:ahLst/>
              <a:cxnLst/>
              <a:rect l="l" t="t" r="r" b="b"/>
              <a:pathLst>
                <a:path w="196214" h="300989">
                  <a:moveTo>
                    <a:pt x="181457" y="9143"/>
                  </a:moveTo>
                  <a:lnTo>
                    <a:pt x="61709" y="167932"/>
                  </a:lnTo>
                  <a:lnTo>
                    <a:pt x="41374" y="208054"/>
                  </a:lnTo>
                  <a:lnTo>
                    <a:pt x="24261" y="245243"/>
                  </a:lnTo>
                  <a:lnTo>
                    <a:pt x="0" y="299262"/>
                  </a:lnTo>
                  <a:lnTo>
                    <a:pt x="6019" y="300431"/>
                  </a:lnTo>
                  <a:lnTo>
                    <a:pt x="173126" y="71513"/>
                  </a:lnTo>
                  <a:lnTo>
                    <a:pt x="173228" y="71373"/>
                  </a:lnTo>
                  <a:lnTo>
                    <a:pt x="177698" y="65290"/>
                  </a:lnTo>
                  <a:lnTo>
                    <a:pt x="184226" y="61429"/>
                  </a:lnTo>
                  <a:lnTo>
                    <a:pt x="192709" y="60642"/>
                  </a:lnTo>
                  <a:lnTo>
                    <a:pt x="195707" y="0"/>
                  </a:lnTo>
                  <a:lnTo>
                    <a:pt x="190093" y="1066"/>
                  </a:lnTo>
                  <a:lnTo>
                    <a:pt x="185000" y="4279"/>
                  </a:lnTo>
                  <a:lnTo>
                    <a:pt x="181457" y="9143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5211" y="2635229"/>
              <a:ext cx="240703" cy="84734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3499989" y="2647171"/>
              <a:ext cx="255904" cy="346710"/>
            </a:xfrm>
            <a:custGeom>
              <a:avLst/>
              <a:gdLst/>
              <a:ahLst/>
              <a:cxnLst/>
              <a:rect l="l" t="t" r="r" b="b"/>
              <a:pathLst>
                <a:path w="255904" h="346710">
                  <a:moveTo>
                    <a:pt x="132468" y="5090"/>
                  </a:moveTo>
                  <a:lnTo>
                    <a:pt x="129997" y="11963"/>
                  </a:lnTo>
                  <a:lnTo>
                    <a:pt x="6134" y="196367"/>
                  </a:lnTo>
                  <a:lnTo>
                    <a:pt x="0" y="204266"/>
                  </a:lnTo>
                  <a:lnTo>
                    <a:pt x="5943" y="214960"/>
                  </a:lnTo>
                  <a:lnTo>
                    <a:pt x="24476" y="245853"/>
                  </a:lnTo>
                  <a:lnTo>
                    <a:pt x="48904" y="284465"/>
                  </a:lnTo>
                  <a:lnTo>
                    <a:pt x="79540" y="332130"/>
                  </a:lnTo>
                  <a:lnTo>
                    <a:pt x="79057" y="346608"/>
                  </a:lnTo>
                  <a:lnTo>
                    <a:pt x="255422" y="92760"/>
                  </a:lnTo>
                  <a:lnTo>
                    <a:pt x="254101" y="85801"/>
                  </a:lnTo>
                  <a:lnTo>
                    <a:pt x="132468" y="5090"/>
                  </a:lnTo>
                  <a:close/>
                </a:path>
                <a:path w="255904" h="346710">
                  <a:moveTo>
                    <a:pt x="126812" y="1337"/>
                  </a:moveTo>
                  <a:lnTo>
                    <a:pt x="132468" y="5090"/>
                  </a:lnTo>
                  <a:lnTo>
                    <a:pt x="132778" y="4229"/>
                  </a:lnTo>
                  <a:lnTo>
                    <a:pt x="126812" y="1337"/>
                  </a:lnTo>
                  <a:close/>
                </a:path>
                <a:path w="255904" h="346710">
                  <a:moveTo>
                    <a:pt x="124053" y="0"/>
                  </a:moveTo>
                  <a:lnTo>
                    <a:pt x="126812" y="1337"/>
                  </a:lnTo>
                  <a:lnTo>
                    <a:pt x="126022" y="812"/>
                  </a:lnTo>
                  <a:lnTo>
                    <a:pt x="12405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3499989" y="2647171"/>
              <a:ext cx="255904" cy="346710"/>
            </a:xfrm>
            <a:custGeom>
              <a:avLst/>
              <a:gdLst/>
              <a:ahLst/>
              <a:cxnLst/>
              <a:rect l="l" t="t" r="r" b="b"/>
              <a:pathLst>
                <a:path w="255904" h="346710">
                  <a:moveTo>
                    <a:pt x="79057" y="346608"/>
                  </a:moveTo>
                  <a:lnTo>
                    <a:pt x="79540" y="332130"/>
                  </a:lnTo>
                  <a:lnTo>
                    <a:pt x="70251" y="317617"/>
                  </a:lnTo>
                  <a:lnTo>
                    <a:pt x="48904" y="284465"/>
                  </a:lnTo>
                  <a:lnTo>
                    <a:pt x="24476" y="245853"/>
                  </a:lnTo>
                  <a:lnTo>
                    <a:pt x="5943" y="214960"/>
                  </a:lnTo>
                  <a:lnTo>
                    <a:pt x="0" y="204266"/>
                  </a:lnTo>
                  <a:lnTo>
                    <a:pt x="6134" y="196367"/>
                  </a:lnTo>
                  <a:lnTo>
                    <a:pt x="126593" y="17043"/>
                  </a:lnTo>
                  <a:lnTo>
                    <a:pt x="129997" y="11963"/>
                  </a:lnTo>
                  <a:lnTo>
                    <a:pt x="132778" y="4229"/>
                  </a:lnTo>
                  <a:lnTo>
                    <a:pt x="124053" y="0"/>
                  </a:lnTo>
                  <a:lnTo>
                    <a:pt x="126022" y="812"/>
                  </a:lnTo>
                  <a:lnTo>
                    <a:pt x="126898" y="1384"/>
                  </a:lnTo>
                  <a:lnTo>
                    <a:pt x="142071" y="11454"/>
                  </a:lnTo>
                  <a:lnTo>
                    <a:pt x="176990" y="34626"/>
                  </a:lnTo>
                  <a:lnTo>
                    <a:pt x="217381" y="61427"/>
                  </a:lnTo>
                  <a:lnTo>
                    <a:pt x="248970" y="82384"/>
                  </a:lnTo>
                  <a:lnTo>
                    <a:pt x="254101" y="85801"/>
                  </a:lnTo>
                  <a:lnTo>
                    <a:pt x="255422" y="92760"/>
                  </a:lnTo>
                  <a:lnTo>
                    <a:pt x="251891" y="97828"/>
                  </a:lnTo>
                  <a:lnTo>
                    <a:pt x="79057" y="346608"/>
                  </a:lnTo>
                  <a:close/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3350661" y="2625841"/>
              <a:ext cx="273685" cy="40005"/>
            </a:xfrm>
            <a:custGeom>
              <a:avLst/>
              <a:gdLst/>
              <a:ahLst/>
              <a:cxnLst/>
              <a:rect l="l" t="t" r="r" b="b"/>
              <a:pathLst>
                <a:path w="273685" h="40005">
                  <a:moveTo>
                    <a:pt x="273380" y="21333"/>
                  </a:moveTo>
                  <a:lnTo>
                    <a:pt x="52768" y="1090"/>
                  </a:lnTo>
                  <a:lnTo>
                    <a:pt x="39827" y="0"/>
                  </a:lnTo>
                  <a:lnTo>
                    <a:pt x="32013" y="990"/>
                  </a:lnTo>
                  <a:lnTo>
                    <a:pt x="26175" y="5278"/>
                  </a:lnTo>
                  <a:lnTo>
                    <a:pt x="19164" y="14082"/>
                  </a:lnTo>
                  <a:lnTo>
                    <a:pt x="11304" y="24493"/>
                  </a:lnTo>
                  <a:lnTo>
                    <a:pt x="5257" y="32490"/>
                  </a:lnTo>
                  <a:lnTo>
                    <a:pt x="1372" y="37620"/>
                  </a:lnTo>
                  <a:lnTo>
                    <a:pt x="0" y="39431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1" name="object 81" descr=""/>
          <p:cNvGrpSpPr/>
          <p:nvPr/>
        </p:nvGrpSpPr>
        <p:grpSpPr>
          <a:xfrm>
            <a:off x="3065151" y="3638925"/>
            <a:ext cx="1049020" cy="455295"/>
            <a:chOff x="3065151" y="3638925"/>
            <a:chExt cx="1049020" cy="455295"/>
          </a:xfrm>
        </p:grpSpPr>
        <p:sp>
          <p:nvSpPr>
            <p:cNvPr id="82" name="object 82" descr=""/>
            <p:cNvSpPr/>
            <p:nvPr/>
          </p:nvSpPr>
          <p:spPr>
            <a:xfrm>
              <a:off x="3067056" y="3641217"/>
              <a:ext cx="1045210" cy="450850"/>
            </a:xfrm>
            <a:custGeom>
              <a:avLst/>
              <a:gdLst/>
              <a:ahLst/>
              <a:cxnLst/>
              <a:rect l="l" t="t" r="r" b="b"/>
              <a:pathLst>
                <a:path w="1045210" h="450850">
                  <a:moveTo>
                    <a:pt x="30304" y="327926"/>
                  </a:moveTo>
                  <a:lnTo>
                    <a:pt x="14782" y="327926"/>
                  </a:lnTo>
                  <a:lnTo>
                    <a:pt x="788060" y="439826"/>
                  </a:lnTo>
                  <a:lnTo>
                    <a:pt x="797255" y="447192"/>
                  </a:lnTo>
                  <a:lnTo>
                    <a:pt x="827811" y="450583"/>
                  </a:lnTo>
                  <a:lnTo>
                    <a:pt x="835126" y="449973"/>
                  </a:lnTo>
                  <a:lnTo>
                    <a:pt x="836279" y="448373"/>
                  </a:lnTo>
                  <a:lnTo>
                    <a:pt x="828040" y="448373"/>
                  </a:lnTo>
                  <a:lnTo>
                    <a:pt x="798106" y="445046"/>
                  </a:lnTo>
                  <a:lnTo>
                    <a:pt x="788936" y="437718"/>
                  </a:lnTo>
                  <a:lnTo>
                    <a:pt x="30304" y="327926"/>
                  </a:lnTo>
                  <a:close/>
                </a:path>
                <a:path w="1045210" h="450850">
                  <a:moveTo>
                    <a:pt x="954646" y="216001"/>
                  </a:moveTo>
                  <a:lnTo>
                    <a:pt x="854341" y="361835"/>
                  </a:lnTo>
                  <a:lnTo>
                    <a:pt x="854506" y="362483"/>
                  </a:lnTo>
                  <a:lnTo>
                    <a:pt x="870610" y="395605"/>
                  </a:lnTo>
                  <a:lnTo>
                    <a:pt x="839216" y="440563"/>
                  </a:lnTo>
                  <a:lnTo>
                    <a:pt x="837857" y="442315"/>
                  </a:lnTo>
                  <a:lnTo>
                    <a:pt x="834694" y="447776"/>
                  </a:lnTo>
                  <a:lnTo>
                    <a:pt x="828040" y="448373"/>
                  </a:lnTo>
                  <a:lnTo>
                    <a:pt x="836279" y="448373"/>
                  </a:lnTo>
                  <a:lnTo>
                    <a:pt x="840917" y="441934"/>
                  </a:lnTo>
                  <a:lnTo>
                    <a:pt x="873125" y="395808"/>
                  </a:lnTo>
                  <a:lnTo>
                    <a:pt x="856767" y="362153"/>
                  </a:lnTo>
                  <a:lnTo>
                    <a:pt x="954227" y="220472"/>
                  </a:lnTo>
                  <a:lnTo>
                    <a:pt x="956610" y="220472"/>
                  </a:lnTo>
                  <a:lnTo>
                    <a:pt x="954646" y="216001"/>
                  </a:lnTo>
                  <a:close/>
                </a:path>
                <a:path w="1045210" h="450850">
                  <a:moveTo>
                    <a:pt x="99428" y="204939"/>
                  </a:moveTo>
                  <a:lnTo>
                    <a:pt x="6972" y="310095"/>
                  </a:lnTo>
                  <a:lnTo>
                    <a:pt x="2044" y="314071"/>
                  </a:lnTo>
                  <a:lnTo>
                    <a:pt x="0" y="319684"/>
                  </a:lnTo>
                  <a:lnTo>
                    <a:pt x="2628" y="329311"/>
                  </a:lnTo>
                  <a:lnTo>
                    <a:pt x="5626" y="332270"/>
                  </a:lnTo>
                  <a:lnTo>
                    <a:pt x="10223" y="332803"/>
                  </a:lnTo>
                  <a:lnTo>
                    <a:pt x="12396" y="330479"/>
                  </a:lnTo>
                  <a:lnTo>
                    <a:pt x="9385" y="330479"/>
                  </a:lnTo>
                  <a:lnTo>
                    <a:pt x="5506" y="328255"/>
                  </a:lnTo>
                  <a:lnTo>
                    <a:pt x="3354" y="323510"/>
                  </a:lnTo>
                  <a:lnTo>
                    <a:pt x="3986" y="317559"/>
                  </a:lnTo>
                  <a:lnTo>
                    <a:pt x="5984" y="314951"/>
                  </a:lnTo>
                  <a:lnTo>
                    <a:pt x="5435" y="314769"/>
                  </a:lnTo>
                  <a:lnTo>
                    <a:pt x="8458" y="311721"/>
                  </a:lnTo>
                  <a:lnTo>
                    <a:pt x="100355" y="207213"/>
                  </a:lnTo>
                  <a:lnTo>
                    <a:pt x="120839" y="207213"/>
                  </a:lnTo>
                  <a:lnTo>
                    <a:pt x="121785" y="205981"/>
                  </a:lnTo>
                  <a:lnTo>
                    <a:pt x="119024" y="205981"/>
                  </a:lnTo>
                  <a:lnTo>
                    <a:pt x="99428" y="204939"/>
                  </a:lnTo>
                  <a:close/>
                </a:path>
                <a:path w="1045210" h="450850">
                  <a:moveTo>
                    <a:pt x="13982" y="325564"/>
                  </a:moveTo>
                  <a:lnTo>
                    <a:pt x="9385" y="330479"/>
                  </a:lnTo>
                  <a:lnTo>
                    <a:pt x="12396" y="330479"/>
                  </a:lnTo>
                  <a:lnTo>
                    <a:pt x="14782" y="327926"/>
                  </a:lnTo>
                  <a:lnTo>
                    <a:pt x="30304" y="327926"/>
                  </a:lnTo>
                  <a:lnTo>
                    <a:pt x="13982" y="325564"/>
                  </a:lnTo>
                  <a:close/>
                </a:path>
                <a:path w="1045210" h="450850">
                  <a:moveTo>
                    <a:pt x="11099" y="316077"/>
                  </a:moveTo>
                  <a:lnTo>
                    <a:pt x="12877" y="316547"/>
                  </a:lnTo>
                  <a:lnTo>
                    <a:pt x="14795" y="316560"/>
                  </a:lnTo>
                  <a:lnTo>
                    <a:pt x="15049" y="316560"/>
                  </a:lnTo>
                  <a:lnTo>
                    <a:pt x="14008" y="316369"/>
                  </a:lnTo>
                  <a:lnTo>
                    <a:pt x="12509" y="316268"/>
                  </a:lnTo>
                  <a:lnTo>
                    <a:pt x="11099" y="316077"/>
                  </a:lnTo>
                  <a:close/>
                </a:path>
                <a:path w="1045210" h="450850">
                  <a:moveTo>
                    <a:pt x="8458" y="311721"/>
                  </a:moveTo>
                  <a:lnTo>
                    <a:pt x="5984" y="314951"/>
                  </a:lnTo>
                  <a:lnTo>
                    <a:pt x="8077" y="315645"/>
                  </a:lnTo>
                  <a:lnTo>
                    <a:pt x="11099" y="316077"/>
                  </a:lnTo>
                  <a:lnTo>
                    <a:pt x="8978" y="315518"/>
                  </a:lnTo>
                  <a:lnTo>
                    <a:pt x="7073" y="314312"/>
                  </a:lnTo>
                  <a:lnTo>
                    <a:pt x="8458" y="311721"/>
                  </a:lnTo>
                  <a:close/>
                </a:path>
                <a:path w="1045210" h="450850">
                  <a:moveTo>
                    <a:pt x="8458" y="311721"/>
                  </a:moveTo>
                  <a:lnTo>
                    <a:pt x="5435" y="314769"/>
                  </a:lnTo>
                  <a:lnTo>
                    <a:pt x="5984" y="314951"/>
                  </a:lnTo>
                  <a:lnTo>
                    <a:pt x="8458" y="311721"/>
                  </a:lnTo>
                  <a:close/>
                </a:path>
                <a:path w="1045210" h="450850">
                  <a:moveTo>
                    <a:pt x="956610" y="220472"/>
                  </a:moveTo>
                  <a:lnTo>
                    <a:pt x="954227" y="220472"/>
                  </a:lnTo>
                  <a:lnTo>
                    <a:pt x="963015" y="240512"/>
                  </a:lnTo>
                  <a:lnTo>
                    <a:pt x="979716" y="241681"/>
                  </a:lnTo>
                  <a:lnTo>
                    <a:pt x="981328" y="239382"/>
                  </a:lnTo>
                  <a:lnTo>
                    <a:pt x="978649" y="239382"/>
                  </a:lnTo>
                  <a:lnTo>
                    <a:pt x="964476" y="238379"/>
                  </a:lnTo>
                  <a:lnTo>
                    <a:pt x="956610" y="220472"/>
                  </a:lnTo>
                  <a:close/>
                </a:path>
                <a:path w="1045210" h="450850">
                  <a:moveTo>
                    <a:pt x="561741" y="20942"/>
                  </a:moveTo>
                  <a:lnTo>
                    <a:pt x="556983" y="20942"/>
                  </a:lnTo>
                  <a:lnTo>
                    <a:pt x="558965" y="21755"/>
                  </a:lnTo>
                  <a:lnTo>
                    <a:pt x="611784" y="56794"/>
                  </a:lnTo>
                  <a:lnTo>
                    <a:pt x="1029525" y="89814"/>
                  </a:lnTo>
                  <a:lnTo>
                    <a:pt x="1035164" y="90665"/>
                  </a:lnTo>
                  <a:lnTo>
                    <a:pt x="1040028" y="92151"/>
                  </a:lnTo>
                  <a:lnTo>
                    <a:pt x="1039545" y="100406"/>
                  </a:lnTo>
                  <a:lnTo>
                    <a:pt x="1042492" y="148437"/>
                  </a:lnTo>
                  <a:lnTo>
                    <a:pt x="978649" y="239382"/>
                  </a:lnTo>
                  <a:lnTo>
                    <a:pt x="981328" y="239382"/>
                  </a:lnTo>
                  <a:lnTo>
                    <a:pt x="1044689" y="149072"/>
                  </a:lnTo>
                  <a:lnTo>
                    <a:pt x="1041692" y="100266"/>
                  </a:lnTo>
                  <a:lnTo>
                    <a:pt x="1042365" y="89496"/>
                  </a:lnTo>
                  <a:lnTo>
                    <a:pt x="1029843" y="87617"/>
                  </a:lnTo>
                  <a:lnTo>
                    <a:pt x="612495" y="54622"/>
                  </a:lnTo>
                  <a:lnTo>
                    <a:pt x="561741" y="20942"/>
                  </a:lnTo>
                  <a:close/>
                </a:path>
                <a:path w="1045210" h="450850">
                  <a:moveTo>
                    <a:pt x="120839" y="207213"/>
                  </a:moveTo>
                  <a:lnTo>
                    <a:pt x="100355" y="207213"/>
                  </a:lnTo>
                  <a:lnTo>
                    <a:pt x="120040" y="208254"/>
                  </a:lnTo>
                  <a:lnTo>
                    <a:pt x="120839" y="207213"/>
                  </a:lnTo>
                  <a:close/>
                </a:path>
                <a:path w="1045210" h="450850">
                  <a:moveTo>
                    <a:pt x="250253" y="26174"/>
                  </a:moveTo>
                  <a:lnTo>
                    <a:pt x="243941" y="26174"/>
                  </a:lnTo>
                  <a:lnTo>
                    <a:pt x="239864" y="27317"/>
                  </a:lnTo>
                  <a:lnTo>
                    <a:pt x="235127" y="33159"/>
                  </a:lnTo>
                  <a:lnTo>
                    <a:pt x="186512" y="91059"/>
                  </a:lnTo>
                  <a:lnTo>
                    <a:pt x="206438" y="92113"/>
                  </a:lnTo>
                  <a:lnTo>
                    <a:pt x="119024" y="205981"/>
                  </a:lnTo>
                  <a:lnTo>
                    <a:pt x="121785" y="205981"/>
                  </a:lnTo>
                  <a:lnTo>
                    <a:pt x="210718" y="90106"/>
                  </a:lnTo>
                  <a:lnTo>
                    <a:pt x="191033" y="89065"/>
                  </a:lnTo>
                  <a:lnTo>
                    <a:pt x="236816" y="34569"/>
                  </a:lnTo>
                  <a:lnTo>
                    <a:pt x="241211" y="29121"/>
                  </a:lnTo>
                  <a:lnTo>
                    <a:pt x="244716" y="28384"/>
                  </a:lnTo>
                  <a:lnTo>
                    <a:pt x="280531" y="28384"/>
                  </a:lnTo>
                  <a:lnTo>
                    <a:pt x="253453" y="26250"/>
                  </a:lnTo>
                  <a:lnTo>
                    <a:pt x="250253" y="26174"/>
                  </a:lnTo>
                  <a:close/>
                </a:path>
                <a:path w="1045210" h="450850">
                  <a:moveTo>
                    <a:pt x="280531" y="28384"/>
                  </a:moveTo>
                  <a:lnTo>
                    <a:pt x="250621" y="28384"/>
                  </a:lnTo>
                  <a:lnTo>
                    <a:pt x="251891" y="28435"/>
                  </a:lnTo>
                  <a:lnTo>
                    <a:pt x="253301" y="28460"/>
                  </a:lnTo>
                  <a:lnTo>
                    <a:pt x="289433" y="31318"/>
                  </a:lnTo>
                  <a:lnTo>
                    <a:pt x="291176" y="29006"/>
                  </a:lnTo>
                  <a:lnTo>
                    <a:pt x="288429" y="29006"/>
                  </a:lnTo>
                  <a:lnTo>
                    <a:pt x="280531" y="28384"/>
                  </a:lnTo>
                  <a:close/>
                </a:path>
                <a:path w="1045210" h="450850">
                  <a:moveTo>
                    <a:pt x="330873" y="0"/>
                  </a:moveTo>
                  <a:lnTo>
                    <a:pt x="328180" y="0"/>
                  </a:lnTo>
                  <a:lnTo>
                    <a:pt x="319660" y="882"/>
                  </a:lnTo>
                  <a:lnTo>
                    <a:pt x="312053" y="3497"/>
                  </a:lnTo>
                  <a:lnTo>
                    <a:pt x="305458" y="7795"/>
                  </a:lnTo>
                  <a:lnTo>
                    <a:pt x="299974" y="13728"/>
                  </a:lnTo>
                  <a:lnTo>
                    <a:pt x="288429" y="29006"/>
                  </a:lnTo>
                  <a:lnTo>
                    <a:pt x="291176" y="29006"/>
                  </a:lnTo>
                  <a:lnTo>
                    <a:pt x="301713" y="15036"/>
                  </a:lnTo>
                  <a:lnTo>
                    <a:pt x="306701" y="9626"/>
                  </a:lnTo>
                  <a:lnTo>
                    <a:pt x="312808" y="5600"/>
                  </a:lnTo>
                  <a:lnTo>
                    <a:pt x="319985" y="3088"/>
                  </a:lnTo>
                  <a:lnTo>
                    <a:pt x="328180" y="2222"/>
                  </a:lnTo>
                  <a:lnTo>
                    <a:pt x="354739" y="2222"/>
                  </a:lnTo>
                  <a:lnTo>
                    <a:pt x="336372" y="711"/>
                  </a:lnTo>
                  <a:lnTo>
                    <a:pt x="333679" y="241"/>
                  </a:lnTo>
                  <a:lnTo>
                    <a:pt x="330873" y="0"/>
                  </a:lnTo>
                  <a:close/>
                </a:path>
                <a:path w="1045210" h="450850">
                  <a:moveTo>
                    <a:pt x="354739" y="2222"/>
                  </a:moveTo>
                  <a:lnTo>
                    <a:pt x="330733" y="2222"/>
                  </a:lnTo>
                  <a:lnTo>
                    <a:pt x="333400" y="2451"/>
                  </a:lnTo>
                  <a:lnTo>
                    <a:pt x="336194" y="2921"/>
                  </a:lnTo>
                  <a:lnTo>
                    <a:pt x="555523" y="20967"/>
                  </a:lnTo>
                  <a:lnTo>
                    <a:pt x="558533" y="22174"/>
                  </a:lnTo>
                  <a:lnTo>
                    <a:pt x="560819" y="23888"/>
                  </a:lnTo>
                  <a:lnTo>
                    <a:pt x="559917" y="22809"/>
                  </a:lnTo>
                  <a:lnTo>
                    <a:pt x="558723" y="21793"/>
                  </a:lnTo>
                  <a:lnTo>
                    <a:pt x="556983" y="20942"/>
                  </a:lnTo>
                  <a:lnTo>
                    <a:pt x="561741" y="20942"/>
                  </a:lnTo>
                  <a:lnTo>
                    <a:pt x="560019" y="19799"/>
                  </a:lnTo>
                  <a:lnTo>
                    <a:pt x="559560" y="19608"/>
                  </a:lnTo>
                  <a:lnTo>
                    <a:pt x="557466" y="19608"/>
                  </a:lnTo>
                  <a:lnTo>
                    <a:pt x="555790" y="19011"/>
                  </a:lnTo>
                  <a:lnTo>
                    <a:pt x="553999" y="18618"/>
                  </a:lnTo>
                  <a:lnTo>
                    <a:pt x="354739" y="2222"/>
                  </a:lnTo>
                  <a:close/>
                </a:path>
                <a:path w="1045210" h="450850">
                  <a:moveTo>
                    <a:pt x="557771" y="18884"/>
                  </a:moveTo>
                  <a:lnTo>
                    <a:pt x="557466" y="19608"/>
                  </a:lnTo>
                  <a:lnTo>
                    <a:pt x="559560" y="19608"/>
                  </a:lnTo>
                  <a:lnTo>
                    <a:pt x="557771" y="18884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3067056" y="3641217"/>
              <a:ext cx="1045210" cy="450850"/>
            </a:xfrm>
            <a:custGeom>
              <a:avLst/>
              <a:gdLst/>
              <a:ahLst/>
              <a:cxnLst/>
              <a:rect l="l" t="t" r="r" b="b"/>
              <a:pathLst>
                <a:path w="1045210" h="450850">
                  <a:moveTo>
                    <a:pt x="328180" y="0"/>
                  </a:moveTo>
                  <a:lnTo>
                    <a:pt x="288429" y="29006"/>
                  </a:lnTo>
                  <a:lnTo>
                    <a:pt x="253453" y="26250"/>
                  </a:lnTo>
                  <a:lnTo>
                    <a:pt x="252069" y="26212"/>
                  </a:lnTo>
                  <a:lnTo>
                    <a:pt x="251142" y="26187"/>
                  </a:lnTo>
                  <a:lnTo>
                    <a:pt x="250253" y="26174"/>
                  </a:lnTo>
                  <a:lnTo>
                    <a:pt x="249402" y="26174"/>
                  </a:lnTo>
                  <a:lnTo>
                    <a:pt x="243941" y="26174"/>
                  </a:lnTo>
                  <a:lnTo>
                    <a:pt x="239864" y="27317"/>
                  </a:lnTo>
                  <a:lnTo>
                    <a:pt x="235127" y="33159"/>
                  </a:lnTo>
                  <a:lnTo>
                    <a:pt x="189395" y="87630"/>
                  </a:lnTo>
                  <a:lnTo>
                    <a:pt x="186512" y="91059"/>
                  </a:lnTo>
                  <a:lnTo>
                    <a:pt x="190931" y="91287"/>
                  </a:lnTo>
                  <a:lnTo>
                    <a:pt x="206438" y="92113"/>
                  </a:lnTo>
                  <a:lnTo>
                    <a:pt x="119024" y="205981"/>
                  </a:lnTo>
                  <a:lnTo>
                    <a:pt x="100469" y="204990"/>
                  </a:lnTo>
                  <a:lnTo>
                    <a:pt x="99428" y="204939"/>
                  </a:lnTo>
                  <a:lnTo>
                    <a:pt x="98742" y="205727"/>
                  </a:lnTo>
                  <a:lnTo>
                    <a:pt x="6972" y="310095"/>
                  </a:lnTo>
                  <a:lnTo>
                    <a:pt x="2044" y="314071"/>
                  </a:lnTo>
                  <a:lnTo>
                    <a:pt x="0" y="319684"/>
                  </a:lnTo>
                  <a:lnTo>
                    <a:pt x="1498" y="325145"/>
                  </a:lnTo>
                  <a:lnTo>
                    <a:pt x="2628" y="329311"/>
                  </a:lnTo>
                  <a:lnTo>
                    <a:pt x="5626" y="332270"/>
                  </a:lnTo>
                  <a:lnTo>
                    <a:pt x="9144" y="332676"/>
                  </a:lnTo>
                  <a:lnTo>
                    <a:pt x="10223" y="332803"/>
                  </a:lnTo>
                  <a:lnTo>
                    <a:pt x="10960" y="332016"/>
                  </a:lnTo>
                  <a:lnTo>
                    <a:pt x="14782" y="327926"/>
                  </a:lnTo>
                  <a:lnTo>
                    <a:pt x="788060" y="439826"/>
                  </a:lnTo>
                  <a:lnTo>
                    <a:pt x="796772" y="446798"/>
                  </a:lnTo>
                  <a:lnTo>
                    <a:pt x="797255" y="447192"/>
                  </a:lnTo>
                  <a:lnTo>
                    <a:pt x="797864" y="447255"/>
                  </a:lnTo>
                  <a:lnTo>
                    <a:pt x="827811" y="450583"/>
                  </a:lnTo>
                  <a:lnTo>
                    <a:pt x="835126" y="449973"/>
                  </a:lnTo>
                  <a:lnTo>
                    <a:pt x="838733" y="444969"/>
                  </a:lnTo>
                  <a:lnTo>
                    <a:pt x="840460" y="442569"/>
                  </a:lnTo>
                  <a:lnTo>
                    <a:pt x="840917" y="441934"/>
                  </a:lnTo>
                  <a:lnTo>
                    <a:pt x="844981" y="436144"/>
                  </a:lnTo>
                  <a:lnTo>
                    <a:pt x="854068" y="423130"/>
                  </a:lnTo>
                  <a:lnTo>
                    <a:pt x="864442" y="408257"/>
                  </a:lnTo>
                  <a:lnTo>
                    <a:pt x="872363" y="396887"/>
                  </a:lnTo>
                  <a:lnTo>
                    <a:pt x="873125" y="395808"/>
                  </a:lnTo>
                  <a:lnTo>
                    <a:pt x="872553" y="394614"/>
                  </a:lnTo>
                  <a:lnTo>
                    <a:pt x="856767" y="362153"/>
                  </a:lnTo>
                  <a:lnTo>
                    <a:pt x="954227" y="220472"/>
                  </a:lnTo>
                  <a:lnTo>
                    <a:pt x="962482" y="239293"/>
                  </a:lnTo>
                  <a:lnTo>
                    <a:pt x="963015" y="240512"/>
                  </a:lnTo>
                  <a:lnTo>
                    <a:pt x="964311" y="240601"/>
                  </a:lnTo>
                  <a:lnTo>
                    <a:pt x="978039" y="241566"/>
                  </a:lnTo>
                  <a:lnTo>
                    <a:pt x="978509" y="241592"/>
                  </a:lnTo>
                  <a:lnTo>
                    <a:pt x="979716" y="241681"/>
                  </a:lnTo>
                  <a:lnTo>
                    <a:pt x="980427" y="240677"/>
                  </a:lnTo>
                  <a:lnTo>
                    <a:pt x="1044244" y="149720"/>
                  </a:lnTo>
                  <a:lnTo>
                    <a:pt x="1044689" y="149072"/>
                  </a:lnTo>
                  <a:lnTo>
                    <a:pt x="1044638" y="148285"/>
                  </a:lnTo>
                  <a:lnTo>
                    <a:pt x="1041692" y="100266"/>
                  </a:lnTo>
                  <a:lnTo>
                    <a:pt x="1042365" y="89496"/>
                  </a:lnTo>
                  <a:lnTo>
                    <a:pt x="1034224" y="88277"/>
                  </a:lnTo>
                  <a:lnTo>
                    <a:pt x="1029843" y="87617"/>
                  </a:lnTo>
                  <a:lnTo>
                    <a:pt x="612495" y="54622"/>
                  </a:lnTo>
                  <a:lnTo>
                    <a:pt x="603885" y="48907"/>
                  </a:lnTo>
                  <a:lnTo>
                    <a:pt x="561009" y="20459"/>
                  </a:lnTo>
                  <a:lnTo>
                    <a:pt x="560019" y="19799"/>
                  </a:lnTo>
                  <a:lnTo>
                    <a:pt x="558152" y="19024"/>
                  </a:lnTo>
                  <a:lnTo>
                    <a:pt x="557771" y="18884"/>
                  </a:lnTo>
                  <a:lnTo>
                    <a:pt x="557466" y="19608"/>
                  </a:lnTo>
                  <a:lnTo>
                    <a:pt x="555790" y="19011"/>
                  </a:lnTo>
                  <a:lnTo>
                    <a:pt x="553999" y="18618"/>
                  </a:lnTo>
                  <a:lnTo>
                    <a:pt x="552107" y="18465"/>
                  </a:lnTo>
                  <a:lnTo>
                    <a:pt x="336372" y="711"/>
                  </a:lnTo>
                  <a:lnTo>
                    <a:pt x="333679" y="241"/>
                  </a:lnTo>
                  <a:lnTo>
                    <a:pt x="330873" y="0"/>
                  </a:lnTo>
                  <a:lnTo>
                    <a:pt x="328180" y="0"/>
                  </a:lnTo>
                </a:path>
                <a:path w="1045210" h="450850">
                  <a:moveTo>
                    <a:pt x="328180" y="2222"/>
                  </a:moveTo>
                  <a:lnTo>
                    <a:pt x="330733" y="2222"/>
                  </a:lnTo>
                  <a:lnTo>
                    <a:pt x="333400" y="2451"/>
                  </a:lnTo>
                  <a:lnTo>
                    <a:pt x="336194" y="2921"/>
                  </a:lnTo>
                  <a:lnTo>
                    <a:pt x="551954" y="20675"/>
                  </a:lnTo>
                  <a:lnTo>
                    <a:pt x="555523" y="20967"/>
                  </a:lnTo>
                  <a:lnTo>
                    <a:pt x="558533" y="22174"/>
                  </a:lnTo>
                  <a:lnTo>
                    <a:pt x="560819" y="23888"/>
                  </a:lnTo>
                  <a:lnTo>
                    <a:pt x="559917" y="22809"/>
                  </a:lnTo>
                  <a:lnTo>
                    <a:pt x="558723" y="21793"/>
                  </a:lnTo>
                  <a:lnTo>
                    <a:pt x="556983" y="20942"/>
                  </a:lnTo>
                  <a:lnTo>
                    <a:pt x="558965" y="21755"/>
                  </a:lnTo>
                  <a:lnTo>
                    <a:pt x="559828" y="22326"/>
                  </a:lnTo>
                  <a:lnTo>
                    <a:pt x="564239" y="25251"/>
                  </a:lnTo>
                  <a:lnTo>
                    <a:pt x="575643" y="32816"/>
                  </a:lnTo>
                  <a:lnTo>
                    <a:pt x="592129" y="43754"/>
                  </a:lnTo>
                  <a:lnTo>
                    <a:pt x="611784" y="56794"/>
                  </a:lnTo>
                  <a:lnTo>
                    <a:pt x="1029525" y="89814"/>
                  </a:lnTo>
                  <a:lnTo>
                    <a:pt x="1035164" y="90665"/>
                  </a:lnTo>
                  <a:lnTo>
                    <a:pt x="1040028" y="92151"/>
                  </a:lnTo>
                  <a:lnTo>
                    <a:pt x="1039545" y="100406"/>
                  </a:lnTo>
                  <a:lnTo>
                    <a:pt x="1042492" y="148437"/>
                  </a:lnTo>
                  <a:lnTo>
                    <a:pt x="978649" y="239382"/>
                  </a:lnTo>
                  <a:lnTo>
                    <a:pt x="978179" y="239356"/>
                  </a:lnTo>
                  <a:lnTo>
                    <a:pt x="964476" y="238379"/>
                  </a:lnTo>
                  <a:lnTo>
                    <a:pt x="954646" y="216001"/>
                  </a:lnTo>
                  <a:lnTo>
                    <a:pt x="854341" y="361835"/>
                  </a:lnTo>
                  <a:lnTo>
                    <a:pt x="854506" y="362483"/>
                  </a:lnTo>
                  <a:lnTo>
                    <a:pt x="870610" y="395605"/>
                  </a:lnTo>
                  <a:lnTo>
                    <a:pt x="839216" y="440563"/>
                  </a:lnTo>
                  <a:lnTo>
                    <a:pt x="837857" y="442315"/>
                  </a:lnTo>
                  <a:lnTo>
                    <a:pt x="834694" y="447776"/>
                  </a:lnTo>
                  <a:lnTo>
                    <a:pt x="828040" y="448373"/>
                  </a:lnTo>
                  <a:lnTo>
                    <a:pt x="798106" y="445046"/>
                  </a:lnTo>
                  <a:lnTo>
                    <a:pt x="788936" y="437718"/>
                  </a:lnTo>
                  <a:lnTo>
                    <a:pt x="13982" y="325564"/>
                  </a:lnTo>
                  <a:lnTo>
                    <a:pt x="9385" y="330479"/>
                  </a:lnTo>
                  <a:lnTo>
                    <a:pt x="5506" y="328255"/>
                  </a:lnTo>
                  <a:lnTo>
                    <a:pt x="3354" y="323510"/>
                  </a:lnTo>
                  <a:lnTo>
                    <a:pt x="3986" y="317559"/>
                  </a:lnTo>
                  <a:lnTo>
                    <a:pt x="8458" y="311721"/>
                  </a:lnTo>
                  <a:lnTo>
                    <a:pt x="5435" y="314769"/>
                  </a:lnTo>
                  <a:lnTo>
                    <a:pt x="8077" y="315645"/>
                  </a:lnTo>
                  <a:lnTo>
                    <a:pt x="11099" y="316077"/>
                  </a:lnTo>
                  <a:lnTo>
                    <a:pt x="12877" y="316547"/>
                  </a:lnTo>
                  <a:lnTo>
                    <a:pt x="14795" y="316560"/>
                  </a:lnTo>
                  <a:lnTo>
                    <a:pt x="15011" y="316560"/>
                  </a:lnTo>
                  <a:lnTo>
                    <a:pt x="14008" y="316369"/>
                  </a:lnTo>
                  <a:lnTo>
                    <a:pt x="12509" y="316268"/>
                  </a:lnTo>
                  <a:lnTo>
                    <a:pt x="11099" y="316077"/>
                  </a:lnTo>
                  <a:lnTo>
                    <a:pt x="8978" y="315518"/>
                  </a:lnTo>
                  <a:lnTo>
                    <a:pt x="7073" y="314312"/>
                  </a:lnTo>
                  <a:lnTo>
                    <a:pt x="8458" y="311721"/>
                  </a:lnTo>
                  <a:lnTo>
                    <a:pt x="100355" y="207213"/>
                  </a:lnTo>
                  <a:lnTo>
                    <a:pt x="120040" y="208254"/>
                  </a:lnTo>
                  <a:lnTo>
                    <a:pt x="210718" y="90106"/>
                  </a:lnTo>
                  <a:lnTo>
                    <a:pt x="191033" y="89065"/>
                  </a:lnTo>
                  <a:lnTo>
                    <a:pt x="236816" y="34569"/>
                  </a:lnTo>
                  <a:lnTo>
                    <a:pt x="241211" y="29121"/>
                  </a:lnTo>
                  <a:lnTo>
                    <a:pt x="244716" y="28384"/>
                  </a:lnTo>
                  <a:lnTo>
                    <a:pt x="249402" y="28384"/>
                  </a:lnTo>
                  <a:lnTo>
                    <a:pt x="250621" y="28384"/>
                  </a:lnTo>
                  <a:lnTo>
                    <a:pt x="251891" y="28435"/>
                  </a:lnTo>
                  <a:lnTo>
                    <a:pt x="253301" y="28460"/>
                  </a:lnTo>
                  <a:lnTo>
                    <a:pt x="289433" y="31318"/>
                  </a:lnTo>
                  <a:lnTo>
                    <a:pt x="301713" y="15036"/>
                  </a:lnTo>
                  <a:lnTo>
                    <a:pt x="306701" y="9626"/>
                  </a:lnTo>
                  <a:lnTo>
                    <a:pt x="312808" y="5600"/>
                  </a:lnTo>
                  <a:lnTo>
                    <a:pt x="319985" y="3088"/>
                  </a:lnTo>
                  <a:lnTo>
                    <a:pt x="328180" y="2222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30165" y="3839895"/>
              <a:ext cx="13984" cy="40601"/>
            </a:xfrm>
            <a:prstGeom prst="rect">
              <a:avLst/>
            </a:prstGeom>
          </p:spPr>
        </p:pic>
        <p:sp>
          <p:nvSpPr>
            <p:cNvPr id="85" name="object 85" descr=""/>
            <p:cNvSpPr/>
            <p:nvPr/>
          </p:nvSpPr>
          <p:spPr>
            <a:xfrm>
              <a:off x="4012952" y="3837308"/>
              <a:ext cx="33020" cy="44450"/>
            </a:xfrm>
            <a:custGeom>
              <a:avLst/>
              <a:gdLst/>
              <a:ahLst/>
              <a:cxnLst/>
              <a:rect l="l" t="t" r="r" b="b"/>
              <a:pathLst>
                <a:path w="33020" h="44450">
                  <a:moveTo>
                    <a:pt x="0" y="0"/>
                  </a:moveTo>
                  <a:lnTo>
                    <a:pt x="17538" y="43179"/>
                  </a:lnTo>
                  <a:lnTo>
                    <a:pt x="32918" y="44030"/>
                  </a:lnTo>
                  <a:lnTo>
                    <a:pt x="24307" y="35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3623591" y="3697083"/>
              <a:ext cx="401320" cy="49530"/>
            </a:xfrm>
            <a:custGeom>
              <a:avLst/>
              <a:gdLst/>
              <a:ahLst/>
              <a:cxnLst/>
              <a:rect l="l" t="t" r="r" b="b"/>
              <a:pathLst>
                <a:path w="401320" h="49529">
                  <a:moveTo>
                    <a:pt x="0" y="0"/>
                  </a:moveTo>
                  <a:lnTo>
                    <a:pt x="38" y="16509"/>
                  </a:lnTo>
                  <a:lnTo>
                    <a:pt x="392264" y="49441"/>
                  </a:lnTo>
                  <a:lnTo>
                    <a:pt x="401091" y="367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3623591" y="3697083"/>
              <a:ext cx="401320" cy="49530"/>
            </a:xfrm>
            <a:custGeom>
              <a:avLst/>
              <a:gdLst/>
              <a:ahLst/>
              <a:cxnLst/>
              <a:rect l="l" t="t" r="r" b="b"/>
              <a:pathLst>
                <a:path w="401320" h="49529">
                  <a:moveTo>
                    <a:pt x="38" y="16509"/>
                  </a:moveTo>
                  <a:lnTo>
                    <a:pt x="0" y="0"/>
                  </a:lnTo>
                  <a:lnTo>
                    <a:pt x="401091" y="36715"/>
                  </a:lnTo>
                  <a:lnTo>
                    <a:pt x="392264" y="49441"/>
                  </a:lnTo>
                  <a:lnTo>
                    <a:pt x="38" y="16509"/>
                  </a:lnTo>
                  <a:close/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 descr=""/>
            <p:cNvSpPr/>
            <p:nvPr/>
          </p:nvSpPr>
          <p:spPr>
            <a:xfrm>
              <a:off x="3074310" y="3669596"/>
              <a:ext cx="1032510" cy="403225"/>
            </a:xfrm>
            <a:custGeom>
              <a:avLst/>
              <a:gdLst/>
              <a:ahLst/>
              <a:cxnLst/>
              <a:rect l="l" t="t" r="r" b="b"/>
              <a:pathLst>
                <a:path w="1032510" h="403225">
                  <a:moveTo>
                    <a:pt x="93103" y="178828"/>
                  </a:moveTo>
                  <a:lnTo>
                    <a:pt x="1206" y="283349"/>
                  </a:lnTo>
                  <a:lnTo>
                    <a:pt x="495" y="284060"/>
                  </a:lnTo>
                  <a:lnTo>
                    <a:pt x="114" y="284746"/>
                  </a:lnTo>
                  <a:lnTo>
                    <a:pt x="787349" y="402234"/>
                  </a:lnTo>
                  <a:lnTo>
                    <a:pt x="788822" y="402640"/>
                  </a:lnTo>
                  <a:lnTo>
                    <a:pt x="790244" y="402843"/>
                  </a:lnTo>
                  <a:lnTo>
                    <a:pt x="794600" y="402843"/>
                  </a:lnTo>
                  <a:lnTo>
                    <a:pt x="820218" y="372465"/>
                  </a:lnTo>
                  <a:lnTo>
                    <a:pt x="721347" y="372465"/>
                  </a:lnTo>
                  <a:lnTo>
                    <a:pt x="719378" y="372249"/>
                  </a:lnTo>
                  <a:lnTo>
                    <a:pt x="717410" y="371792"/>
                  </a:lnTo>
                  <a:lnTo>
                    <a:pt x="117411" y="283324"/>
                  </a:lnTo>
                  <a:lnTo>
                    <a:pt x="117563" y="283121"/>
                  </a:lnTo>
                  <a:lnTo>
                    <a:pt x="103263" y="281584"/>
                  </a:lnTo>
                  <a:lnTo>
                    <a:pt x="110070" y="281254"/>
                  </a:lnTo>
                  <a:lnTo>
                    <a:pt x="111671" y="279285"/>
                  </a:lnTo>
                  <a:lnTo>
                    <a:pt x="115354" y="269921"/>
                  </a:lnTo>
                  <a:lnTo>
                    <a:pt x="125758" y="245021"/>
                  </a:lnTo>
                  <a:lnTo>
                    <a:pt x="143025" y="207119"/>
                  </a:lnTo>
                  <a:lnTo>
                    <a:pt x="156692" y="179882"/>
                  </a:lnTo>
                  <a:lnTo>
                    <a:pt x="112788" y="179882"/>
                  </a:lnTo>
                  <a:lnTo>
                    <a:pt x="93103" y="178828"/>
                  </a:lnTo>
                  <a:close/>
                </a:path>
                <a:path w="1032510" h="403225">
                  <a:moveTo>
                    <a:pt x="547992" y="23952"/>
                  </a:moveTo>
                  <a:lnTo>
                    <a:pt x="542442" y="32194"/>
                  </a:lnTo>
                  <a:lnTo>
                    <a:pt x="936980" y="63995"/>
                  </a:lnTo>
                  <a:lnTo>
                    <a:pt x="941831" y="64871"/>
                  </a:lnTo>
                  <a:lnTo>
                    <a:pt x="944562" y="69786"/>
                  </a:lnTo>
                  <a:lnTo>
                    <a:pt x="943152" y="75171"/>
                  </a:lnTo>
                  <a:lnTo>
                    <a:pt x="942759" y="76098"/>
                  </a:lnTo>
                  <a:lnTo>
                    <a:pt x="942162" y="76936"/>
                  </a:lnTo>
                  <a:lnTo>
                    <a:pt x="742454" y="365061"/>
                  </a:lnTo>
                  <a:lnTo>
                    <a:pt x="738416" y="368299"/>
                  </a:lnTo>
                  <a:lnTo>
                    <a:pt x="730554" y="371703"/>
                  </a:lnTo>
                  <a:lnTo>
                    <a:pt x="726960" y="372465"/>
                  </a:lnTo>
                  <a:lnTo>
                    <a:pt x="820218" y="372465"/>
                  </a:lnTo>
                  <a:lnTo>
                    <a:pt x="847001" y="333578"/>
                  </a:lnTo>
                  <a:lnTo>
                    <a:pt x="829462" y="328968"/>
                  </a:lnTo>
                  <a:lnTo>
                    <a:pt x="939063" y="167678"/>
                  </a:lnTo>
                  <a:lnTo>
                    <a:pt x="965477" y="167678"/>
                  </a:lnTo>
                  <a:lnTo>
                    <a:pt x="1030935" y="74980"/>
                  </a:lnTo>
                  <a:lnTo>
                    <a:pt x="1031481" y="73532"/>
                  </a:lnTo>
                  <a:lnTo>
                    <a:pt x="1031811" y="72224"/>
                  </a:lnTo>
                  <a:lnTo>
                    <a:pt x="1032139" y="69786"/>
                  </a:lnTo>
                  <a:lnTo>
                    <a:pt x="1032065" y="67995"/>
                  </a:lnTo>
                  <a:lnTo>
                    <a:pt x="1030312" y="62966"/>
                  </a:lnTo>
                  <a:lnTo>
                    <a:pt x="1026007" y="61683"/>
                  </a:lnTo>
                  <a:lnTo>
                    <a:pt x="1022273" y="61429"/>
                  </a:lnTo>
                  <a:lnTo>
                    <a:pt x="547992" y="23952"/>
                  </a:lnTo>
                  <a:close/>
                </a:path>
                <a:path w="1032510" h="403225">
                  <a:moveTo>
                    <a:pt x="243357" y="0"/>
                  </a:moveTo>
                  <a:lnTo>
                    <a:pt x="240499" y="0"/>
                  </a:lnTo>
                  <a:lnTo>
                    <a:pt x="239001" y="101"/>
                  </a:lnTo>
                  <a:lnTo>
                    <a:pt x="237553" y="444"/>
                  </a:lnTo>
                  <a:lnTo>
                    <a:pt x="234797" y="1168"/>
                  </a:lnTo>
                  <a:lnTo>
                    <a:pt x="232359" y="2730"/>
                  </a:lnTo>
                  <a:lnTo>
                    <a:pt x="229552" y="6184"/>
                  </a:lnTo>
                  <a:lnTo>
                    <a:pt x="183781" y="60693"/>
                  </a:lnTo>
                  <a:lnTo>
                    <a:pt x="203466" y="61734"/>
                  </a:lnTo>
                  <a:lnTo>
                    <a:pt x="112788" y="179882"/>
                  </a:lnTo>
                  <a:lnTo>
                    <a:pt x="156692" y="179882"/>
                  </a:lnTo>
                  <a:lnTo>
                    <a:pt x="174701" y="145453"/>
                  </a:lnTo>
                  <a:lnTo>
                    <a:pt x="282181" y="2933"/>
                  </a:lnTo>
                  <a:lnTo>
                    <a:pt x="246037" y="76"/>
                  </a:lnTo>
                  <a:lnTo>
                    <a:pt x="244640" y="50"/>
                  </a:lnTo>
                  <a:lnTo>
                    <a:pt x="243357" y="0"/>
                  </a:lnTo>
                  <a:close/>
                </a:path>
                <a:path w="1032510" h="403225">
                  <a:moveTo>
                    <a:pt x="965477" y="167678"/>
                  </a:moveTo>
                  <a:lnTo>
                    <a:pt x="939063" y="167678"/>
                  </a:lnTo>
                  <a:lnTo>
                    <a:pt x="962939" y="171272"/>
                  </a:lnTo>
                  <a:lnTo>
                    <a:pt x="965477" y="1676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9" name="object 89" descr=""/>
            <p:cNvSpPr/>
            <p:nvPr/>
          </p:nvSpPr>
          <p:spPr>
            <a:xfrm>
              <a:off x="3074310" y="3669596"/>
              <a:ext cx="1032510" cy="403225"/>
            </a:xfrm>
            <a:custGeom>
              <a:avLst/>
              <a:gdLst/>
              <a:ahLst/>
              <a:cxnLst/>
              <a:rect l="l" t="t" r="r" b="b"/>
              <a:pathLst>
                <a:path w="1032510" h="403225">
                  <a:moveTo>
                    <a:pt x="237553" y="444"/>
                  </a:moveTo>
                  <a:lnTo>
                    <a:pt x="237426" y="482"/>
                  </a:lnTo>
                  <a:lnTo>
                    <a:pt x="234797" y="1168"/>
                  </a:lnTo>
                  <a:lnTo>
                    <a:pt x="232359" y="2730"/>
                  </a:lnTo>
                  <a:lnTo>
                    <a:pt x="229552" y="6184"/>
                  </a:lnTo>
                  <a:lnTo>
                    <a:pt x="183781" y="60693"/>
                  </a:lnTo>
                  <a:lnTo>
                    <a:pt x="203466" y="61734"/>
                  </a:lnTo>
                  <a:lnTo>
                    <a:pt x="112788" y="179882"/>
                  </a:lnTo>
                  <a:lnTo>
                    <a:pt x="93103" y="178828"/>
                  </a:lnTo>
                  <a:lnTo>
                    <a:pt x="1206" y="283349"/>
                  </a:lnTo>
                  <a:lnTo>
                    <a:pt x="495" y="284060"/>
                  </a:lnTo>
                  <a:lnTo>
                    <a:pt x="114" y="284746"/>
                  </a:lnTo>
                  <a:lnTo>
                    <a:pt x="0" y="285381"/>
                  </a:lnTo>
                  <a:lnTo>
                    <a:pt x="0" y="286194"/>
                  </a:lnTo>
                  <a:lnTo>
                    <a:pt x="495" y="289039"/>
                  </a:lnTo>
                  <a:lnTo>
                    <a:pt x="6172" y="290880"/>
                  </a:lnTo>
                  <a:lnTo>
                    <a:pt x="8699" y="291299"/>
                  </a:lnTo>
                  <a:lnTo>
                    <a:pt x="787349" y="402234"/>
                  </a:lnTo>
                  <a:lnTo>
                    <a:pt x="788822" y="402640"/>
                  </a:lnTo>
                  <a:lnTo>
                    <a:pt x="790244" y="402843"/>
                  </a:lnTo>
                  <a:lnTo>
                    <a:pt x="791590" y="402843"/>
                  </a:lnTo>
                  <a:lnTo>
                    <a:pt x="794600" y="402843"/>
                  </a:lnTo>
                  <a:lnTo>
                    <a:pt x="797267" y="401878"/>
                  </a:lnTo>
                  <a:lnTo>
                    <a:pt x="799528" y="400392"/>
                  </a:lnTo>
                  <a:lnTo>
                    <a:pt x="800925" y="399478"/>
                  </a:lnTo>
                  <a:lnTo>
                    <a:pt x="802144" y="398360"/>
                  </a:lnTo>
                  <a:lnTo>
                    <a:pt x="803224" y="397141"/>
                  </a:lnTo>
                  <a:lnTo>
                    <a:pt x="847001" y="333578"/>
                  </a:lnTo>
                  <a:lnTo>
                    <a:pt x="829462" y="328968"/>
                  </a:lnTo>
                  <a:lnTo>
                    <a:pt x="938796" y="168084"/>
                  </a:lnTo>
                  <a:lnTo>
                    <a:pt x="939063" y="167678"/>
                  </a:lnTo>
                  <a:lnTo>
                    <a:pt x="962380" y="171183"/>
                  </a:lnTo>
                  <a:lnTo>
                    <a:pt x="1030935" y="74980"/>
                  </a:lnTo>
                  <a:lnTo>
                    <a:pt x="1031963" y="71069"/>
                  </a:lnTo>
                  <a:lnTo>
                    <a:pt x="1032192" y="69392"/>
                  </a:lnTo>
                  <a:lnTo>
                    <a:pt x="1032065" y="67995"/>
                  </a:lnTo>
                  <a:lnTo>
                    <a:pt x="1031659" y="66840"/>
                  </a:lnTo>
                  <a:lnTo>
                    <a:pt x="1030312" y="62966"/>
                  </a:lnTo>
                  <a:lnTo>
                    <a:pt x="1026007" y="61683"/>
                  </a:lnTo>
                  <a:lnTo>
                    <a:pt x="1022273" y="61429"/>
                  </a:lnTo>
                  <a:lnTo>
                    <a:pt x="547992" y="23952"/>
                  </a:lnTo>
                  <a:lnTo>
                    <a:pt x="542442" y="32194"/>
                  </a:lnTo>
                  <a:lnTo>
                    <a:pt x="936980" y="63995"/>
                  </a:lnTo>
                  <a:lnTo>
                    <a:pt x="941831" y="64871"/>
                  </a:lnTo>
                  <a:lnTo>
                    <a:pt x="944562" y="69786"/>
                  </a:lnTo>
                  <a:lnTo>
                    <a:pt x="943394" y="74256"/>
                  </a:lnTo>
                  <a:lnTo>
                    <a:pt x="943152" y="75171"/>
                  </a:lnTo>
                  <a:lnTo>
                    <a:pt x="942759" y="76098"/>
                  </a:lnTo>
                  <a:lnTo>
                    <a:pt x="942162" y="76936"/>
                  </a:lnTo>
                  <a:lnTo>
                    <a:pt x="745439" y="360756"/>
                  </a:lnTo>
                  <a:lnTo>
                    <a:pt x="742454" y="365061"/>
                  </a:lnTo>
                  <a:lnTo>
                    <a:pt x="738416" y="368299"/>
                  </a:lnTo>
                  <a:lnTo>
                    <a:pt x="733869" y="370255"/>
                  </a:lnTo>
                  <a:lnTo>
                    <a:pt x="730554" y="371703"/>
                  </a:lnTo>
                  <a:lnTo>
                    <a:pt x="726960" y="372465"/>
                  </a:lnTo>
                  <a:lnTo>
                    <a:pt x="723303" y="372465"/>
                  </a:lnTo>
                  <a:lnTo>
                    <a:pt x="721347" y="372465"/>
                  </a:lnTo>
                  <a:lnTo>
                    <a:pt x="719378" y="372249"/>
                  </a:lnTo>
                  <a:lnTo>
                    <a:pt x="717410" y="371792"/>
                  </a:lnTo>
                  <a:lnTo>
                    <a:pt x="598017" y="354190"/>
                  </a:lnTo>
                  <a:lnTo>
                    <a:pt x="117411" y="283324"/>
                  </a:lnTo>
                  <a:lnTo>
                    <a:pt x="117563" y="283121"/>
                  </a:lnTo>
                  <a:lnTo>
                    <a:pt x="103263" y="281584"/>
                  </a:lnTo>
                  <a:lnTo>
                    <a:pt x="110070" y="281254"/>
                  </a:lnTo>
                  <a:lnTo>
                    <a:pt x="111671" y="279285"/>
                  </a:lnTo>
                  <a:lnTo>
                    <a:pt x="143025" y="207119"/>
                  </a:lnTo>
                  <a:lnTo>
                    <a:pt x="167297" y="158749"/>
                  </a:lnTo>
                  <a:lnTo>
                    <a:pt x="172262" y="149377"/>
                  </a:lnTo>
                  <a:lnTo>
                    <a:pt x="172999" y="147980"/>
                  </a:lnTo>
                  <a:lnTo>
                    <a:pt x="173786" y="146710"/>
                  </a:lnTo>
                  <a:lnTo>
                    <a:pt x="174701" y="145453"/>
                  </a:lnTo>
                  <a:lnTo>
                    <a:pt x="282181" y="2933"/>
                  </a:lnTo>
                  <a:lnTo>
                    <a:pt x="246037" y="76"/>
                  </a:lnTo>
                  <a:lnTo>
                    <a:pt x="244640" y="50"/>
                  </a:lnTo>
                  <a:lnTo>
                    <a:pt x="243357" y="0"/>
                  </a:lnTo>
                  <a:lnTo>
                    <a:pt x="242150" y="0"/>
                  </a:lnTo>
                  <a:lnTo>
                    <a:pt x="240499" y="0"/>
                  </a:lnTo>
                  <a:lnTo>
                    <a:pt x="239001" y="101"/>
                  </a:lnTo>
                  <a:lnTo>
                    <a:pt x="237553" y="444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0" name="object 90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69830" y="3713149"/>
              <a:ext cx="17284" cy="8077"/>
            </a:xfrm>
            <a:prstGeom prst="rect">
              <a:avLst/>
            </a:prstGeom>
          </p:spPr>
        </p:pic>
        <p:sp>
          <p:nvSpPr>
            <p:cNvPr id="91" name="object 91" descr=""/>
            <p:cNvSpPr/>
            <p:nvPr/>
          </p:nvSpPr>
          <p:spPr>
            <a:xfrm>
              <a:off x="3194401" y="3652509"/>
              <a:ext cx="196215" cy="300990"/>
            </a:xfrm>
            <a:custGeom>
              <a:avLst/>
              <a:gdLst/>
              <a:ahLst/>
              <a:cxnLst/>
              <a:rect l="l" t="t" r="r" b="b"/>
              <a:pathLst>
                <a:path w="196214" h="300989">
                  <a:moveTo>
                    <a:pt x="181457" y="9143"/>
                  </a:moveTo>
                  <a:lnTo>
                    <a:pt x="61709" y="167919"/>
                  </a:lnTo>
                  <a:lnTo>
                    <a:pt x="41374" y="208054"/>
                  </a:lnTo>
                  <a:lnTo>
                    <a:pt x="24261" y="245243"/>
                  </a:lnTo>
                  <a:lnTo>
                    <a:pt x="0" y="299262"/>
                  </a:lnTo>
                  <a:lnTo>
                    <a:pt x="6019" y="300431"/>
                  </a:lnTo>
                  <a:lnTo>
                    <a:pt x="173126" y="71513"/>
                  </a:lnTo>
                  <a:lnTo>
                    <a:pt x="173228" y="71373"/>
                  </a:lnTo>
                  <a:lnTo>
                    <a:pt x="177698" y="65290"/>
                  </a:lnTo>
                  <a:lnTo>
                    <a:pt x="184226" y="61429"/>
                  </a:lnTo>
                  <a:lnTo>
                    <a:pt x="192709" y="60642"/>
                  </a:lnTo>
                  <a:lnTo>
                    <a:pt x="195707" y="0"/>
                  </a:lnTo>
                  <a:lnTo>
                    <a:pt x="190093" y="1066"/>
                  </a:lnTo>
                  <a:lnTo>
                    <a:pt x="185000" y="4279"/>
                  </a:lnTo>
                  <a:lnTo>
                    <a:pt x="181457" y="9143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3395096" y="3713264"/>
              <a:ext cx="635" cy="0"/>
            </a:xfrm>
            <a:custGeom>
              <a:avLst/>
              <a:gdLst/>
              <a:ahLst/>
              <a:cxnLst/>
              <a:rect l="l" t="t" r="r" b="b"/>
              <a:pathLst>
                <a:path w="635" h="0">
                  <a:moveTo>
                    <a:pt x="0" y="0"/>
                  </a:moveTo>
                  <a:lnTo>
                    <a:pt x="73" y="0"/>
                  </a:lnTo>
                </a:path>
              </a:pathLst>
            </a:custGeom>
            <a:ln w="3175">
              <a:solidFill>
                <a:srgbClr val="44444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3" name="object 93" descr=""/>
            <p:cNvSpPr/>
            <p:nvPr/>
          </p:nvSpPr>
          <p:spPr>
            <a:xfrm>
              <a:off x="3387116" y="3652118"/>
              <a:ext cx="237490" cy="81280"/>
            </a:xfrm>
            <a:custGeom>
              <a:avLst/>
              <a:gdLst/>
              <a:ahLst/>
              <a:cxnLst/>
              <a:rect l="l" t="t" r="r" b="b"/>
              <a:pathLst>
                <a:path w="237489" h="81279">
                  <a:moveTo>
                    <a:pt x="2997" y="393"/>
                  </a:moveTo>
                  <a:lnTo>
                    <a:pt x="0" y="61036"/>
                  </a:lnTo>
                  <a:lnTo>
                    <a:pt x="1054" y="60947"/>
                  </a:lnTo>
                  <a:lnTo>
                    <a:pt x="2133" y="60896"/>
                  </a:lnTo>
                  <a:lnTo>
                    <a:pt x="3263" y="60896"/>
                  </a:lnTo>
                  <a:lnTo>
                    <a:pt x="5448" y="60896"/>
                  </a:lnTo>
                  <a:lnTo>
                    <a:pt x="7746" y="61087"/>
                  </a:lnTo>
                  <a:lnTo>
                    <a:pt x="10172" y="61480"/>
                  </a:lnTo>
                  <a:lnTo>
                    <a:pt x="197942" y="80924"/>
                  </a:lnTo>
                  <a:lnTo>
                    <a:pt x="235800" y="24523"/>
                  </a:lnTo>
                  <a:lnTo>
                    <a:pt x="236893" y="22923"/>
                  </a:lnTo>
                  <a:lnTo>
                    <a:pt x="236435" y="21361"/>
                  </a:lnTo>
                  <a:lnTo>
                    <a:pt x="236194" y="20764"/>
                  </a:lnTo>
                  <a:lnTo>
                    <a:pt x="235953" y="20154"/>
                  </a:lnTo>
                  <a:lnTo>
                    <a:pt x="235178" y="18745"/>
                  </a:lnTo>
                  <a:lnTo>
                    <a:pt x="233298" y="18389"/>
                  </a:lnTo>
                  <a:lnTo>
                    <a:pt x="11048" y="317"/>
                  </a:lnTo>
                  <a:lnTo>
                    <a:pt x="9766" y="101"/>
                  </a:lnTo>
                  <a:lnTo>
                    <a:pt x="8483" y="0"/>
                  </a:lnTo>
                  <a:lnTo>
                    <a:pt x="7200" y="0"/>
                  </a:lnTo>
                  <a:lnTo>
                    <a:pt x="5791" y="0"/>
                  </a:lnTo>
                  <a:lnTo>
                    <a:pt x="4381" y="127"/>
                  </a:lnTo>
                  <a:lnTo>
                    <a:pt x="2997" y="393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23666" y="3760724"/>
              <a:ext cx="121637" cy="140131"/>
            </a:xfrm>
            <a:prstGeom prst="rect">
              <a:avLst/>
            </a:prstGeom>
          </p:spPr>
        </p:pic>
        <p:pic>
          <p:nvPicPr>
            <p:cNvPr id="95" name="object 95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696154" y="3770123"/>
              <a:ext cx="219113" cy="200318"/>
            </a:xfrm>
            <a:prstGeom prst="rect">
              <a:avLst/>
            </a:prstGeom>
          </p:spPr>
        </p:pic>
        <p:sp>
          <p:nvSpPr>
            <p:cNvPr id="96" name="object 96" descr=""/>
            <p:cNvSpPr/>
            <p:nvPr/>
          </p:nvSpPr>
          <p:spPr>
            <a:xfrm>
              <a:off x="3499989" y="3662156"/>
              <a:ext cx="255904" cy="346710"/>
            </a:xfrm>
            <a:custGeom>
              <a:avLst/>
              <a:gdLst/>
              <a:ahLst/>
              <a:cxnLst/>
              <a:rect l="l" t="t" r="r" b="b"/>
              <a:pathLst>
                <a:path w="255904" h="346710">
                  <a:moveTo>
                    <a:pt x="132468" y="5090"/>
                  </a:moveTo>
                  <a:lnTo>
                    <a:pt x="129997" y="11963"/>
                  </a:lnTo>
                  <a:lnTo>
                    <a:pt x="6134" y="196367"/>
                  </a:lnTo>
                  <a:lnTo>
                    <a:pt x="0" y="204266"/>
                  </a:lnTo>
                  <a:lnTo>
                    <a:pt x="5943" y="214960"/>
                  </a:lnTo>
                  <a:lnTo>
                    <a:pt x="24476" y="245853"/>
                  </a:lnTo>
                  <a:lnTo>
                    <a:pt x="48904" y="284465"/>
                  </a:lnTo>
                  <a:lnTo>
                    <a:pt x="79540" y="332130"/>
                  </a:lnTo>
                  <a:lnTo>
                    <a:pt x="79057" y="346608"/>
                  </a:lnTo>
                  <a:lnTo>
                    <a:pt x="255422" y="92760"/>
                  </a:lnTo>
                  <a:lnTo>
                    <a:pt x="254101" y="85801"/>
                  </a:lnTo>
                  <a:lnTo>
                    <a:pt x="132468" y="5090"/>
                  </a:lnTo>
                  <a:close/>
                </a:path>
                <a:path w="255904" h="346710">
                  <a:moveTo>
                    <a:pt x="126812" y="1337"/>
                  </a:moveTo>
                  <a:lnTo>
                    <a:pt x="132468" y="5090"/>
                  </a:lnTo>
                  <a:lnTo>
                    <a:pt x="132778" y="4229"/>
                  </a:lnTo>
                  <a:lnTo>
                    <a:pt x="126812" y="1337"/>
                  </a:lnTo>
                  <a:close/>
                </a:path>
                <a:path w="255904" h="346710">
                  <a:moveTo>
                    <a:pt x="124053" y="0"/>
                  </a:moveTo>
                  <a:lnTo>
                    <a:pt x="126812" y="1337"/>
                  </a:lnTo>
                  <a:lnTo>
                    <a:pt x="126022" y="812"/>
                  </a:lnTo>
                  <a:lnTo>
                    <a:pt x="1240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 descr=""/>
            <p:cNvSpPr/>
            <p:nvPr/>
          </p:nvSpPr>
          <p:spPr>
            <a:xfrm>
              <a:off x="3499989" y="3662156"/>
              <a:ext cx="255904" cy="346710"/>
            </a:xfrm>
            <a:custGeom>
              <a:avLst/>
              <a:gdLst/>
              <a:ahLst/>
              <a:cxnLst/>
              <a:rect l="l" t="t" r="r" b="b"/>
              <a:pathLst>
                <a:path w="255904" h="346710">
                  <a:moveTo>
                    <a:pt x="79057" y="346608"/>
                  </a:moveTo>
                  <a:lnTo>
                    <a:pt x="79540" y="332130"/>
                  </a:lnTo>
                  <a:lnTo>
                    <a:pt x="70251" y="317617"/>
                  </a:lnTo>
                  <a:lnTo>
                    <a:pt x="48904" y="284465"/>
                  </a:lnTo>
                  <a:lnTo>
                    <a:pt x="24476" y="245853"/>
                  </a:lnTo>
                  <a:lnTo>
                    <a:pt x="5943" y="214960"/>
                  </a:lnTo>
                  <a:lnTo>
                    <a:pt x="0" y="204266"/>
                  </a:lnTo>
                  <a:lnTo>
                    <a:pt x="6134" y="196367"/>
                  </a:lnTo>
                  <a:lnTo>
                    <a:pt x="126593" y="17043"/>
                  </a:lnTo>
                  <a:lnTo>
                    <a:pt x="129997" y="11963"/>
                  </a:lnTo>
                  <a:lnTo>
                    <a:pt x="132778" y="4229"/>
                  </a:lnTo>
                  <a:lnTo>
                    <a:pt x="124053" y="0"/>
                  </a:lnTo>
                  <a:lnTo>
                    <a:pt x="126022" y="812"/>
                  </a:lnTo>
                  <a:lnTo>
                    <a:pt x="126898" y="1384"/>
                  </a:lnTo>
                  <a:lnTo>
                    <a:pt x="142071" y="11454"/>
                  </a:lnTo>
                  <a:lnTo>
                    <a:pt x="176990" y="34628"/>
                  </a:lnTo>
                  <a:lnTo>
                    <a:pt x="217381" y="61432"/>
                  </a:lnTo>
                  <a:lnTo>
                    <a:pt x="248970" y="82397"/>
                  </a:lnTo>
                  <a:lnTo>
                    <a:pt x="254101" y="85801"/>
                  </a:lnTo>
                  <a:lnTo>
                    <a:pt x="255422" y="92760"/>
                  </a:lnTo>
                  <a:lnTo>
                    <a:pt x="251891" y="97828"/>
                  </a:lnTo>
                  <a:lnTo>
                    <a:pt x="79057" y="346608"/>
                  </a:lnTo>
                  <a:close/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 descr=""/>
            <p:cNvSpPr/>
            <p:nvPr/>
          </p:nvSpPr>
          <p:spPr>
            <a:xfrm>
              <a:off x="3350661" y="3640830"/>
              <a:ext cx="273685" cy="40005"/>
            </a:xfrm>
            <a:custGeom>
              <a:avLst/>
              <a:gdLst/>
              <a:ahLst/>
              <a:cxnLst/>
              <a:rect l="l" t="t" r="r" b="b"/>
              <a:pathLst>
                <a:path w="273685" h="40004">
                  <a:moveTo>
                    <a:pt x="273380" y="21328"/>
                  </a:moveTo>
                  <a:lnTo>
                    <a:pt x="52768" y="1097"/>
                  </a:lnTo>
                  <a:lnTo>
                    <a:pt x="39827" y="0"/>
                  </a:lnTo>
                  <a:lnTo>
                    <a:pt x="32013" y="986"/>
                  </a:lnTo>
                  <a:lnTo>
                    <a:pt x="26175" y="5272"/>
                  </a:lnTo>
                  <a:lnTo>
                    <a:pt x="19164" y="14076"/>
                  </a:lnTo>
                  <a:lnTo>
                    <a:pt x="11304" y="24488"/>
                  </a:lnTo>
                  <a:lnTo>
                    <a:pt x="5257" y="32485"/>
                  </a:lnTo>
                  <a:lnTo>
                    <a:pt x="1372" y="37615"/>
                  </a:lnTo>
                  <a:lnTo>
                    <a:pt x="0" y="39425"/>
                  </a:lnTo>
                </a:path>
              </a:pathLst>
            </a:custGeom>
            <a:ln w="3810">
              <a:solidFill>
                <a:srgbClr val="80828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333234" y="3750712"/>
              <a:ext cx="191312" cy="196702"/>
            </a:xfrm>
            <a:prstGeom prst="rect">
              <a:avLst/>
            </a:prstGeom>
          </p:spPr>
        </p:pic>
      </p:grpSp>
      <p:sp>
        <p:nvSpPr>
          <p:cNvPr id="100" name="object 100" descr=""/>
          <p:cNvSpPr txBox="1"/>
          <p:nvPr/>
        </p:nvSpPr>
        <p:spPr>
          <a:xfrm>
            <a:off x="215900" y="2344125"/>
            <a:ext cx="978535" cy="896619"/>
          </a:xfrm>
          <a:prstGeom prst="rect">
            <a:avLst/>
          </a:prstGeom>
        </p:spPr>
        <p:txBody>
          <a:bodyPr wrap="square" lIns="0" tIns="819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Select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regions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19100"/>
              </a:lnSpc>
              <a:spcBef>
                <a:spcPts val="290"/>
              </a:spcBef>
            </a:pP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Certaines</a:t>
            </a:r>
            <a:r>
              <a:rPr dirty="0" sz="70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régions</a:t>
            </a:r>
            <a:r>
              <a:rPr dirty="0" sz="700" spc="10">
                <a:solidFill>
                  <a:srgbClr val="2D2A26"/>
                </a:solidFill>
                <a:latin typeface="Arial"/>
                <a:cs typeface="Arial"/>
              </a:rPr>
              <a:t> Ausgewählte</a:t>
            </a:r>
            <a:r>
              <a:rPr dirty="0" sz="70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Regionen</a:t>
            </a:r>
            <a:r>
              <a:rPr dirty="0" sz="70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Algunas</a:t>
            </a:r>
            <a:r>
              <a:rPr dirty="0" sz="70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regiones</a:t>
            </a:r>
            <a:endParaRPr sz="700">
              <a:latin typeface="Arial"/>
              <a:cs typeface="Arial"/>
            </a:endParaRPr>
          </a:p>
          <a:p>
            <a:pPr marL="12700" marR="264795">
              <a:lnSpc>
                <a:spcPct val="119100"/>
              </a:lnSpc>
            </a:pP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Per</a:t>
            </a:r>
            <a:r>
              <a:rPr dirty="0" sz="70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alcune</a:t>
            </a:r>
            <a:r>
              <a:rPr dirty="0" sz="70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2D2A26"/>
                </a:solidFill>
                <a:latin typeface="Arial"/>
                <a:cs typeface="Arial"/>
              </a:rPr>
              <a:t>zone</a:t>
            </a:r>
            <a:r>
              <a:rPr dirty="0" sz="70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Sommige</a:t>
            </a:r>
            <a:r>
              <a:rPr dirty="0" sz="700" spc="1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regio’s</a:t>
            </a:r>
            <a:endParaRPr sz="700">
              <a:latin typeface="Arial"/>
              <a:cs typeface="Arial"/>
            </a:endParaRPr>
          </a:p>
        </p:txBody>
      </p:sp>
      <p:sp>
        <p:nvSpPr>
          <p:cNvPr id="101" name="object 101" descr=""/>
          <p:cNvSpPr txBox="1"/>
          <p:nvPr/>
        </p:nvSpPr>
        <p:spPr>
          <a:xfrm>
            <a:off x="215900" y="125884"/>
            <a:ext cx="751205" cy="896619"/>
          </a:xfrm>
          <a:prstGeom prst="rect">
            <a:avLst/>
          </a:prstGeom>
        </p:spPr>
        <p:txBody>
          <a:bodyPr wrap="square" lIns="0" tIns="819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Included</a:t>
            </a:r>
            <a:endParaRPr sz="85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Inclus</a:t>
            </a:r>
            <a:endParaRPr sz="700">
              <a:latin typeface="Arial"/>
              <a:cs typeface="Arial"/>
            </a:endParaRPr>
          </a:p>
          <a:p>
            <a:pPr marL="12700" marR="5080">
              <a:lnSpc>
                <a:spcPct val="119100"/>
              </a:lnSpc>
            </a:pP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Im</a:t>
            </a:r>
            <a:r>
              <a:rPr dirty="0" sz="70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Lieferumfangs</a:t>
            </a:r>
            <a:r>
              <a:rPr dirty="0" sz="70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2D2A26"/>
                </a:solidFill>
                <a:latin typeface="Arial"/>
                <a:cs typeface="Arial"/>
              </a:rPr>
              <a:t>Se</a:t>
            </a:r>
            <a:r>
              <a:rPr dirty="0" sz="700" spc="-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incluye</a:t>
            </a:r>
            <a:r>
              <a:rPr dirty="0" sz="70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Incluso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700" spc="-10">
                <a:solidFill>
                  <a:srgbClr val="2D2A26"/>
                </a:solidFill>
                <a:latin typeface="Arial"/>
                <a:cs typeface="Arial"/>
              </a:rPr>
              <a:t>Inclusief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102" name="object 102" descr=""/>
          <p:cNvGrpSpPr/>
          <p:nvPr/>
        </p:nvGrpSpPr>
        <p:grpSpPr>
          <a:xfrm>
            <a:off x="3200406" y="1528328"/>
            <a:ext cx="451484" cy="380365"/>
            <a:chOff x="3200406" y="1528328"/>
            <a:chExt cx="451484" cy="380365"/>
          </a:xfrm>
        </p:grpSpPr>
        <p:sp>
          <p:nvSpPr>
            <p:cNvPr id="103" name="object 103" descr=""/>
            <p:cNvSpPr/>
            <p:nvPr/>
          </p:nvSpPr>
          <p:spPr>
            <a:xfrm>
              <a:off x="3202203" y="1530476"/>
              <a:ext cx="329565" cy="265430"/>
            </a:xfrm>
            <a:custGeom>
              <a:avLst/>
              <a:gdLst/>
              <a:ahLst/>
              <a:cxnLst/>
              <a:rect l="l" t="t" r="r" b="b"/>
              <a:pathLst>
                <a:path w="329564" h="265430">
                  <a:moveTo>
                    <a:pt x="0" y="0"/>
                  </a:moveTo>
                  <a:lnTo>
                    <a:pt x="329260" y="0"/>
                  </a:lnTo>
                  <a:lnTo>
                    <a:pt x="329260" y="265391"/>
                  </a:lnTo>
                  <a:lnTo>
                    <a:pt x="0" y="265391"/>
                  </a:lnTo>
                  <a:lnTo>
                    <a:pt x="0" y="0"/>
                  </a:lnTo>
                  <a:close/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4" name="object 104" descr=""/>
            <p:cNvSpPr/>
            <p:nvPr/>
          </p:nvSpPr>
          <p:spPr>
            <a:xfrm>
              <a:off x="3407039" y="1651347"/>
              <a:ext cx="242570" cy="255904"/>
            </a:xfrm>
            <a:custGeom>
              <a:avLst/>
              <a:gdLst/>
              <a:ahLst/>
              <a:cxnLst/>
              <a:rect l="l" t="t" r="r" b="b"/>
              <a:pathLst>
                <a:path w="242570" h="255905">
                  <a:moveTo>
                    <a:pt x="242443" y="0"/>
                  </a:moveTo>
                  <a:lnTo>
                    <a:pt x="0" y="0"/>
                  </a:lnTo>
                  <a:lnTo>
                    <a:pt x="0" y="134620"/>
                  </a:lnTo>
                  <a:lnTo>
                    <a:pt x="9525" y="181630"/>
                  </a:lnTo>
                  <a:lnTo>
                    <a:pt x="35502" y="220021"/>
                  </a:lnTo>
                  <a:lnTo>
                    <a:pt x="74034" y="245905"/>
                  </a:lnTo>
                  <a:lnTo>
                    <a:pt x="121221" y="255397"/>
                  </a:lnTo>
                  <a:lnTo>
                    <a:pt x="168408" y="245905"/>
                  </a:lnTo>
                  <a:lnTo>
                    <a:pt x="206940" y="220021"/>
                  </a:lnTo>
                  <a:lnTo>
                    <a:pt x="232917" y="181630"/>
                  </a:lnTo>
                  <a:lnTo>
                    <a:pt x="242443" y="134620"/>
                  </a:lnTo>
                  <a:lnTo>
                    <a:pt x="2424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5" name="object 105" descr=""/>
            <p:cNvSpPr/>
            <p:nvPr/>
          </p:nvSpPr>
          <p:spPr>
            <a:xfrm>
              <a:off x="3407039" y="1651347"/>
              <a:ext cx="242570" cy="255904"/>
            </a:xfrm>
            <a:custGeom>
              <a:avLst/>
              <a:gdLst/>
              <a:ahLst/>
              <a:cxnLst/>
              <a:rect l="l" t="t" r="r" b="b"/>
              <a:pathLst>
                <a:path w="242570" h="255905">
                  <a:moveTo>
                    <a:pt x="0" y="0"/>
                  </a:moveTo>
                  <a:lnTo>
                    <a:pt x="0" y="134620"/>
                  </a:lnTo>
                  <a:lnTo>
                    <a:pt x="9525" y="181630"/>
                  </a:lnTo>
                  <a:lnTo>
                    <a:pt x="35502" y="220021"/>
                  </a:lnTo>
                  <a:lnTo>
                    <a:pt x="74034" y="245905"/>
                  </a:lnTo>
                  <a:lnTo>
                    <a:pt x="121221" y="255397"/>
                  </a:lnTo>
                  <a:lnTo>
                    <a:pt x="168408" y="245905"/>
                  </a:lnTo>
                  <a:lnTo>
                    <a:pt x="206940" y="220021"/>
                  </a:lnTo>
                  <a:lnTo>
                    <a:pt x="232917" y="181630"/>
                  </a:lnTo>
                  <a:lnTo>
                    <a:pt x="242443" y="134620"/>
                  </a:lnTo>
                  <a:lnTo>
                    <a:pt x="242443" y="0"/>
                  </a:lnTo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 descr=""/>
            <p:cNvSpPr/>
            <p:nvPr/>
          </p:nvSpPr>
          <p:spPr>
            <a:xfrm>
              <a:off x="3407039" y="1530125"/>
              <a:ext cx="242570" cy="242570"/>
            </a:xfrm>
            <a:custGeom>
              <a:avLst/>
              <a:gdLst/>
              <a:ahLst/>
              <a:cxnLst/>
              <a:rect l="l" t="t" r="r" b="b"/>
              <a:pathLst>
                <a:path w="242570" h="242569">
                  <a:moveTo>
                    <a:pt x="121221" y="0"/>
                  </a:moveTo>
                  <a:lnTo>
                    <a:pt x="74034" y="9525"/>
                  </a:lnTo>
                  <a:lnTo>
                    <a:pt x="35502" y="35502"/>
                  </a:lnTo>
                  <a:lnTo>
                    <a:pt x="9525" y="74034"/>
                  </a:lnTo>
                  <a:lnTo>
                    <a:pt x="0" y="121221"/>
                  </a:lnTo>
                  <a:lnTo>
                    <a:pt x="9525" y="168403"/>
                  </a:lnTo>
                  <a:lnTo>
                    <a:pt x="35502" y="206935"/>
                  </a:lnTo>
                  <a:lnTo>
                    <a:pt x="74034" y="232915"/>
                  </a:lnTo>
                  <a:lnTo>
                    <a:pt x="121221" y="242443"/>
                  </a:lnTo>
                  <a:lnTo>
                    <a:pt x="168408" y="232915"/>
                  </a:lnTo>
                  <a:lnTo>
                    <a:pt x="206940" y="206935"/>
                  </a:lnTo>
                  <a:lnTo>
                    <a:pt x="232917" y="168403"/>
                  </a:lnTo>
                  <a:lnTo>
                    <a:pt x="242443" y="121221"/>
                  </a:lnTo>
                  <a:lnTo>
                    <a:pt x="232917" y="74034"/>
                  </a:lnTo>
                  <a:lnTo>
                    <a:pt x="206940" y="35502"/>
                  </a:lnTo>
                  <a:lnTo>
                    <a:pt x="168408" y="9525"/>
                  </a:lnTo>
                  <a:lnTo>
                    <a:pt x="1212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7" name="object 107" descr=""/>
            <p:cNvSpPr/>
            <p:nvPr/>
          </p:nvSpPr>
          <p:spPr>
            <a:xfrm>
              <a:off x="3407039" y="1530125"/>
              <a:ext cx="242570" cy="242570"/>
            </a:xfrm>
            <a:custGeom>
              <a:avLst/>
              <a:gdLst/>
              <a:ahLst/>
              <a:cxnLst/>
              <a:rect l="l" t="t" r="r" b="b"/>
              <a:pathLst>
                <a:path w="242570" h="242569">
                  <a:moveTo>
                    <a:pt x="121221" y="242443"/>
                  </a:moveTo>
                  <a:lnTo>
                    <a:pt x="74034" y="232915"/>
                  </a:lnTo>
                  <a:lnTo>
                    <a:pt x="35502" y="206935"/>
                  </a:lnTo>
                  <a:lnTo>
                    <a:pt x="9525" y="168403"/>
                  </a:lnTo>
                  <a:lnTo>
                    <a:pt x="0" y="121221"/>
                  </a:lnTo>
                  <a:lnTo>
                    <a:pt x="9525" y="74034"/>
                  </a:lnTo>
                  <a:lnTo>
                    <a:pt x="35502" y="35502"/>
                  </a:lnTo>
                  <a:lnTo>
                    <a:pt x="74034" y="9525"/>
                  </a:lnTo>
                  <a:lnTo>
                    <a:pt x="121221" y="0"/>
                  </a:lnTo>
                  <a:lnTo>
                    <a:pt x="168408" y="9525"/>
                  </a:lnTo>
                  <a:lnTo>
                    <a:pt x="206940" y="35502"/>
                  </a:lnTo>
                  <a:lnTo>
                    <a:pt x="232917" y="74034"/>
                  </a:lnTo>
                  <a:lnTo>
                    <a:pt x="242443" y="121221"/>
                  </a:lnTo>
                  <a:lnTo>
                    <a:pt x="232917" y="168403"/>
                  </a:lnTo>
                  <a:lnTo>
                    <a:pt x="206940" y="206935"/>
                  </a:lnTo>
                  <a:lnTo>
                    <a:pt x="168408" y="232915"/>
                  </a:lnTo>
                  <a:lnTo>
                    <a:pt x="121221" y="242443"/>
                  </a:lnTo>
                  <a:close/>
                </a:path>
              </a:pathLst>
            </a:custGeom>
            <a:ln w="359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 descr=""/>
            <p:cNvSpPr/>
            <p:nvPr/>
          </p:nvSpPr>
          <p:spPr>
            <a:xfrm>
              <a:off x="3503406" y="162649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4853" y="0"/>
                  </a:moveTo>
                  <a:lnTo>
                    <a:pt x="15178" y="1952"/>
                  </a:lnTo>
                  <a:lnTo>
                    <a:pt x="7278" y="7278"/>
                  </a:lnTo>
                  <a:lnTo>
                    <a:pt x="1952" y="15178"/>
                  </a:lnTo>
                  <a:lnTo>
                    <a:pt x="0" y="24853"/>
                  </a:lnTo>
                  <a:lnTo>
                    <a:pt x="1952" y="34529"/>
                  </a:lnTo>
                  <a:lnTo>
                    <a:pt x="7278" y="42429"/>
                  </a:lnTo>
                  <a:lnTo>
                    <a:pt x="15178" y="47754"/>
                  </a:lnTo>
                  <a:lnTo>
                    <a:pt x="24853" y="49707"/>
                  </a:lnTo>
                  <a:lnTo>
                    <a:pt x="34529" y="47754"/>
                  </a:lnTo>
                  <a:lnTo>
                    <a:pt x="42429" y="42429"/>
                  </a:lnTo>
                  <a:lnTo>
                    <a:pt x="47754" y="34529"/>
                  </a:lnTo>
                  <a:lnTo>
                    <a:pt x="49707" y="24853"/>
                  </a:lnTo>
                  <a:lnTo>
                    <a:pt x="47754" y="15178"/>
                  </a:lnTo>
                  <a:lnTo>
                    <a:pt x="42429" y="7278"/>
                  </a:lnTo>
                  <a:lnTo>
                    <a:pt x="34529" y="1952"/>
                  </a:lnTo>
                  <a:lnTo>
                    <a:pt x="248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 descr=""/>
            <p:cNvSpPr/>
            <p:nvPr/>
          </p:nvSpPr>
          <p:spPr>
            <a:xfrm>
              <a:off x="3503406" y="162649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4853" y="49707"/>
                  </a:moveTo>
                  <a:lnTo>
                    <a:pt x="15178" y="47754"/>
                  </a:lnTo>
                  <a:lnTo>
                    <a:pt x="7278" y="42429"/>
                  </a:lnTo>
                  <a:lnTo>
                    <a:pt x="1952" y="34529"/>
                  </a:lnTo>
                  <a:lnTo>
                    <a:pt x="0" y="24853"/>
                  </a:lnTo>
                  <a:lnTo>
                    <a:pt x="1952" y="15178"/>
                  </a:lnTo>
                  <a:lnTo>
                    <a:pt x="7278" y="7278"/>
                  </a:lnTo>
                  <a:lnTo>
                    <a:pt x="15178" y="1952"/>
                  </a:lnTo>
                  <a:lnTo>
                    <a:pt x="24853" y="0"/>
                  </a:lnTo>
                  <a:lnTo>
                    <a:pt x="34529" y="1952"/>
                  </a:lnTo>
                  <a:lnTo>
                    <a:pt x="42429" y="7278"/>
                  </a:lnTo>
                  <a:lnTo>
                    <a:pt x="47754" y="15178"/>
                  </a:lnTo>
                  <a:lnTo>
                    <a:pt x="49707" y="24853"/>
                  </a:lnTo>
                  <a:lnTo>
                    <a:pt x="47754" y="34529"/>
                  </a:lnTo>
                  <a:lnTo>
                    <a:pt x="42429" y="42429"/>
                  </a:lnTo>
                  <a:lnTo>
                    <a:pt x="34529" y="47754"/>
                  </a:lnTo>
                  <a:lnTo>
                    <a:pt x="24853" y="49707"/>
                  </a:lnTo>
                  <a:close/>
                </a:path>
              </a:pathLst>
            </a:custGeom>
            <a:ln w="323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0" name="object 110" descr=""/>
            <p:cNvSpPr/>
            <p:nvPr/>
          </p:nvSpPr>
          <p:spPr>
            <a:xfrm>
              <a:off x="3406352" y="1647727"/>
              <a:ext cx="241300" cy="0"/>
            </a:xfrm>
            <a:custGeom>
              <a:avLst/>
              <a:gdLst/>
              <a:ahLst/>
              <a:cxnLst/>
              <a:rect l="l" t="t" r="r" b="b"/>
              <a:pathLst>
                <a:path w="241300" h="0">
                  <a:moveTo>
                    <a:pt x="0" y="0"/>
                  </a:moveTo>
                  <a:lnTo>
                    <a:pt x="241172" y="0"/>
                  </a:lnTo>
                </a:path>
              </a:pathLst>
            </a:custGeom>
            <a:ln w="12700">
              <a:solidFill>
                <a:srgbClr val="3DAE2B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1" name="object 111" descr=""/>
          <p:cNvSpPr txBox="1"/>
          <p:nvPr/>
        </p:nvSpPr>
        <p:spPr>
          <a:xfrm>
            <a:off x="3731979" y="1547492"/>
            <a:ext cx="350520" cy="292100"/>
          </a:xfrm>
          <a:prstGeom prst="rect">
            <a:avLst/>
          </a:prstGeom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 sz="750">
                <a:solidFill>
                  <a:srgbClr val="3DAE2B"/>
                </a:solidFill>
                <a:latin typeface="Lucida Sans"/>
                <a:cs typeface="Lucida Sans"/>
              </a:rPr>
              <a:t>40</a:t>
            </a:r>
            <a:r>
              <a:rPr dirty="0" sz="750" spc="-15">
                <a:solidFill>
                  <a:srgbClr val="3DAE2B"/>
                </a:solidFill>
                <a:latin typeface="Lucida Sans"/>
                <a:cs typeface="Lucida Sans"/>
              </a:rPr>
              <a:t> </a:t>
            </a:r>
            <a:r>
              <a:rPr dirty="0" sz="750" spc="-25">
                <a:solidFill>
                  <a:srgbClr val="3DAE2B"/>
                </a:solidFill>
                <a:latin typeface="Lucida Sans"/>
                <a:cs typeface="Lucida Sans"/>
              </a:rPr>
              <a:t>mm</a:t>
            </a:r>
            <a:endParaRPr sz="750">
              <a:latin typeface="Lucida Sans"/>
              <a:cs typeface="Lucida Sans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750" spc="-85">
                <a:solidFill>
                  <a:srgbClr val="3DAE2B"/>
                </a:solidFill>
                <a:latin typeface="Lucida Sans"/>
                <a:cs typeface="Lucida Sans"/>
              </a:rPr>
              <a:t>1.5</a:t>
            </a:r>
            <a:r>
              <a:rPr dirty="0" sz="750" spc="-45">
                <a:solidFill>
                  <a:srgbClr val="3DAE2B"/>
                </a:solidFill>
                <a:latin typeface="Lucida Sans"/>
                <a:cs typeface="Lucida Sans"/>
              </a:rPr>
              <a:t> </a:t>
            </a:r>
            <a:r>
              <a:rPr dirty="0" sz="750" spc="-35">
                <a:solidFill>
                  <a:srgbClr val="3DAE2B"/>
                </a:solidFill>
                <a:latin typeface="Lucida Sans"/>
                <a:cs typeface="Lucida Sans"/>
              </a:rPr>
              <a:t>in</a:t>
            </a:r>
            <a:endParaRPr sz="750">
              <a:latin typeface="Lucida Sans"/>
              <a:cs typeface="Lucida Sans"/>
            </a:endParaRPr>
          </a:p>
        </p:txBody>
      </p:sp>
      <p:pic>
        <p:nvPicPr>
          <p:cNvPr id="112" name="object 112" descr="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029967" y="3666744"/>
            <a:ext cx="295469" cy="369874"/>
          </a:xfrm>
          <a:prstGeom prst="rect">
            <a:avLst/>
          </a:prstGeom>
        </p:spPr>
      </p:pic>
      <p:grpSp>
        <p:nvGrpSpPr>
          <p:cNvPr id="113" name="object 113" descr=""/>
          <p:cNvGrpSpPr/>
          <p:nvPr/>
        </p:nvGrpSpPr>
        <p:grpSpPr>
          <a:xfrm>
            <a:off x="548640" y="3608578"/>
            <a:ext cx="451484" cy="506730"/>
            <a:chOff x="548640" y="3608578"/>
            <a:chExt cx="451484" cy="506730"/>
          </a:xfrm>
        </p:grpSpPr>
        <p:sp>
          <p:nvSpPr>
            <p:cNvPr id="114" name="object 114" descr=""/>
            <p:cNvSpPr/>
            <p:nvPr/>
          </p:nvSpPr>
          <p:spPr>
            <a:xfrm>
              <a:off x="580631" y="3717824"/>
              <a:ext cx="387350" cy="384810"/>
            </a:xfrm>
            <a:custGeom>
              <a:avLst/>
              <a:gdLst/>
              <a:ahLst/>
              <a:cxnLst/>
              <a:rect l="l" t="t" r="r" b="b"/>
              <a:pathLst>
                <a:path w="387350" h="384810">
                  <a:moveTo>
                    <a:pt x="0" y="0"/>
                  </a:moveTo>
                  <a:lnTo>
                    <a:pt x="0" y="293979"/>
                  </a:lnTo>
                  <a:lnTo>
                    <a:pt x="7090" y="329095"/>
                  </a:lnTo>
                  <a:lnTo>
                    <a:pt x="26428" y="357773"/>
                  </a:lnTo>
                  <a:lnTo>
                    <a:pt x="55110" y="377109"/>
                  </a:lnTo>
                  <a:lnTo>
                    <a:pt x="90233" y="384200"/>
                  </a:lnTo>
                  <a:lnTo>
                    <a:pt x="232816" y="384200"/>
                  </a:lnTo>
                </a:path>
                <a:path w="387350" h="384810">
                  <a:moveTo>
                    <a:pt x="386905" y="0"/>
                  </a:moveTo>
                  <a:lnTo>
                    <a:pt x="386905" y="293979"/>
                  </a:lnTo>
                  <a:lnTo>
                    <a:pt x="379814" y="329095"/>
                  </a:lnTo>
                  <a:lnTo>
                    <a:pt x="360478" y="357773"/>
                  </a:lnTo>
                  <a:lnTo>
                    <a:pt x="331800" y="377109"/>
                  </a:lnTo>
                  <a:lnTo>
                    <a:pt x="296684" y="384200"/>
                  </a:lnTo>
                  <a:lnTo>
                    <a:pt x="154089" y="384200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 descr=""/>
            <p:cNvSpPr/>
            <p:nvPr/>
          </p:nvSpPr>
          <p:spPr>
            <a:xfrm>
              <a:off x="569530" y="3806271"/>
              <a:ext cx="408305" cy="272415"/>
            </a:xfrm>
            <a:custGeom>
              <a:avLst/>
              <a:gdLst/>
              <a:ahLst/>
              <a:cxnLst/>
              <a:rect l="l" t="t" r="r" b="b"/>
              <a:pathLst>
                <a:path w="408305" h="272414">
                  <a:moveTo>
                    <a:pt x="310349" y="0"/>
                  </a:moveTo>
                  <a:lnTo>
                    <a:pt x="97408" y="0"/>
                  </a:lnTo>
                  <a:lnTo>
                    <a:pt x="59530" y="7667"/>
                  </a:lnTo>
                  <a:lnTo>
                    <a:pt x="28563" y="28563"/>
                  </a:lnTo>
                  <a:lnTo>
                    <a:pt x="7667" y="59530"/>
                  </a:lnTo>
                  <a:lnTo>
                    <a:pt x="0" y="97408"/>
                  </a:lnTo>
                  <a:lnTo>
                    <a:pt x="0" y="174815"/>
                  </a:lnTo>
                  <a:lnTo>
                    <a:pt x="7667" y="212699"/>
                  </a:lnTo>
                  <a:lnTo>
                    <a:pt x="28563" y="243665"/>
                  </a:lnTo>
                  <a:lnTo>
                    <a:pt x="59530" y="264558"/>
                  </a:lnTo>
                  <a:lnTo>
                    <a:pt x="97408" y="272224"/>
                  </a:lnTo>
                  <a:lnTo>
                    <a:pt x="310349" y="272224"/>
                  </a:lnTo>
                  <a:lnTo>
                    <a:pt x="348228" y="264558"/>
                  </a:lnTo>
                  <a:lnTo>
                    <a:pt x="368847" y="250647"/>
                  </a:lnTo>
                  <a:lnTo>
                    <a:pt x="97408" y="250647"/>
                  </a:lnTo>
                  <a:lnTo>
                    <a:pt x="67924" y="244677"/>
                  </a:lnTo>
                  <a:lnTo>
                    <a:pt x="43821" y="228409"/>
                  </a:lnTo>
                  <a:lnTo>
                    <a:pt x="27557" y="204302"/>
                  </a:lnTo>
                  <a:lnTo>
                    <a:pt x="21589" y="174815"/>
                  </a:lnTo>
                  <a:lnTo>
                    <a:pt x="21589" y="97408"/>
                  </a:lnTo>
                  <a:lnTo>
                    <a:pt x="27557" y="67924"/>
                  </a:lnTo>
                  <a:lnTo>
                    <a:pt x="43821" y="43821"/>
                  </a:lnTo>
                  <a:lnTo>
                    <a:pt x="67924" y="27557"/>
                  </a:lnTo>
                  <a:lnTo>
                    <a:pt x="97408" y="21589"/>
                  </a:lnTo>
                  <a:lnTo>
                    <a:pt x="368860" y="21589"/>
                  </a:lnTo>
                  <a:lnTo>
                    <a:pt x="348228" y="7667"/>
                  </a:lnTo>
                  <a:lnTo>
                    <a:pt x="310349" y="0"/>
                  </a:lnTo>
                  <a:close/>
                </a:path>
                <a:path w="408305" h="272414">
                  <a:moveTo>
                    <a:pt x="368860" y="21589"/>
                  </a:moveTo>
                  <a:lnTo>
                    <a:pt x="310349" y="21589"/>
                  </a:lnTo>
                  <a:lnTo>
                    <a:pt x="339834" y="27557"/>
                  </a:lnTo>
                  <a:lnTo>
                    <a:pt x="363937" y="43821"/>
                  </a:lnTo>
                  <a:lnTo>
                    <a:pt x="380201" y="67924"/>
                  </a:lnTo>
                  <a:lnTo>
                    <a:pt x="386168" y="97408"/>
                  </a:lnTo>
                  <a:lnTo>
                    <a:pt x="386168" y="174815"/>
                  </a:lnTo>
                  <a:lnTo>
                    <a:pt x="380201" y="204302"/>
                  </a:lnTo>
                  <a:lnTo>
                    <a:pt x="363937" y="228409"/>
                  </a:lnTo>
                  <a:lnTo>
                    <a:pt x="339834" y="244677"/>
                  </a:lnTo>
                  <a:lnTo>
                    <a:pt x="310349" y="250647"/>
                  </a:lnTo>
                  <a:lnTo>
                    <a:pt x="368847" y="250647"/>
                  </a:lnTo>
                  <a:lnTo>
                    <a:pt x="379195" y="243665"/>
                  </a:lnTo>
                  <a:lnTo>
                    <a:pt x="400091" y="212699"/>
                  </a:lnTo>
                  <a:lnTo>
                    <a:pt x="407758" y="174815"/>
                  </a:lnTo>
                  <a:lnTo>
                    <a:pt x="407758" y="97408"/>
                  </a:lnTo>
                  <a:lnTo>
                    <a:pt x="400091" y="59530"/>
                  </a:lnTo>
                  <a:lnTo>
                    <a:pt x="379195" y="28563"/>
                  </a:lnTo>
                  <a:lnTo>
                    <a:pt x="368860" y="215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 descr=""/>
            <p:cNvSpPr/>
            <p:nvPr/>
          </p:nvSpPr>
          <p:spPr>
            <a:xfrm>
              <a:off x="569530" y="3806271"/>
              <a:ext cx="408305" cy="272415"/>
            </a:xfrm>
            <a:custGeom>
              <a:avLst/>
              <a:gdLst/>
              <a:ahLst/>
              <a:cxnLst/>
              <a:rect l="l" t="t" r="r" b="b"/>
              <a:pathLst>
                <a:path w="408305" h="272414">
                  <a:moveTo>
                    <a:pt x="310349" y="272224"/>
                  </a:moveTo>
                  <a:lnTo>
                    <a:pt x="97408" y="272224"/>
                  </a:lnTo>
                  <a:lnTo>
                    <a:pt x="59530" y="264558"/>
                  </a:lnTo>
                  <a:lnTo>
                    <a:pt x="28563" y="243665"/>
                  </a:lnTo>
                  <a:lnTo>
                    <a:pt x="7667" y="212699"/>
                  </a:lnTo>
                  <a:lnTo>
                    <a:pt x="0" y="174815"/>
                  </a:lnTo>
                  <a:lnTo>
                    <a:pt x="0" y="97408"/>
                  </a:lnTo>
                  <a:lnTo>
                    <a:pt x="7667" y="59530"/>
                  </a:lnTo>
                  <a:lnTo>
                    <a:pt x="28563" y="28563"/>
                  </a:lnTo>
                  <a:lnTo>
                    <a:pt x="59530" y="7667"/>
                  </a:lnTo>
                  <a:lnTo>
                    <a:pt x="97408" y="0"/>
                  </a:lnTo>
                  <a:lnTo>
                    <a:pt x="310349" y="0"/>
                  </a:lnTo>
                  <a:lnTo>
                    <a:pt x="348228" y="7667"/>
                  </a:lnTo>
                  <a:lnTo>
                    <a:pt x="379195" y="28563"/>
                  </a:lnTo>
                  <a:lnTo>
                    <a:pt x="400091" y="59530"/>
                  </a:lnTo>
                  <a:lnTo>
                    <a:pt x="407758" y="97408"/>
                  </a:lnTo>
                  <a:lnTo>
                    <a:pt x="407758" y="174815"/>
                  </a:lnTo>
                  <a:lnTo>
                    <a:pt x="400091" y="212699"/>
                  </a:lnTo>
                  <a:lnTo>
                    <a:pt x="379195" y="243665"/>
                  </a:lnTo>
                  <a:lnTo>
                    <a:pt x="348228" y="264558"/>
                  </a:lnTo>
                  <a:lnTo>
                    <a:pt x="310349" y="272224"/>
                  </a:lnTo>
                  <a:close/>
                </a:path>
                <a:path w="408305" h="272414">
                  <a:moveTo>
                    <a:pt x="97408" y="21589"/>
                  </a:moveTo>
                  <a:lnTo>
                    <a:pt x="67924" y="27557"/>
                  </a:lnTo>
                  <a:lnTo>
                    <a:pt x="43821" y="43821"/>
                  </a:lnTo>
                  <a:lnTo>
                    <a:pt x="27557" y="67924"/>
                  </a:lnTo>
                  <a:lnTo>
                    <a:pt x="21589" y="97408"/>
                  </a:lnTo>
                  <a:lnTo>
                    <a:pt x="21589" y="174815"/>
                  </a:lnTo>
                  <a:lnTo>
                    <a:pt x="27557" y="204302"/>
                  </a:lnTo>
                  <a:lnTo>
                    <a:pt x="43821" y="228409"/>
                  </a:lnTo>
                  <a:lnTo>
                    <a:pt x="67924" y="244677"/>
                  </a:lnTo>
                  <a:lnTo>
                    <a:pt x="97408" y="250647"/>
                  </a:lnTo>
                  <a:lnTo>
                    <a:pt x="310349" y="250647"/>
                  </a:lnTo>
                  <a:lnTo>
                    <a:pt x="339834" y="244677"/>
                  </a:lnTo>
                  <a:lnTo>
                    <a:pt x="363937" y="228409"/>
                  </a:lnTo>
                  <a:lnTo>
                    <a:pt x="380201" y="204302"/>
                  </a:lnTo>
                  <a:lnTo>
                    <a:pt x="386168" y="174815"/>
                  </a:lnTo>
                  <a:lnTo>
                    <a:pt x="386168" y="97408"/>
                  </a:lnTo>
                  <a:lnTo>
                    <a:pt x="380201" y="67924"/>
                  </a:lnTo>
                  <a:lnTo>
                    <a:pt x="363937" y="43821"/>
                  </a:lnTo>
                  <a:lnTo>
                    <a:pt x="339834" y="27557"/>
                  </a:lnTo>
                  <a:lnTo>
                    <a:pt x="310349" y="21589"/>
                  </a:lnTo>
                  <a:lnTo>
                    <a:pt x="97408" y="21589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 descr=""/>
            <p:cNvSpPr/>
            <p:nvPr/>
          </p:nvSpPr>
          <p:spPr>
            <a:xfrm>
              <a:off x="569530" y="3840683"/>
              <a:ext cx="408305" cy="272415"/>
            </a:xfrm>
            <a:custGeom>
              <a:avLst/>
              <a:gdLst/>
              <a:ahLst/>
              <a:cxnLst/>
              <a:rect l="l" t="t" r="r" b="b"/>
              <a:pathLst>
                <a:path w="408305" h="272414">
                  <a:moveTo>
                    <a:pt x="310349" y="0"/>
                  </a:moveTo>
                  <a:lnTo>
                    <a:pt x="97408" y="0"/>
                  </a:lnTo>
                  <a:lnTo>
                    <a:pt x="59530" y="7665"/>
                  </a:lnTo>
                  <a:lnTo>
                    <a:pt x="28563" y="28557"/>
                  </a:lnTo>
                  <a:lnTo>
                    <a:pt x="7667" y="59519"/>
                  </a:lnTo>
                  <a:lnTo>
                    <a:pt x="0" y="97396"/>
                  </a:lnTo>
                  <a:lnTo>
                    <a:pt x="0" y="174802"/>
                  </a:lnTo>
                  <a:lnTo>
                    <a:pt x="7667" y="212686"/>
                  </a:lnTo>
                  <a:lnTo>
                    <a:pt x="28563" y="243652"/>
                  </a:lnTo>
                  <a:lnTo>
                    <a:pt x="59530" y="264546"/>
                  </a:lnTo>
                  <a:lnTo>
                    <a:pt x="97408" y="272211"/>
                  </a:lnTo>
                  <a:lnTo>
                    <a:pt x="310349" y="272211"/>
                  </a:lnTo>
                  <a:lnTo>
                    <a:pt x="348228" y="264546"/>
                  </a:lnTo>
                  <a:lnTo>
                    <a:pt x="368847" y="250634"/>
                  </a:lnTo>
                  <a:lnTo>
                    <a:pt x="97408" y="250634"/>
                  </a:lnTo>
                  <a:lnTo>
                    <a:pt x="67924" y="244665"/>
                  </a:lnTo>
                  <a:lnTo>
                    <a:pt x="43821" y="228396"/>
                  </a:lnTo>
                  <a:lnTo>
                    <a:pt x="27557" y="204289"/>
                  </a:lnTo>
                  <a:lnTo>
                    <a:pt x="21589" y="174802"/>
                  </a:lnTo>
                  <a:lnTo>
                    <a:pt x="21589" y="97396"/>
                  </a:lnTo>
                  <a:lnTo>
                    <a:pt x="27557" y="67911"/>
                  </a:lnTo>
                  <a:lnTo>
                    <a:pt x="43821" y="43808"/>
                  </a:lnTo>
                  <a:lnTo>
                    <a:pt x="67924" y="27544"/>
                  </a:lnTo>
                  <a:lnTo>
                    <a:pt x="97408" y="21577"/>
                  </a:lnTo>
                  <a:lnTo>
                    <a:pt x="368848" y="21577"/>
                  </a:lnTo>
                  <a:lnTo>
                    <a:pt x="348228" y="7665"/>
                  </a:lnTo>
                  <a:lnTo>
                    <a:pt x="310349" y="0"/>
                  </a:lnTo>
                  <a:close/>
                </a:path>
                <a:path w="408305" h="272414">
                  <a:moveTo>
                    <a:pt x="368848" y="21577"/>
                  </a:moveTo>
                  <a:lnTo>
                    <a:pt x="310349" y="21577"/>
                  </a:lnTo>
                  <a:lnTo>
                    <a:pt x="339834" y="27544"/>
                  </a:lnTo>
                  <a:lnTo>
                    <a:pt x="363937" y="43808"/>
                  </a:lnTo>
                  <a:lnTo>
                    <a:pt x="380201" y="67911"/>
                  </a:lnTo>
                  <a:lnTo>
                    <a:pt x="386168" y="97396"/>
                  </a:lnTo>
                  <a:lnTo>
                    <a:pt x="386168" y="174802"/>
                  </a:lnTo>
                  <a:lnTo>
                    <a:pt x="380201" y="204289"/>
                  </a:lnTo>
                  <a:lnTo>
                    <a:pt x="363937" y="228396"/>
                  </a:lnTo>
                  <a:lnTo>
                    <a:pt x="339834" y="244665"/>
                  </a:lnTo>
                  <a:lnTo>
                    <a:pt x="310349" y="250634"/>
                  </a:lnTo>
                  <a:lnTo>
                    <a:pt x="368847" y="250634"/>
                  </a:lnTo>
                  <a:lnTo>
                    <a:pt x="379195" y="243652"/>
                  </a:lnTo>
                  <a:lnTo>
                    <a:pt x="400091" y="212686"/>
                  </a:lnTo>
                  <a:lnTo>
                    <a:pt x="407758" y="174802"/>
                  </a:lnTo>
                  <a:lnTo>
                    <a:pt x="407758" y="97396"/>
                  </a:lnTo>
                  <a:lnTo>
                    <a:pt x="400091" y="59519"/>
                  </a:lnTo>
                  <a:lnTo>
                    <a:pt x="379195" y="28557"/>
                  </a:lnTo>
                  <a:lnTo>
                    <a:pt x="368848" y="215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 descr=""/>
            <p:cNvSpPr/>
            <p:nvPr/>
          </p:nvSpPr>
          <p:spPr>
            <a:xfrm>
              <a:off x="569530" y="3840683"/>
              <a:ext cx="408305" cy="272415"/>
            </a:xfrm>
            <a:custGeom>
              <a:avLst/>
              <a:gdLst/>
              <a:ahLst/>
              <a:cxnLst/>
              <a:rect l="l" t="t" r="r" b="b"/>
              <a:pathLst>
                <a:path w="408305" h="272414">
                  <a:moveTo>
                    <a:pt x="310349" y="272211"/>
                  </a:moveTo>
                  <a:lnTo>
                    <a:pt x="97408" y="272211"/>
                  </a:lnTo>
                  <a:lnTo>
                    <a:pt x="59530" y="264546"/>
                  </a:lnTo>
                  <a:lnTo>
                    <a:pt x="28563" y="243652"/>
                  </a:lnTo>
                  <a:lnTo>
                    <a:pt x="7667" y="212686"/>
                  </a:lnTo>
                  <a:lnTo>
                    <a:pt x="0" y="174802"/>
                  </a:lnTo>
                  <a:lnTo>
                    <a:pt x="0" y="97396"/>
                  </a:lnTo>
                  <a:lnTo>
                    <a:pt x="7667" y="59519"/>
                  </a:lnTo>
                  <a:lnTo>
                    <a:pt x="28563" y="28557"/>
                  </a:lnTo>
                  <a:lnTo>
                    <a:pt x="59530" y="7665"/>
                  </a:lnTo>
                  <a:lnTo>
                    <a:pt x="97408" y="0"/>
                  </a:lnTo>
                  <a:lnTo>
                    <a:pt x="310349" y="0"/>
                  </a:lnTo>
                  <a:lnTo>
                    <a:pt x="348228" y="7665"/>
                  </a:lnTo>
                  <a:lnTo>
                    <a:pt x="379195" y="28557"/>
                  </a:lnTo>
                  <a:lnTo>
                    <a:pt x="400091" y="59519"/>
                  </a:lnTo>
                  <a:lnTo>
                    <a:pt x="407758" y="97396"/>
                  </a:lnTo>
                  <a:lnTo>
                    <a:pt x="407758" y="174802"/>
                  </a:lnTo>
                  <a:lnTo>
                    <a:pt x="400091" y="212686"/>
                  </a:lnTo>
                  <a:lnTo>
                    <a:pt x="379195" y="243652"/>
                  </a:lnTo>
                  <a:lnTo>
                    <a:pt x="348228" y="264546"/>
                  </a:lnTo>
                  <a:lnTo>
                    <a:pt x="310349" y="272211"/>
                  </a:lnTo>
                  <a:close/>
                </a:path>
                <a:path w="408305" h="272414">
                  <a:moveTo>
                    <a:pt x="97408" y="21577"/>
                  </a:moveTo>
                  <a:lnTo>
                    <a:pt x="67924" y="27544"/>
                  </a:lnTo>
                  <a:lnTo>
                    <a:pt x="43821" y="43808"/>
                  </a:lnTo>
                  <a:lnTo>
                    <a:pt x="27557" y="67911"/>
                  </a:lnTo>
                  <a:lnTo>
                    <a:pt x="21589" y="97396"/>
                  </a:lnTo>
                  <a:lnTo>
                    <a:pt x="21589" y="174802"/>
                  </a:lnTo>
                  <a:lnTo>
                    <a:pt x="27557" y="204289"/>
                  </a:lnTo>
                  <a:lnTo>
                    <a:pt x="43821" y="228396"/>
                  </a:lnTo>
                  <a:lnTo>
                    <a:pt x="67924" y="244665"/>
                  </a:lnTo>
                  <a:lnTo>
                    <a:pt x="97408" y="250634"/>
                  </a:lnTo>
                  <a:lnTo>
                    <a:pt x="310349" y="250634"/>
                  </a:lnTo>
                  <a:lnTo>
                    <a:pt x="339834" y="244665"/>
                  </a:lnTo>
                  <a:lnTo>
                    <a:pt x="363937" y="228396"/>
                  </a:lnTo>
                  <a:lnTo>
                    <a:pt x="380201" y="204289"/>
                  </a:lnTo>
                  <a:lnTo>
                    <a:pt x="386168" y="174802"/>
                  </a:lnTo>
                  <a:lnTo>
                    <a:pt x="386168" y="97396"/>
                  </a:lnTo>
                  <a:lnTo>
                    <a:pt x="380201" y="67911"/>
                  </a:lnTo>
                  <a:lnTo>
                    <a:pt x="363937" y="43808"/>
                  </a:lnTo>
                  <a:lnTo>
                    <a:pt x="339834" y="27544"/>
                  </a:lnTo>
                  <a:lnTo>
                    <a:pt x="310349" y="21577"/>
                  </a:lnTo>
                  <a:lnTo>
                    <a:pt x="97408" y="21577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9" name="object 119" descr=""/>
            <p:cNvSpPr/>
            <p:nvPr/>
          </p:nvSpPr>
          <p:spPr>
            <a:xfrm>
              <a:off x="550545" y="3610495"/>
              <a:ext cx="60325" cy="107950"/>
            </a:xfrm>
            <a:custGeom>
              <a:avLst/>
              <a:gdLst/>
              <a:ahLst/>
              <a:cxnLst/>
              <a:rect l="l" t="t" r="r" b="b"/>
              <a:pathLst>
                <a:path w="60325" h="107950">
                  <a:moveTo>
                    <a:pt x="60172" y="0"/>
                  </a:moveTo>
                  <a:lnTo>
                    <a:pt x="0" y="0"/>
                  </a:lnTo>
                  <a:lnTo>
                    <a:pt x="0" y="107327"/>
                  </a:lnTo>
                  <a:lnTo>
                    <a:pt x="60172" y="107327"/>
                  </a:lnTo>
                  <a:lnTo>
                    <a:pt x="60172" y="94094"/>
                  </a:lnTo>
                  <a:lnTo>
                    <a:pt x="5854" y="94094"/>
                  </a:lnTo>
                  <a:lnTo>
                    <a:pt x="5854" y="76708"/>
                  </a:lnTo>
                  <a:lnTo>
                    <a:pt x="60172" y="76708"/>
                  </a:lnTo>
                  <a:lnTo>
                    <a:pt x="60172" y="53657"/>
                  </a:lnTo>
                  <a:lnTo>
                    <a:pt x="9309" y="53657"/>
                  </a:lnTo>
                  <a:lnTo>
                    <a:pt x="9309" y="4216"/>
                  </a:lnTo>
                  <a:lnTo>
                    <a:pt x="60172" y="4216"/>
                  </a:lnTo>
                  <a:lnTo>
                    <a:pt x="60172" y="0"/>
                  </a:lnTo>
                  <a:close/>
                </a:path>
                <a:path w="60325" h="107950">
                  <a:moveTo>
                    <a:pt x="54317" y="76708"/>
                  </a:moveTo>
                  <a:lnTo>
                    <a:pt x="5854" y="76708"/>
                  </a:lnTo>
                  <a:lnTo>
                    <a:pt x="5854" y="94094"/>
                  </a:lnTo>
                  <a:lnTo>
                    <a:pt x="54317" y="94094"/>
                  </a:lnTo>
                  <a:lnTo>
                    <a:pt x="54317" y="76708"/>
                  </a:lnTo>
                  <a:close/>
                </a:path>
                <a:path w="60325" h="107950">
                  <a:moveTo>
                    <a:pt x="60172" y="76708"/>
                  </a:moveTo>
                  <a:lnTo>
                    <a:pt x="54317" y="76708"/>
                  </a:lnTo>
                  <a:lnTo>
                    <a:pt x="54317" y="94094"/>
                  </a:lnTo>
                  <a:lnTo>
                    <a:pt x="60172" y="94094"/>
                  </a:lnTo>
                  <a:lnTo>
                    <a:pt x="60172" y="76708"/>
                  </a:lnTo>
                  <a:close/>
                </a:path>
                <a:path w="60325" h="107950">
                  <a:moveTo>
                    <a:pt x="50838" y="4216"/>
                  </a:moveTo>
                  <a:lnTo>
                    <a:pt x="9309" y="4216"/>
                  </a:lnTo>
                  <a:lnTo>
                    <a:pt x="9309" y="53657"/>
                  </a:lnTo>
                  <a:lnTo>
                    <a:pt x="50838" y="53657"/>
                  </a:lnTo>
                  <a:lnTo>
                    <a:pt x="50838" y="4216"/>
                  </a:lnTo>
                  <a:close/>
                </a:path>
                <a:path w="60325" h="107950">
                  <a:moveTo>
                    <a:pt x="60172" y="4216"/>
                  </a:moveTo>
                  <a:lnTo>
                    <a:pt x="50838" y="4216"/>
                  </a:lnTo>
                  <a:lnTo>
                    <a:pt x="50838" y="53657"/>
                  </a:lnTo>
                  <a:lnTo>
                    <a:pt x="60172" y="53657"/>
                  </a:lnTo>
                  <a:lnTo>
                    <a:pt x="60172" y="4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 descr=""/>
            <p:cNvSpPr/>
            <p:nvPr/>
          </p:nvSpPr>
          <p:spPr>
            <a:xfrm>
              <a:off x="550545" y="3610495"/>
              <a:ext cx="60325" cy="107950"/>
            </a:xfrm>
            <a:custGeom>
              <a:avLst/>
              <a:gdLst/>
              <a:ahLst/>
              <a:cxnLst/>
              <a:rect l="l" t="t" r="r" b="b"/>
              <a:pathLst>
                <a:path w="60325" h="107950">
                  <a:moveTo>
                    <a:pt x="50838" y="53657"/>
                  </a:moveTo>
                  <a:lnTo>
                    <a:pt x="9309" y="53657"/>
                  </a:lnTo>
                  <a:lnTo>
                    <a:pt x="9309" y="4216"/>
                  </a:lnTo>
                  <a:lnTo>
                    <a:pt x="50838" y="4216"/>
                  </a:lnTo>
                  <a:lnTo>
                    <a:pt x="50838" y="53657"/>
                  </a:lnTo>
                  <a:close/>
                </a:path>
                <a:path w="60325" h="107950">
                  <a:moveTo>
                    <a:pt x="54317" y="94094"/>
                  </a:moveTo>
                  <a:lnTo>
                    <a:pt x="5854" y="94094"/>
                  </a:lnTo>
                  <a:lnTo>
                    <a:pt x="5854" y="76708"/>
                  </a:lnTo>
                  <a:lnTo>
                    <a:pt x="54317" y="76708"/>
                  </a:lnTo>
                  <a:lnTo>
                    <a:pt x="54317" y="94094"/>
                  </a:lnTo>
                  <a:close/>
                </a:path>
                <a:path w="60325" h="107950">
                  <a:moveTo>
                    <a:pt x="60172" y="107327"/>
                  </a:moveTo>
                  <a:lnTo>
                    <a:pt x="0" y="107327"/>
                  </a:lnTo>
                  <a:lnTo>
                    <a:pt x="0" y="0"/>
                  </a:lnTo>
                  <a:lnTo>
                    <a:pt x="60172" y="0"/>
                  </a:lnTo>
                  <a:lnTo>
                    <a:pt x="60172" y="107327"/>
                  </a:lnTo>
                  <a:close/>
                </a:path>
                <a:path w="60325" h="107950">
                  <a:moveTo>
                    <a:pt x="22466" y="53657"/>
                  </a:moveTo>
                  <a:lnTo>
                    <a:pt x="28193" y="53657"/>
                  </a:lnTo>
                  <a:lnTo>
                    <a:pt x="28193" y="4216"/>
                  </a:lnTo>
                  <a:lnTo>
                    <a:pt x="22466" y="4216"/>
                  </a:lnTo>
                  <a:lnTo>
                    <a:pt x="22466" y="53657"/>
                  </a:lnTo>
                  <a:close/>
                </a:path>
                <a:path w="60325" h="107950">
                  <a:moveTo>
                    <a:pt x="32816" y="53657"/>
                  </a:moveTo>
                  <a:lnTo>
                    <a:pt x="38557" y="53657"/>
                  </a:lnTo>
                  <a:lnTo>
                    <a:pt x="38557" y="4216"/>
                  </a:lnTo>
                  <a:lnTo>
                    <a:pt x="32816" y="4216"/>
                  </a:lnTo>
                  <a:lnTo>
                    <a:pt x="32816" y="53657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 descr=""/>
            <p:cNvSpPr/>
            <p:nvPr/>
          </p:nvSpPr>
          <p:spPr>
            <a:xfrm>
              <a:off x="937907" y="3610483"/>
              <a:ext cx="60325" cy="107950"/>
            </a:xfrm>
            <a:custGeom>
              <a:avLst/>
              <a:gdLst/>
              <a:ahLst/>
              <a:cxnLst/>
              <a:rect l="l" t="t" r="r" b="b"/>
              <a:pathLst>
                <a:path w="60325" h="107950">
                  <a:moveTo>
                    <a:pt x="60172" y="0"/>
                  </a:moveTo>
                  <a:lnTo>
                    <a:pt x="0" y="0"/>
                  </a:lnTo>
                  <a:lnTo>
                    <a:pt x="0" y="107327"/>
                  </a:lnTo>
                  <a:lnTo>
                    <a:pt x="60172" y="107327"/>
                  </a:lnTo>
                  <a:lnTo>
                    <a:pt x="601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 descr=""/>
            <p:cNvSpPr/>
            <p:nvPr/>
          </p:nvSpPr>
          <p:spPr>
            <a:xfrm>
              <a:off x="937907" y="3610483"/>
              <a:ext cx="60325" cy="107950"/>
            </a:xfrm>
            <a:custGeom>
              <a:avLst/>
              <a:gdLst/>
              <a:ahLst/>
              <a:cxnLst/>
              <a:rect l="l" t="t" r="r" b="b"/>
              <a:pathLst>
                <a:path w="60325" h="107950">
                  <a:moveTo>
                    <a:pt x="60172" y="107327"/>
                  </a:moveTo>
                  <a:lnTo>
                    <a:pt x="0" y="107327"/>
                  </a:lnTo>
                  <a:lnTo>
                    <a:pt x="0" y="0"/>
                  </a:lnTo>
                  <a:lnTo>
                    <a:pt x="60172" y="0"/>
                  </a:lnTo>
                  <a:lnTo>
                    <a:pt x="60172" y="107327"/>
                  </a:lnTo>
                  <a:close/>
                </a:path>
              </a:pathLst>
            </a:custGeom>
            <a:ln w="3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 descr=""/>
            <p:cNvSpPr/>
            <p:nvPr/>
          </p:nvSpPr>
          <p:spPr>
            <a:xfrm>
              <a:off x="556392" y="3664159"/>
              <a:ext cx="48895" cy="23495"/>
            </a:xfrm>
            <a:custGeom>
              <a:avLst/>
              <a:gdLst/>
              <a:ahLst/>
              <a:cxnLst/>
              <a:rect l="l" t="t" r="r" b="b"/>
              <a:pathLst>
                <a:path w="48895" h="23495">
                  <a:moveTo>
                    <a:pt x="44996" y="0"/>
                  </a:moveTo>
                  <a:lnTo>
                    <a:pt x="3467" y="0"/>
                  </a:lnTo>
                  <a:lnTo>
                    <a:pt x="0" y="23050"/>
                  </a:lnTo>
                  <a:lnTo>
                    <a:pt x="48463" y="23050"/>
                  </a:lnTo>
                  <a:lnTo>
                    <a:pt x="44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 descr=""/>
            <p:cNvSpPr/>
            <p:nvPr/>
          </p:nvSpPr>
          <p:spPr>
            <a:xfrm>
              <a:off x="556392" y="3664159"/>
              <a:ext cx="48895" cy="23495"/>
            </a:xfrm>
            <a:custGeom>
              <a:avLst/>
              <a:gdLst/>
              <a:ahLst/>
              <a:cxnLst/>
              <a:rect l="l" t="t" r="r" b="b"/>
              <a:pathLst>
                <a:path w="48895" h="23495">
                  <a:moveTo>
                    <a:pt x="44996" y="0"/>
                  </a:moveTo>
                  <a:lnTo>
                    <a:pt x="3467" y="0"/>
                  </a:lnTo>
                  <a:lnTo>
                    <a:pt x="0" y="23050"/>
                  </a:lnTo>
                  <a:lnTo>
                    <a:pt x="48463" y="23050"/>
                  </a:lnTo>
                  <a:lnTo>
                    <a:pt x="44996" y="0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5" name="object 125" descr=""/>
            <p:cNvSpPr/>
            <p:nvPr/>
          </p:nvSpPr>
          <p:spPr>
            <a:xfrm>
              <a:off x="947229" y="3614712"/>
              <a:ext cx="41910" cy="49530"/>
            </a:xfrm>
            <a:custGeom>
              <a:avLst/>
              <a:gdLst/>
              <a:ahLst/>
              <a:cxnLst/>
              <a:rect l="l" t="t" r="r" b="b"/>
              <a:pathLst>
                <a:path w="41909" h="49529">
                  <a:moveTo>
                    <a:pt x="11239" y="0"/>
                  </a:moveTo>
                  <a:lnTo>
                    <a:pt x="0" y="0"/>
                  </a:lnTo>
                  <a:lnTo>
                    <a:pt x="0" y="49441"/>
                  </a:lnTo>
                  <a:lnTo>
                    <a:pt x="11239" y="49441"/>
                  </a:lnTo>
                  <a:lnTo>
                    <a:pt x="11239" y="0"/>
                  </a:lnTo>
                  <a:close/>
                </a:path>
                <a:path w="41909" h="49529">
                  <a:moveTo>
                    <a:pt x="21564" y="0"/>
                  </a:moveTo>
                  <a:lnTo>
                    <a:pt x="20789" y="0"/>
                  </a:lnTo>
                  <a:lnTo>
                    <a:pt x="20789" y="49441"/>
                  </a:lnTo>
                  <a:lnTo>
                    <a:pt x="21564" y="49441"/>
                  </a:lnTo>
                  <a:lnTo>
                    <a:pt x="21564" y="0"/>
                  </a:lnTo>
                  <a:close/>
                </a:path>
                <a:path w="41909" h="49529">
                  <a:moveTo>
                    <a:pt x="41529" y="0"/>
                  </a:moveTo>
                  <a:lnTo>
                    <a:pt x="31127" y="0"/>
                  </a:lnTo>
                  <a:lnTo>
                    <a:pt x="31127" y="49441"/>
                  </a:lnTo>
                  <a:lnTo>
                    <a:pt x="41529" y="49441"/>
                  </a:lnTo>
                  <a:lnTo>
                    <a:pt x="415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6" name="object 126" descr=""/>
            <p:cNvSpPr/>
            <p:nvPr/>
          </p:nvSpPr>
          <p:spPr>
            <a:xfrm>
              <a:off x="947229" y="3614712"/>
              <a:ext cx="41910" cy="49530"/>
            </a:xfrm>
            <a:custGeom>
              <a:avLst/>
              <a:gdLst/>
              <a:ahLst/>
              <a:cxnLst/>
              <a:rect l="l" t="t" r="r" b="b"/>
              <a:pathLst>
                <a:path w="41909" h="49529">
                  <a:moveTo>
                    <a:pt x="41528" y="49441"/>
                  </a:moveTo>
                  <a:lnTo>
                    <a:pt x="0" y="49441"/>
                  </a:lnTo>
                  <a:lnTo>
                    <a:pt x="0" y="0"/>
                  </a:lnTo>
                  <a:lnTo>
                    <a:pt x="41528" y="0"/>
                  </a:lnTo>
                  <a:lnTo>
                    <a:pt x="41528" y="49441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7" name="object 127" descr=""/>
            <p:cNvSpPr/>
            <p:nvPr/>
          </p:nvSpPr>
          <p:spPr>
            <a:xfrm>
              <a:off x="943749" y="3687203"/>
              <a:ext cx="48895" cy="17780"/>
            </a:xfrm>
            <a:custGeom>
              <a:avLst/>
              <a:gdLst/>
              <a:ahLst/>
              <a:cxnLst/>
              <a:rect l="l" t="t" r="r" b="b"/>
              <a:pathLst>
                <a:path w="48894" h="17779">
                  <a:moveTo>
                    <a:pt x="48475" y="0"/>
                  </a:moveTo>
                  <a:lnTo>
                    <a:pt x="0" y="0"/>
                  </a:lnTo>
                  <a:lnTo>
                    <a:pt x="0" y="17386"/>
                  </a:lnTo>
                  <a:lnTo>
                    <a:pt x="48475" y="17386"/>
                  </a:lnTo>
                  <a:lnTo>
                    <a:pt x="484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 descr=""/>
            <p:cNvSpPr/>
            <p:nvPr/>
          </p:nvSpPr>
          <p:spPr>
            <a:xfrm>
              <a:off x="943749" y="3614712"/>
              <a:ext cx="48895" cy="90170"/>
            </a:xfrm>
            <a:custGeom>
              <a:avLst/>
              <a:gdLst/>
              <a:ahLst/>
              <a:cxnLst/>
              <a:rect l="l" t="t" r="r" b="b"/>
              <a:pathLst>
                <a:path w="48894" h="90170">
                  <a:moveTo>
                    <a:pt x="48475" y="89877"/>
                  </a:moveTo>
                  <a:lnTo>
                    <a:pt x="0" y="89877"/>
                  </a:lnTo>
                  <a:lnTo>
                    <a:pt x="0" y="72491"/>
                  </a:lnTo>
                  <a:lnTo>
                    <a:pt x="48475" y="72491"/>
                  </a:lnTo>
                  <a:lnTo>
                    <a:pt x="48475" y="89877"/>
                  </a:lnTo>
                  <a:close/>
                </a:path>
                <a:path w="48894" h="90170">
                  <a:moveTo>
                    <a:pt x="16624" y="49441"/>
                  </a:moveTo>
                  <a:lnTo>
                    <a:pt x="22364" y="49441"/>
                  </a:lnTo>
                  <a:lnTo>
                    <a:pt x="22364" y="0"/>
                  </a:lnTo>
                  <a:lnTo>
                    <a:pt x="16624" y="0"/>
                  </a:lnTo>
                  <a:lnTo>
                    <a:pt x="16624" y="49441"/>
                  </a:lnTo>
                  <a:close/>
                </a:path>
                <a:path w="48894" h="90170">
                  <a:moveTo>
                    <a:pt x="26962" y="49441"/>
                  </a:moveTo>
                  <a:lnTo>
                    <a:pt x="32702" y="49441"/>
                  </a:lnTo>
                  <a:lnTo>
                    <a:pt x="32702" y="0"/>
                  </a:lnTo>
                  <a:lnTo>
                    <a:pt x="26962" y="0"/>
                  </a:lnTo>
                  <a:lnTo>
                    <a:pt x="26962" y="49441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 descr=""/>
            <p:cNvSpPr/>
            <p:nvPr/>
          </p:nvSpPr>
          <p:spPr>
            <a:xfrm>
              <a:off x="943750" y="3664159"/>
              <a:ext cx="48895" cy="23495"/>
            </a:xfrm>
            <a:custGeom>
              <a:avLst/>
              <a:gdLst/>
              <a:ahLst/>
              <a:cxnLst/>
              <a:rect l="l" t="t" r="r" b="b"/>
              <a:pathLst>
                <a:path w="48894" h="23495">
                  <a:moveTo>
                    <a:pt x="44996" y="0"/>
                  </a:moveTo>
                  <a:lnTo>
                    <a:pt x="3467" y="0"/>
                  </a:lnTo>
                  <a:lnTo>
                    <a:pt x="0" y="23050"/>
                  </a:lnTo>
                  <a:lnTo>
                    <a:pt x="48463" y="23050"/>
                  </a:lnTo>
                  <a:lnTo>
                    <a:pt x="44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0" name="object 130" descr=""/>
            <p:cNvSpPr/>
            <p:nvPr/>
          </p:nvSpPr>
          <p:spPr>
            <a:xfrm>
              <a:off x="943750" y="3664159"/>
              <a:ext cx="48895" cy="23495"/>
            </a:xfrm>
            <a:custGeom>
              <a:avLst/>
              <a:gdLst/>
              <a:ahLst/>
              <a:cxnLst/>
              <a:rect l="l" t="t" r="r" b="b"/>
              <a:pathLst>
                <a:path w="48894" h="23495">
                  <a:moveTo>
                    <a:pt x="44996" y="0"/>
                  </a:moveTo>
                  <a:lnTo>
                    <a:pt x="3467" y="0"/>
                  </a:lnTo>
                  <a:lnTo>
                    <a:pt x="0" y="23050"/>
                  </a:lnTo>
                  <a:lnTo>
                    <a:pt x="48463" y="23050"/>
                  </a:lnTo>
                  <a:lnTo>
                    <a:pt x="44996" y="0"/>
                  </a:lnTo>
                  <a:close/>
                </a:path>
              </a:pathLst>
            </a:custGeom>
            <a:ln w="3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808838" y="830275"/>
            <a:ext cx="1700530" cy="1443355"/>
            <a:chOff x="1808838" y="830275"/>
            <a:chExt cx="1700530" cy="144335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68919" y="1141882"/>
              <a:ext cx="1555508" cy="66182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2658" y="1803704"/>
              <a:ext cx="1687512" cy="390309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30919" y="858723"/>
              <a:ext cx="168262" cy="491566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18562" y="972946"/>
              <a:ext cx="112356" cy="377342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13670" y="1101011"/>
              <a:ext cx="70345" cy="250329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>
            <a:xfrm>
              <a:off x="2140550" y="1440969"/>
              <a:ext cx="1036955" cy="574040"/>
            </a:xfrm>
            <a:custGeom>
              <a:avLst/>
              <a:gdLst/>
              <a:ahLst/>
              <a:cxnLst/>
              <a:rect l="l" t="t" r="r" b="b"/>
              <a:pathLst>
                <a:path w="1036955" h="574039">
                  <a:moveTo>
                    <a:pt x="847585" y="0"/>
                  </a:moveTo>
                  <a:lnTo>
                    <a:pt x="189064" y="0"/>
                  </a:lnTo>
                  <a:lnTo>
                    <a:pt x="80112" y="9052"/>
                  </a:lnTo>
                  <a:lnTo>
                    <a:pt x="25981" y="28968"/>
                  </a:lnTo>
                  <a:lnTo>
                    <a:pt x="7535" y="48884"/>
                  </a:lnTo>
                  <a:lnTo>
                    <a:pt x="5638" y="57937"/>
                  </a:lnTo>
                  <a:lnTo>
                    <a:pt x="0" y="573659"/>
                  </a:lnTo>
                  <a:lnTo>
                    <a:pt x="14356" y="528069"/>
                  </a:lnTo>
                  <a:lnTo>
                    <a:pt x="43253" y="491085"/>
                  </a:lnTo>
                  <a:lnTo>
                    <a:pt x="83489" y="466275"/>
                  </a:lnTo>
                  <a:lnTo>
                    <a:pt x="131864" y="457212"/>
                  </a:lnTo>
                  <a:lnTo>
                    <a:pt x="904786" y="457212"/>
                  </a:lnTo>
                  <a:lnTo>
                    <a:pt x="953161" y="466275"/>
                  </a:lnTo>
                  <a:lnTo>
                    <a:pt x="993398" y="491085"/>
                  </a:lnTo>
                  <a:lnTo>
                    <a:pt x="1022299" y="528069"/>
                  </a:lnTo>
                  <a:lnTo>
                    <a:pt x="1036662" y="573659"/>
                  </a:lnTo>
                  <a:lnTo>
                    <a:pt x="1031011" y="57937"/>
                  </a:lnTo>
                  <a:lnTo>
                    <a:pt x="1032024" y="24442"/>
                  </a:lnTo>
                  <a:lnTo>
                    <a:pt x="1013255" y="7242"/>
                  </a:lnTo>
                  <a:lnTo>
                    <a:pt x="957507" y="905"/>
                  </a:lnTo>
                  <a:lnTo>
                    <a:pt x="847585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603127" y="998217"/>
              <a:ext cx="113664" cy="354965"/>
            </a:xfrm>
            <a:custGeom>
              <a:avLst/>
              <a:gdLst/>
              <a:ahLst/>
              <a:cxnLst/>
              <a:rect l="l" t="t" r="r" b="b"/>
              <a:pathLst>
                <a:path w="113664" h="354965">
                  <a:moveTo>
                    <a:pt x="55749" y="0"/>
                  </a:moveTo>
                  <a:lnTo>
                    <a:pt x="51179" y="1087"/>
                  </a:lnTo>
                  <a:lnTo>
                    <a:pt x="43849" y="8878"/>
                  </a:lnTo>
                  <a:lnTo>
                    <a:pt x="37043" y="29655"/>
                  </a:lnTo>
                  <a:lnTo>
                    <a:pt x="34045" y="69697"/>
                  </a:lnTo>
                  <a:lnTo>
                    <a:pt x="30889" y="86961"/>
                  </a:lnTo>
                  <a:lnTo>
                    <a:pt x="23272" y="98144"/>
                  </a:lnTo>
                  <a:lnTo>
                    <a:pt x="13975" y="107514"/>
                  </a:lnTo>
                  <a:lnTo>
                    <a:pt x="5775" y="119341"/>
                  </a:lnTo>
                  <a:lnTo>
                    <a:pt x="1238" y="144616"/>
                  </a:lnTo>
                  <a:lnTo>
                    <a:pt x="0" y="181400"/>
                  </a:lnTo>
                  <a:lnTo>
                    <a:pt x="442" y="214564"/>
                  </a:lnTo>
                  <a:lnTo>
                    <a:pt x="949" y="228980"/>
                  </a:lnTo>
                  <a:lnTo>
                    <a:pt x="949" y="354495"/>
                  </a:lnTo>
                  <a:lnTo>
                    <a:pt x="110537" y="354495"/>
                  </a:lnTo>
                  <a:lnTo>
                    <a:pt x="110537" y="228980"/>
                  </a:lnTo>
                  <a:lnTo>
                    <a:pt x="112798" y="176454"/>
                  </a:lnTo>
                  <a:lnTo>
                    <a:pt x="110843" y="131913"/>
                  </a:lnTo>
                  <a:lnTo>
                    <a:pt x="88215" y="98144"/>
                  </a:lnTo>
                  <a:lnTo>
                    <a:pt x="80597" y="86961"/>
                  </a:lnTo>
                  <a:lnTo>
                    <a:pt x="77441" y="69697"/>
                  </a:lnTo>
                  <a:lnTo>
                    <a:pt x="74443" y="29655"/>
                  </a:lnTo>
                  <a:lnTo>
                    <a:pt x="67638" y="8878"/>
                  </a:lnTo>
                  <a:lnTo>
                    <a:pt x="60312" y="1087"/>
                  </a:lnTo>
                  <a:lnTo>
                    <a:pt x="55749" y="0"/>
                  </a:lnTo>
                  <a:close/>
                </a:path>
              </a:pathLst>
            </a:custGeom>
            <a:solidFill>
              <a:srgbClr val="F8F8F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33741" y="1101011"/>
              <a:ext cx="70332" cy="250329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2143432" y="833450"/>
              <a:ext cx="1031240" cy="664210"/>
            </a:xfrm>
            <a:custGeom>
              <a:avLst/>
              <a:gdLst/>
              <a:ahLst/>
              <a:cxnLst/>
              <a:rect l="l" t="t" r="r" b="b"/>
              <a:pathLst>
                <a:path w="1031239" h="664210">
                  <a:moveTo>
                    <a:pt x="876414" y="0"/>
                  </a:moveTo>
                  <a:lnTo>
                    <a:pt x="548500" y="0"/>
                  </a:lnTo>
                  <a:lnTo>
                    <a:pt x="541972" y="6527"/>
                  </a:lnTo>
                  <a:lnTo>
                    <a:pt x="541972" y="125691"/>
                  </a:lnTo>
                  <a:lnTo>
                    <a:pt x="543180" y="138383"/>
                  </a:lnTo>
                  <a:lnTo>
                    <a:pt x="546719" y="150514"/>
                  </a:lnTo>
                  <a:lnTo>
                    <a:pt x="552463" y="161767"/>
                  </a:lnTo>
                  <a:lnTo>
                    <a:pt x="560285" y="171831"/>
                  </a:lnTo>
                  <a:lnTo>
                    <a:pt x="631964" y="240080"/>
                  </a:lnTo>
                  <a:lnTo>
                    <a:pt x="642089" y="251904"/>
                  </a:lnTo>
                  <a:lnTo>
                    <a:pt x="649554" y="265387"/>
                  </a:lnTo>
                  <a:lnTo>
                    <a:pt x="654171" y="280091"/>
                  </a:lnTo>
                  <a:lnTo>
                    <a:pt x="655751" y="295579"/>
                  </a:lnTo>
                  <a:lnTo>
                    <a:pt x="655751" y="498411"/>
                  </a:lnTo>
                  <a:lnTo>
                    <a:pt x="654276" y="505721"/>
                  </a:lnTo>
                  <a:lnTo>
                    <a:pt x="650251" y="511687"/>
                  </a:lnTo>
                  <a:lnTo>
                    <a:pt x="644280" y="515708"/>
                  </a:lnTo>
                  <a:lnTo>
                    <a:pt x="636968" y="517182"/>
                  </a:lnTo>
                  <a:lnTo>
                    <a:pt x="393915" y="517182"/>
                  </a:lnTo>
                  <a:lnTo>
                    <a:pt x="386603" y="515708"/>
                  </a:lnTo>
                  <a:lnTo>
                    <a:pt x="380633" y="511687"/>
                  </a:lnTo>
                  <a:lnTo>
                    <a:pt x="376608" y="505721"/>
                  </a:lnTo>
                  <a:lnTo>
                    <a:pt x="375132" y="498411"/>
                  </a:lnTo>
                  <a:lnTo>
                    <a:pt x="375132" y="295579"/>
                  </a:lnTo>
                  <a:lnTo>
                    <a:pt x="388795" y="251904"/>
                  </a:lnTo>
                  <a:lnTo>
                    <a:pt x="470598" y="171831"/>
                  </a:lnTo>
                  <a:lnTo>
                    <a:pt x="478423" y="161767"/>
                  </a:lnTo>
                  <a:lnTo>
                    <a:pt x="484171" y="150514"/>
                  </a:lnTo>
                  <a:lnTo>
                    <a:pt x="487714" y="138383"/>
                  </a:lnTo>
                  <a:lnTo>
                    <a:pt x="488924" y="125691"/>
                  </a:lnTo>
                  <a:lnTo>
                    <a:pt x="488924" y="6527"/>
                  </a:lnTo>
                  <a:lnTo>
                    <a:pt x="482384" y="0"/>
                  </a:lnTo>
                  <a:lnTo>
                    <a:pt x="154470" y="0"/>
                  </a:lnTo>
                  <a:lnTo>
                    <a:pt x="65167" y="8512"/>
                  </a:lnTo>
                  <a:lnTo>
                    <a:pt x="19308" y="27241"/>
                  </a:lnTo>
                  <a:lnTo>
                    <a:pt x="2413" y="45970"/>
                  </a:lnTo>
                  <a:lnTo>
                    <a:pt x="0" y="54483"/>
                  </a:lnTo>
                  <a:lnTo>
                    <a:pt x="2755" y="663943"/>
                  </a:lnTo>
                  <a:lnTo>
                    <a:pt x="5509" y="654573"/>
                  </a:lnTo>
                  <a:lnTo>
                    <a:pt x="17998" y="640142"/>
                  </a:lnTo>
                  <a:lnTo>
                    <a:pt x="47453" y="624753"/>
                  </a:lnTo>
                  <a:lnTo>
                    <a:pt x="101108" y="612510"/>
                  </a:lnTo>
                  <a:lnTo>
                    <a:pt x="186194" y="607517"/>
                  </a:lnTo>
                  <a:lnTo>
                    <a:pt x="844702" y="607517"/>
                  </a:lnTo>
                  <a:lnTo>
                    <a:pt x="929782" y="612510"/>
                  </a:lnTo>
                  <a:lnTo>
                    <a:pt x="983434" y="624753"/>
                  </a:lnTo>
                  <a:lnTo>
                    <a:pt x="1025381" y="654573"/>
                  </a:lnTo>
                  <a:lnTo>
                    <a:pt x="1028141" y="663943"/>
                  </a:lnTo>
                  <a:lnTo>
                    <a:pt x="1030884" y="54483"/>
                  </a:lnTo>
                  <a:lnTo>
                    <a:pt x="1028470" y="22985"/>
                  </a:lnTo>
                  <a:lnTo>
                    <a:pt x="1011575" y="6810"/>
                  </a:lnTo>
                  <a:lnTo>
                    <a:pt x="965717" y="851"/>
                  </a:lnTo>
                  <a:lnTo>
                    <a:pt x="8764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173180" y="1646622"/>
              <a:ext cx="279400" cy="181610"/>
            </a:xfrm>
            <a:custGeom>
              <a:avLst/>
              <a:gdLst/>
              <a:ahLst/>
              <a:cxnLst/>
              <a:rect l="l" t="t" r="r" b="b"/>
              <a:pathLst>
                <a:path w="279400" h="181610">
                  <a:moveTo>
                    <a:pt x="251256" y="0"/>
                  </a:moveTo>
                  <a:lnTo>
                    <a:pt x="0" y="0"/>
                  </a:lnTo>
                  <a:lnTo>
                    <a:pt x="1981" y="181216"/>
                  </a:lnTo>
                  <a:lnTo>
                    <a:pt x="279400" y="181216"/>
                  </a:lnTo>
                  <a:lnTo>
                    <a:pt x="251256" y="0"/>
                  </a:lnTo>
                  <a:close/>
                </a:path>
              </a:pathLst>
            </a:custGeom>
            <a:solidFill>
              <a:srgbClr val="C7C8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808838" y="830275"/>
              <a:ext cx="1700530" cy="1443355"/>
            </a:xfrm>
            <a:custGeom>
              <a:avLst/>
              <a:gdLst/>
              <a:ahLst/>
              <a:cxnLst/>
              <a:rect l="l" t="t" r="r" b="b"/>
              <a:pathLst>
                <a:path w="1700529" h="1443355">
                  <a:moveTo>
                    <a:pt x="0" y="1337906"/>
                  </a:moveTo>
                  <a:lnTo>
                    <a:pt x="2692" y="1345565"/>
                  </a:lnTo>
                  <a:lnTo>
                    <a:pt x="8739" y="1361427"/>
                  </a:lnTo>
                  <a:lnTo>
                    <a:pt x="9626" y="1364183"/>
                  </a:lnTo>
                  <a:lnTo>
                    <a:pt x="28003" y="1414970"/>
                  </a:lnTo>
                  <a:lnTo>
                    <a:pt x="67424" y="1442770"/>
                  </a:lnTo>
                  <a:lnTo>
                    <a:pt x="1632648" y="1442770"/>
                  </a:lnTo>
                  <a:lnTo>
                    <a:pt x="1645428" y="1440764"/>
                  </a:lnTo>
                  <a:lnTo>
                    <a:pt x="1647767" y="1439595"/>
                  </a:lnTo>
                  <a:lnTo>
                    <a:pt x="67424" y="1439595"/>
                  </a:lnTo>
                  <a:lnTo>
                    <a:pt x="55601" y="1437745"/>
                  </a:lnTo>
                  <a:lnTo>
                    <a:pt x="45129" y="1432518"/>
                  </a:lnTo>
                  <a:lnTo>
                    <a:pt x="36695" y="1424401"/>
                  </a:lnTo>
                  <a:lnTo>
                    <a:pt x="30987" y="1413878"/>
                  </a:lnTo>
                  <a:lnTo>
                    <a:pt x="12598" y="1363103"/>
                  </a:lnTo>
                  <a:lnTo>
                    <a:pt x="12788" y="1363103"/>
                  </a:lnTo>
                  <a:lnTo>
                    <a:pt x="5651" y="1344422"/>
                  </a:lnTo>
                  <a:lnTo>
                    <a:pt x="5905" y="1344422"/>
                  </a:lnTo>
                  <a:lnTo>
                    <a:pt x="4432" y="1340307"/>
                  </a:lnTo>
                  <a:lnTo>
                    <a:pt x="4205" y="1338567"/>
                  </a:lnTo>
                  <a:lnTo>
                    <a:pt x="1282" y="1338567"/>
                  </a:lnTo>
                  <a:lnTo>
                    <a:pt x="0" y="1337906"/>
                  </a:lnTo>
                  <a:close/>
                </a:path>
                <a:path w="1700529" h="1443355">
                  <a:moveTo>
                    <a:pt x="1697818" y="1344422"/>
                  </a:moveTo>
                  <a:lnTo>
                    <a:pt x="1694408" y="1344422"/>
                  </a:lnTo>
                  <a:lnTo>
                    <a:pt x="1686509" y="1365135"/>
                  </a:lnTo>
                  <a:lnTo>
                    <a:pt x="1669084" y="1413878"/>
                  </a:lnTo>
                  <a:lnTo>
                    <a:pt x="1663379" y="1424401"/>
                  </a:lnTo>
                  <a:lnTo>
                    <a:pt x="1654948" y="1432518"/>
                  </a:lnTo>
                  <a:lnTo>
                    <a:pt x="1644476" y="1437745"/>
                  </a:lnTo>
                  <a:lnTo>
                    <a:pt x="1632648" y="1439595"/>
                  </a:lnTo>
                  <a:lnTo>
                    <a:pt x="1647767" y="1439595"/>
                  </a:lnTo>
                  <a:lnTo>
                    <a:pt x="1656764" y="1435101"/>
                  </a:lnTo>
                  <a:lnTo>
                    <a:pt x="1665897" y="1426316"/>
                  </a:lnTo>
                  <a:lnTo>
                    <a:pt x="1672069" y="1414945"/>
                  </a:lnTo>
                  <a:lnTo>
                    <a:pt x="1689506" y="1366189"/>
                  </a:lnTo>
                  <a:lnTo>
                    <a:pt x="1697818" y="1344422"/>
                  </a:lnTo>
                  <a:close/>
                </a:path>
                <a:path w="1700529" h="1443355">
                  <a:moveTo>
                    <a:pt x="5905" y="1344422"/>
                  </a:moveTo>
                  <a:lnTo>
                    <a:pt x="5651" y="1344422"/>
                  </a:lnTo>
                  <a:lnTo>
                    <a:pt x="5968" y="1344599"/>
                  </a:lnTo>
                  <a:lnTo>
                    <a:pt x="5905" y="1344422"/>
                  </a:lnTo>
                  <a:close/>
                </a:path>
                <a:path w="1700529" h="1443355">
                  <a:moveTo>
                    <a:pt x="1244080" y="3175"/>
                  </a:moveTo>
                  <a:lnTo>
                    <a:pt x="1211008" y="3175"/>
                  </a:lnTo>
                  <a:lnTo>
                    <a:pt x="1300311" y="11687"/>
                  </a:lnTo>
                  <a:lnTo>
                    <a:pt x="1346169" y="30416"/>
                  </a:lnTo>
                  <a:lnTo>
                    <a:pt x="1363065" y="49145"/>
                  </a:lnTo>
                  <a:lnTo>
                    <a:pt x="1365478" y="57670"/>
                  </a:lnTo>
                  <a:lnTo>
                    <a:pt x="1364335" y="311594"/>
                  </a:lnTo>
                  <a:lnTo>
                    <a:pt x="1483677" y="311594"/>
                  </a:lnTo>
                  <a:lnTo>
                    <a:pt x="1524317" y="326623"/>
                  </a:lnTo>
                  <a:lnTo>
                    <a:pt x="1545412" y="364464"/>
                  </a:lnTo>
                  <a:lnTo>
                    <a:pt x="1696262" y="1335633"/>
                  </a:lnTo>
                  <a:lnTo>
                    <a:pt x="1695627" y="1340307"/>
                  </a:lnTo>
                  <a:lnTo>
                    <a:pt x="1694116" y="1344599"/>
                  </a:lnTo>
                  <a:lnTo>
                    <a:pt x="1694408" y="1344422"/>
                  </a:lnTo>
                  <a:lnTo>
                    <a:pt x="1697818" y="1344422"/>
                  </a:lnTo>
                  <a:lnTo>
                    <a:pt x="1700054" y="1338567"/>
                  </a:lnTo>
                  <a:lnTo>
                    <a:pt x="1698777" y="1338567"/>
                  </a:lnTo>
                  <a:lnTo>
                    <a:pt x="1699107" y="1335798"/>
                  </a:lnTo>
                  <a:lnTo>
                    <a:pt x="1548549" y="363981"/>
                  </a:lnTo>
                  <a:lnTo>
                    <a:pt x="1526452" y="324138"/>
                  </a:lnTo>
                  <a:lnTo>
                    <a:pt x="1483677" y="308432"/>
                  </a:lnTo>
                  <a:lnTo>
                    <a:pt x="1367523" y="308432"/>
                  </a:lnTo>
                  <a:lnTo>
                    <a:pt x="1368650" y="57658"/>
                  </a:lnTo>
                  <a:lnTo>
                    <a:pt x="1365933" y="47652"/>
                  </a:lnTo>
                  <a:lnTo>
                    <a:pt x="1348272" y="27943"/>
                  </a:lnTo>
                  <a:lnTo>
                    <a:pt x="1301389" y="8676"/>
                  </a:lnTo>
                  <a:lnTo>
                    <a:pt x="1244080" y="3175"/>
                  </a:lnTo>
                  <a:close/>
                </a:path>
                <a:path w="1700529" h="1443355">
                  <a:moveTo>
                    <a:pt x="335475" y="46155"/>
                  </a:moveTo>
                  <a:lnTo>
                    <a:pt x="334132" y="47657"/>
                  </a:lnTo>
                  <a:lnTo>
                    <a:pt x="331419" y="57670"/>
                  </a:lnTo>
                  <a:lnTo>
                    <a:pt x="332549" y="308432"/>
                  </a:lnTo>
                  <a:lnTo>
                    <a:pt x="216395" y="308432"/>
                  </a:lnTo>
                  <a:lnTo>
                    <a:pt x="173616" y="324138"/>
                  </a:lnTo>
                  <a:lnTo>
                    <a:pt x="151536" y="363982"/>
                  </a:lnTo>
                  <a:lnTo>
                    <a:pt x="1003" y="1333030"/>
                  </a:lnTo>
                  <a:lnTo>
                    <a:pt x="952" y="1335798"/>
                  </a:lnTo>
                  <a:lnTo>
                    <a:pt x="1282" y="1338567"/>
                  </a:lnTo>
                  <a:lnTo>
                    <a:pt x="4205" y="1338567"/>
                  </a:lnTo>
                  <a:lnTo>
                    <a:pt x="3822" y="1335633"/>
                  </a:lnTo>
                  <a:lnTo>
                    <a:pt x="154673" y="364464"/>
                  </a:lnTo>
                  <a:lnTo>
                    <a:pt x="161979" y="343371"/>
                  </a:lnTo>
                  <a:lnTo>
                    <a:pt x="175756" y="326623"/>
                  </a:lnTo>
                  <a:lnTo>
                    <a:pt x="194422" y="315578"/>
                  </a:lnTo>
                  <a:lnTo>
                    <a:pt x="216395" y="311594"/>
                  </a:lnTo>
                  <a:lnTo>
                    <a:pt x="335737" y="311594"/>
                  </a:lnTo>
                  <a:lnTo>
                    <a:pt x="334594" y="57657"/>
                  </a:lnTo>
                  <a:lnTo>
                    <a:pt x="335475" y="46155"/>
                  </a:lnTo>
                  <a:close/>
                </a:path>
                <a:path w="1700529" h="1443355">
                  <a:moveTo>
                    <a:pt x="1700364" y="1337754"/>
                  </a:moveTo>
                  <a:lnTo>
                    <a:pt x="1698777" y="1338567"/>
                  </a:lnTo>
                  <a:lnTo>
                    <a:pt x="1700054" y="1338567"/>
                  </a:lnTo>
                  <a:lnTo>
                    <a:pt x="1700364" y="1337754"/>
                  </a:lnTo>
                  <a:close/>
                </a:path>
                <a:path w="1700529" h="1443355">
                  <a:moveTo>
                    <a:pt x="452345" y="3525"/>
                  </a:moveTo>
                  <a:lnTo>
                    <a:pt x="399761" y="4026"/>
                  </a:lnTo>
                  <a:lnTo>
                    <a:pt x="353902" y="9985"/>
                  </a:lnTo>
                  <a:lnTo>
                    <a:pt x="337007" y="26160"/>
                  </a:lnTo>
                  <a:lnTo>
                    <a:pt x="335475" y="46155"/>
                  </a:lnTo>
                  <a:lnTo>
                    <a:pt x="351796" y="27943"/>
                  </a:lnTo>
                  <a:lnTo>
                    <a:pt x="398681" y="8676"/>
                  </a:lnTo>
                  <a:lnTo>
                    <a:pt x="452345" y="3525"/>
                  </a:lnTo>
                  <a:close/>
                </a:path>
                <a:path w="1700529" h="1443355">
                  <a:moveTo>
                    <a:pt x="821890" y="3175"/>
                  </a:moveTo>
                  <a:lnTo>
                    <a:pt x="816978" y="3175"/>
                  </a:lnTo>
                  <a:lnTo>
                    <a:pt x="823518" y="9702"/>
                  </a:lnTo>
                  <a:lnTo>
                    <a:pt x="823518" y="20345"/>
                  </a:lnTo>
                  <a:lnTo>
                    <a:pt x="825422" y="29769"/>
                  </a:lnTo>
                  <a:lnTo>
                    <a:pt x="830613" y="37463"/>
                  </a:lnTo>
                  <a:lnTo>
                    <a:pt x="838311" y="42649"/>
                  </a:lnTo>
                  <a:lnTo>
                    <a:pt x="847737" y="44551"/>
                  </a:lnTo>
                  <a:lnTo>
                    <a:pt x="852335" y="44551"/>
                  </a:lnTo>
                  <a:lnTo>
                    <a:pt x="861768" y="42647"/>
                  </a:lnTo>
                  <a:lnTo>
                    <a:pt x="863654" y="41376"/>
                  </a:lnTo>
                  <a:lnTo>
                    <a:pt x="847737" y="41376"/>
                  </a:lnTo>
                  <a:lnTo>
                    <a:pt x="839549" y="39719"/>
                  </a:lnTo>
                  <a:lnTo>
                    <a:pt x="832858" y="35202"/>
                  </a:lnTo>
                  <a:lnTo>
                    <a:pt x="828349" y="28523"/>
                  </a:lnTo>
                  <a:lnTo>
                    <a:pt x="826693" y="20345"/>
                  </a:lnTo>
                  <a:lnTo>
                    <a:pt x="826693" y="7962"/>
                  </a:lnTo>
                  <a:lnTo>
                    <a:pt x="821890" y="3175"/>
                  </a:lnTo>
                  <a:close/>
                </a:path>
                <a:path w="1700529" h="1443355">
                  <a:moveTo>
                    <a:pt x="1211008" y="0"/>
                  </a:moveTo>
                  <a:lnTo>
                    <a:pt x="881354" y="0"/>
                  </a:lnTo>
                  <a:lnTo>
                    <a:pt x="873391" y="7962"/>
                  </a:lnTo>
                  <a:lnTo>
                    <a:pt x="873389" y="20345"/>
                  </a:lnTo>
                  <a:lnTo>
                    <a:pt x="871726" y="28523"/>
                  </a:lnTo>
                  <a:lnTo>
                    <a:pt x="867206" y="35209"/>
                  </a:lnTo>
                  <a:lnTo>
                    <a:pt x="860512" y="39721"/>
                  </a:lnTo>
                  <a:lnTo>
                    <a:pt x="852335" y="41376"/>
                  </a:lnTo>
                  <a:lnTo>
                    <a:pt x="863654" y="41376"/>
                  </a:lnTo>
                  <a:lnTo>
                    <a:pt x="869470" y="37457"/>
                  </a:lnTo>
                  <a:lnTo>
                    <a:pt x="874662" y="29758"/>
                  </a:lnTo>
                  <a:lnTo>
                    <a:pt x="876564" y="20345"/>
                  </a:lnTo>
                  <a:lnTo>
                    <a:pt x="876566" y="9702"/>
                  </a:lnTo>
                  <a:lnTo>
                    <a:pt x="883094" y="3175"/>
                  </a:lnTo>
                  <a:lnTo>
                    <a:pt x="1244080" y="3175"/>
                  </a:lnTo>
                  <a:lnTo>
                    <a:pt x="1211008" y="0"/>
                  </a:lnTo>
                  <a:close/>
                </a:path>
                <a:path w="1700529" h="1443355">
                  <a:moveTo>
                    <a:pt x="818705" y="0"/>
                  </a:moveTo>
                  <a:lnTo>
                    <a:pt x="489064" y="0"/>
                  </a:lnTo>
                  <a:lnTo>
                    <a:pt x="452345" y="3525"/>
                  </a:lnTo>
                  <a:lnTo>
                    <a:pt x="821890" y="3175"/>
                  </a:lnTo>
                  <a:lnTo>
                    <a:pt x="818705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11491" y="1453490"/>
              <a:ext cx="59063" cy="38746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21444" y="1441602"/>
              <a:ext cx="12712" cy="660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47454" y="834491"/>
              <a:ext cx="325831" cy="657732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847454" y="1898180"/>
              <a:ext cx="328726" cy="117487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66517" y="1920925"/>
              <a:ext cx="984707" cy="28963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65845" y="1920925"/>
              <a:ext cx="277787" cy="273278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2166111" y="1976767"/>
              <a:ext cx="18415" cy="217804"/>
            </a:xfrm>
            <a:custGeom>
              <a:avLst/>
              <a:gdLst/>
              <a:ahLst/>
              <a:cxnLst/>
              <a:rect l="l" t="t" r="r" b="b"/>
              <a:pathLst>
                <a:path w="18414" h="217805">
                  <a:moveTo>
                    <a:pt x="17952" y="0"/>
                  </a:moveTo>
                  <a:lnTo>
                    <a:pt x="9050" y="16685"/>
                  </a:lnTo>
                  <a:lnTo>
                    <a:pt x="2972" y="34724"/>
                  </a:lnTo>
                  <a:lnTo>
                    <a:pt x="0" y="53846"/>
                  </a:lnTo>
                  <a:lnTo>
                    <a:pt x="413" y="73774"/>
                  </a:lnTo>
                  <a:lnTo>
                    <a:pt x="14980" y="217589"/>
                  </a:lnTo>
                  <a:lnTo>
                    <a:pt x="15196" y="217589"/>
                  </a:lnTo>
                  <a:lnTo>
                    <a:pt x="17952" y="0"/>
                  </a:lnTo>
                  <a:close/>
                </a:path>
              </a:pathLst>
            </a:custGeom>
            <a:solidFill>
              <a:srgbClr val="6D6E7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30080" y="1920925"/>
              <a:ext cx="121818" cy="273088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74302" y="1920925"/>
              <a:ext cx="277596" cy="273126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3134033" y="1976767"/>
              <a:ext cx="18415" cy="217804"/>
            </a:xfrm>
            <a:custGeom>
              <a:avLst/>
              <a:gdLst/>
              <a:ahLst/>
              <a:cxnLst/>
              <a:rect l="l" t="t" r="r" b="b"/>
              <a:pathLst>
                <a:path w="18414" h="217805">
                  <a:moveTo>
                    <a:pt x="0" y="0"/>
                  </a:moveTo>
                  <a:lnTo>
                    <a:pt x="2755" y="217589"/>
                  </a:lnTo>
                  <a:lnTo>
                    <a:pt x="2971" y="217589"/>
                  </a:lnTo>
                  <a:lnTo>
                    <a:pt x="17538" y="73774"/>
                  </a:lnTo>
                  <a:lnTo>
                    <a:pt x="17952" y="53846"/>
                  </a:lnTo>
                  <a:lnTo>
                    <a:pt x="14979" y="34724"/>
                  </a:lnTo>
                  <a:lnTo>
                    <a:pt x="8901" y="166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21434" y="2193378"/>
              <a:ext cx="1673910" cy="74142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635440" y="1066545"/>
              <a:ext cx="151155" cy="239267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13668" y="1196801"/>
              <a:ext cx="70345" cy="153835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2604072" y="1066539"/>
              <a:ext cx="110489" cy="284480"/>
            </a:xfrm>
            <a:custGeom>
              <a:avLst/>
              <a:gdLst/>
              <a:ahLst/>
              <a:cxnLst/>
              <a:rect l="l" t="t" r="r" b="b"/>
              <a:pathLst>
                <a:path w="110489" h="284480">
                  <a:moveTo>
                    <a:pt x="38379" y="0"/>
                  </a:moveTo>
                  <a:lnTo>
                    <a:pt x="33108" y="0"/>
                  </a:lnTo>
                  <a:lnTo>
                    <a:pt x="33096" y="6642"/>
                  </a:lnTo>
                  <a:lnTo>
                    <a:pt x="32461" y="10998"/>
                  </a:lnTo>
                  <a:lnTo>
                    <a:pt x="31356" y="14719"/>
                  </a:lnTo>
                  <a:lnTo>
                    <a:pt x="31356" y="73190"/>
                  </a:lnTo>
                  <a:lnTo>
                    <a:pt x="27165" y="73190"/>
                  </a:lnTo>
                  <a:lnTo>
                    <a:pt x="27165" y="108927"/>
                  </a:lnTo>
                  <a:lnTo>
                    <a:pt x="26860" y="108927"/>
                  </a:lnTo>
                  <a:lnTo>
                    <a:pt x="9486" y="143103"/>
                  </a:lnTo>
                  <a:lnTo>
                    <a:pt x="9486" y="188988"/>
                  </a:lnTo>
                  <a:lnTo>
                    <a:pt x="0" y="188988"/>
                  </a:lnTo>
                  <a:lnTo>
                    <a:pt x="0" y="262407"/>
                  </a:lnTo>
                  <a:lnTo>
                    <a:pt x="9486" y="262407"/>
                  </a:lnTo>
                  <a:lnTo>
                    <a:pt x="9486" y="284099"/>
                  </a:lnTo>
                  <a:lnTo>
                    <a:pt x="109600" y="284099"/>
                  </a:lnTo>
                  <a:lnTo>
                    <a:pt x="109600" y="160667"/>
                  </a:lnTo>
                  <a:lnTo>
                    <a:pt x="110295" y="140468"/>
                  </a:lnTo>
                  <a:lnTo>
                    <a:pt x="110451" y="130263"/>
                  </a:lnTo>
                  <a:lnTo>
                    <a:pt x="99593" y="108927"/>
                  </a:lnTo>
                  <a:lnTo>
                    <a:pt x="99301" y="108927"/>
                  </a:lnTo>
                  <a:lnTo>
                    <a:pt x="99301" y="73190"/>
                  </a:lnTo>
                  <a:lnTo>
                    <a:pt x="95110" y="73190"/>
                  </a:lnTo>
                  <a:lnTo>
                    <a:pt x="95110" y="37655"/>
                  </a:lnTo>
                  <a:lnTo>
                    <a:pt x="88461" y="31061"/>
                  </a:lnTo>
                  <a:lnTo>
                    <a:pt x="82476" y="23837"/>
                  </a:lnTo>
                  <a:lnTo>
                    <a:pt x="78154" y="14452"/>
                  </a:lnTo>
                  <a:lnTo>
                    <a:pt x="76492" y="1193"/>
                  </a:lnTo>
                  <a:lnTo>
                    <a:pt x="38379" y="1117"/>
                  </a:lnTo>
                  <a:lnTo>
                    <a:pt x="38379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2548003" y="1255538"/>
              <a:ext cx="56515" cy="73660"/>
            </a:xfrm>
            <a:custGeom>
              <a:avLst/>
              <a:gdLst/>
              <a:ahLst/>
              <a:cxnLst/>
              <a:rect l="l" t="t" r="r" b="b"/>
              <a:pathLst>
                <a:path w="56514" h="73659">
                  <a:moveTo>
                    <a:pt x="56070" y="0"/>
                  </a:moveTo>
                  <a:lnTo>
                    <a:pt x="10752" y="10745"/>
                  </a:lnTo>
                  <a:lnTo>
                    <a:pt x="0" y="36703"/>
                  </a:lnTo>
                  <a:lnTo>
                    <a:pt x="2884" y="50990"/>
                  </a:lnTo>
                  <a:lnTo>
                    <a:pt x="10752" y="62661"/>
                  </a:lnTo>
                  <a:lnTo>
                    <a:pt x="22422" y="70532"/>
                  </a:lnTo>
                  <a:lnTo>
                    <a:pt x="36715" y="73418"/>
                  </a:lnTo>
                  <a:lnTo>
                    <a:pt x="56070" y="73418"/>
                  </a:lnTo>
                  <a:lnTo>
                    <a:pt x="56070" y="47523"/>
                  </a:lnTo>
                  <a:lnTo>
                    <a:pt x="26416" y="47523"/>
                  </a:lnTo>
                  <a:lnTo>
                    <a:pt x="18363" y="45898"/>
                  </a:lnTo>
                  <a:lnTo>
                    <a:pt x="11791" y="41467"/>
                  </a:lnTo>
                  <a:lnTo>
                    <a:pt x="7363" y="34895"/>
                  </a:lnTo>
                  <a:lnTo>
                    <a:pt x="5740" y="26847"/>
                  </a:lnTo>
                  <a:lnTo>
                    <a:pt x="7363" y="18785"/>
                  </a:lnTo>
                  <a:lnTo>
                    <a:pt x="11791" y="12206"/>
                  </a:lnTo>
                  <a:lnTo>
                    <a:pt x="18363" y="7772"/>
                  </a:lnTo>
                  <a:lnTo>
                    <a:pt x="26416" y="6146"/>
                  </a:lnTo>
                  <a:lnTo>
                    <a:pt x="56070" y="6146"/>
                  </a:lnTo>
                  <a:lnTo>
                    <a:pt x="56070" y="0"/>
                  </a:lnTo>
                  <a:close/>
                </a:path>
                <a:path w="56514" h="73659">
                  <a:moveTo>
                    <a:pt x="56070" y="6146"/>
                  </a:moveTo>
                  <a:lnTo>
                    <a:pt x="26416" y="6146"/>
                  </a:lnTo>
                  <a:lnTo>
                    <a:pt x="34470" y="7772"/>
                  </a:lnTo>
                  <a:lnTo>
                    <a:pt x="41046" y="12206"/>
                  </a:lnTo>
                  <a:lnTo>
                    <a:pt x="45479" y="18785"/>
                  </a:lnTo>
                  <a:lnTo>
                    <a:pt x="47104" y="26847"/>
                  </a:lnTo>
                  <a:lnTo>
                    <a:pt x="45479" y="34895"/>
                  </a:lnTo>
                  <a:lnTo>
                    <a:pt x="41046" y="41467"/>
                  </a:lnTo>
                  <a:lnTo>
                    <a:pt x="34470" y="45898"/>
                  </a:lnTo>
                  <a:lnTo>
                    <a:pt x="26416" y="47523"/>
                  </a:lnTo>
                  <a:lnTo>
                    <a:pt x="56070" y="47523"/>
                  </a:lnTo>
                  <a:lnTo>
                    <a:pt x="56070" y="6146"/>
                  </a:lnTo>
                  <a:close/>
                </a:path>
              </a:pathLst>
            </a:custGeom>
            <a:solidFill>
              <a:srgbClr val="CBCDC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553744" y="1261687"/>
              <a:ext cx="41910" cy="41910"/>
            </a:xfrm>
            <a:custGeom>
              <a:avLst/>
              <a:gdLst/>
              <a:ahLst/>
              <a:cxnLst/>
              <a:rect l="l" t="t" r="r" b="b"/>
              <a:pathLst>
                <a:path w="41910" h="41909">
                  <a:moveTo>
                    <a:pt x="20675" y="0"/>
                  </a:moveTo>
                  <a:lnTo>
                    <a:pt x="12623" y="1625"/>
                  </a:lnTo>
                  <a:lnTo>
                    <a:pt x="6051" y="6057"/>
                  </a:lnTo>
                  <a:lnTo>
                    <a:pt x="1623" y="12633"/>
                  </a:lnTo>
                  <a:lnTo>
                    <a:pt x="0" y="20688"/>
                  </a:lnTo>
                  <a:lnTo>
                    <a:pt x="1623" y="28742"/>
                  </a:lnTo>
                  <a:lnTo>
                    <a:pt x="6051" y="35318"/>
                  </a:lnTo>
                  <a:lnTo>
                    <a:pt x="12623" y="39751"/>
                  </a:lnTo>
                  <a:lnTo>
                    <a:pt x="20675" y="41376"/>
                  </a:lnTo>
                  <a:lnTo>
                    <a:pt x="28730" y="39751"/>
                  </a:lnTo>
                  <a:lnTo>
                    <a:pt x="35305" y="35318"/>
                  </a:lnTo>
                  <a:lnTo>
                    <a:pt x="39738" y="28742"/>
                  </a:lnTo>
                  <a:lnTo>
                    <a:pt x="41363" y="20688"/>
                  </a:lnTo>
                  <a:lnTo>
                    <a:pt x="39738" y="12633"/>
                  </a:lnTo>
                  <a:lnTo>
                    <a:pt x="35305" y="6057"/>
                  </a:lnTo>
                  <a:lnTo>
                    <a:pt x="28730" y="1625"/>
                  </a:lnTo>
                  <a:lnTo>
                    <a:pt x="20675" y="0"/>
                  </a:lnTo>
                  <a:close/>
                </a:path>
              </a:pathLst>
            </a:custGeom>
            <a:solidFill>
              <a:srgbClr val="3D3C3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2613555" y="1350637"/>
              <a:ext cx="107950" cy="635"/>
            </a:xfrm>
            <a:custGeom>
              <a:avLst/>
              <a:gdLst/>
              <a:ahLst/>
              <a:cxnLst/>
              <a:rect l="l" t="t" r="r" b="b"/>
              <a:pathLst>
                <a:path w="107950" h="634">
                  <a:moveTo>
                    <a:pt x="107505" y="0"/>
                  </a:moveTo>
                  <a:lnTo>
                    <a:pt x="101549" y="0"/>
                  </a:lnTo>
                  <a:lnTo>
                    <a:pt x="0" y="0"/>
                  </a:lnTo>
                  <a:lnTo>
                    <a:pt x="0" y="355"/>
                  </a:lnTo>
                  <a:lnTo>
                    <a:pt x="107505" y="355"/>
                  </a:lnTo>
                  <a:lnTo>
                    <a:pt x="107505" y="0"/>
                  </a:lnTo>
                  <a:close/>
                </a:path>
              </a:pathLst>
            </a:custGeom>
            <a:solidFill>
              <a:srgbClr val="D3D5D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1" name="object 31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42450" y="850594"/>
              <a:ext cx="49707" cy="215950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2642448" y="998202"/>
              <a:ext cx="38735" cy="68580"/>
            </a:xfrm>
            <a:custGeom>
              <a:avLst/>
              <a:gdLst/>
              <a:ahLst/>
              <a:cxnLst/>
              <a:rect l="l" t="t" r="r" b="b"/>
              <a:pathLst>
                <a:path w="38735" h="68580">
                  <a:moveTo>
                    <a:pt x="16891" y="0"/>
                  </a:moveTo>
                  <a:lnTo>
                    <a:pt x="15951" y="0"/>
                  </a:lnTo>
                  <a:lnTo>
                    <a:pt x="13149" y="529"/>
                  </a:lnTo>
                  <a:lnTo>
                    <a:pt x="9056" y="3076"/>
                  </a:lnTo>
                  <a:lnTo>
                    <a:pt x="4422" y="9076"/>
                  </a:lnTo>
                  <a:lnTo>
                    <a:pt x="0" y="19964"/>
                  </a:lnTo>
                  <a:lnTo>
                    <a:pt x="0" y="68338"/>
                  </a:lnTo>
                  <a:lnTo>
                    <a:pt x="38112" y="68338"/>
                  </a:lnTo>
                  <a:lnTo>
                    <a:pt x="35254" y="30400"/>
                  </a:lnTo>
                  <a:lnTo>
                    <a:pt x="28892" y="9937"/>
                  </a:lnTo>
                  <a:lnTo>
                    <a:pt x="21835" y="1591"/>
                  </a:lnTo>
                  <a:lnTo>
                    <a:pt x="16891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685404" y="959789"/>
              <a:ext cx="6985" cy="29209"/>
            </a:xfrm>
            <a:custGeom>
              <a:avLst/>
              <a:gdLst/>
              <a:ahLst/>
              <a:cxnLst/>
              <a:rect l="l" t="t" r="r" b="b"/>
              <a:pathLst>
                <a:path w="6985" h="29209">
                  <a:moveTo>
                    <a:pt x="0" y="0"/>
                  </a:moveTo>
                  <a:lnTo>
                    <a:pt x="491" y="7478"/>
                  </a:lnTo>
                  <a:lnTo>
                    <a:pt x="1797" y="14803"/>
                  </a:lnTo>
                  <a:lnTo>
                    <a:pt x="3893" y="21911"/>
                  </a:lnTo>
                  <a:lnTo>
                    <a:pt x="6756" y="28740"/>
                  </a:lnTo>
                  <a:lnTo>
                    <a:pt x="6756" y="28117"/>
                  </a:lnTo>
                  <a:lnTo>
                    <a:pt x="3957" y="21418"/>
                  </a:lnTo>
                  <a:lnTo>
                    <a:pt x="1854" y="14473"/>
                  </a:lnTo>
                  <a:lnTo>
                    <a:pt x="512" y="7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D5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2642452" y="870207"/>
              <a:ext cx="19050" cy="5080"/>
            </a:xfrm>
            <a:custGeom>
              <a:avLst/>
              <a:gdLst/>
              <a:ahLst/>
              <a:cxnLst/>
              <a:rect l="l" t="t" r="r" b="b"/>
              <a:pathLst>
                <a:path w="19050" h="5080">
                  <a:moveTo>
                    <a:pt x="13168" y="4600"/>
                  </a:moveTo>
                  <a:lnTo>
                    <a:pt x="13360" y="4610"/>
                  </a:lnTo>
                  <a:lnTo>
                    <a:pt x="13601" y="4610"/>
                  </a:lnTo>
                  <a:lnTo>
                    <a:pt x="13168" y="4600"/>
                  </a:lnTo>
                  <a:close/>
                </a:path>
                <a:path w="19050" h="5080">
                  <a:moveTo>
                    <a:pt x="8095" y="4343"/>
                  </a:moveTo>
                  <a:lnTo>
                    <a:pt x="8509" y="4495"/>
                  </a:lnTo>
                  <a:lnTo>
                    <a:pt x="13168" y="4600"/>
                  </a:lnTo>
                  <a:lnTo>
                    <a:pt x="8095" y="4343"/>
                  </a:lnTo>
                  <a:close/>
                </a:path>
                <a:path w="19050" h="5080">
                  <a:moveTo>
                    <a:pt x="0" y="0"/>
                  </a:moveTo>
                  <a:lnTo>
                    <a:pt x="3657" y="2705"/>
                  </a:lnTo>
                  <a:lnTo>
                    <a:pt x="3831" y="2769"/>
                  </a:lnTo>
                  <a:lnTo>
                    <a:pt x="0" y="0"/>
                  </a:lnTo>
                  <a:close/>
                </a:path>
                <a:path w="19050" h="5080">
                  <a:moveTo>
                    <a:pt x="13817" y="4610"/>
                  </a:moveTo>
                  <a:lnTo>
                    <a:pt x="13665" y="4610"/>
                  </a:lnTo>
                  <a:lnTo>
                    <a:pt x="13970" y="4622"/>
                  </a:lnTo>
                  <a:lnTo>
                    <a:pt x="18732" y="4622"/>
                  </a:lnTo>
                  <a:lnTo>
                    <a:pt x="13817" y="4610"/>
                  </a:lnTo>
                  <a:close/>
                </a:path>
              </a:pathLst>
            </a:custGeom>
            <a:solidFill>
              <a:srgbClr val="91939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80563" y="1066545"/>
              <a:ext cx="11595" cy="110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642454" y="1066539"/>
              <a:ext cx="38735" cy="1270"/>
            </a:xfrm>
            <a:custGeom>
              <a:avLst/>
              <a:gdLst/>
              <a:ahLst/>
              <a:cxnLst/>
              <a:rect l="l" t="t" r="r" b="b"/>
              <a:pathLst>
                <a:path w="38735" h="1269">
                  <a:moveTo>
                    <a:pt x="38112" y="0"/>
                  </a:moveTo>
                  <a:lnTo>
                    <a:pt x="0" y="0"/>
                  </a:lnTo>
                  <a:lnTo>
                    <a:pt x="0" y="1117"/>
                  </a:lnTo>
                  <a:lnTo>
                    <a:pt x="38112" y="1117"/>
                  </a:lnTo>
                  <a:lnTo>
                    <a:pt x="38112" y="0"/>
                  </a:lnTo>
                  <a:close/>
                </a:path>
              </a:pathLst>
            </a:custGeom>
            <a:solidFill>
              <a:srgbClr val="B1B4B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546781" y="1440967"/>
              <a:ext cx="300672" cy="45721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70529" y="1492237"/>
              <a:ext cx="6680" cy="522389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47454" y="1440967"/>
              <a:ext cx="328637" cy="566305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40546" y="2008250"/>
              <a:ext cx="939" cy="6375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140635" y="1933333"/>
              <a:ext cx="41859" cy="74917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139505" y="1141882"/>
              <a:ext cx="407276" cy="873785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142388" y="834491"/>
              <a:ext cx="365785" cy="662901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287498" y="1440967"/>
              <a:ext cx="220675" cy="457212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140623" y="1442072"/>
              <a:ext cx="146875" cy="566178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2238762" y="924732"/>
              <a:ext cx="89535" cy="884555"/>
            </a:xfrm>
            <a:custGeom>
              <a:avLst/>
              <a:gdLst/>
              <a:ahLst/>
              <a:cxnLst/>
              <a:rect l="l" t="t" r="r" b="b"/>
              <a:pathLst>
                <a:path w="89535" h="884555">
                  <a:moveTo>
                    <a:pt x="44475" y="0"/>
                  </a:moveTo>
                  <a:lnTo>
                    <a:pt x="27218" y="3473"/>
                  </a:lnTo>
                  <a:lnTo>
                    <a:pt x="13115" y="12950"/>
                  </a:lnTo>
                  <a:lnTo>
                    <a:pt x="3581" y="27014"/>
                  </a:lnTo>
                  <a:lnTo>
                    <a:pt x="0" y="44246"/>
                  </a:lnTo>
                  <a:lnTo>
                    <a:pt x="50" y="840143"/>
                  </a:lnTo>
                  <a:lnTo>
                    <a:pt x="3673" y="857282"/>
                  </a:lnTo>
                  <a:lnTo>
                    <a:pt x="13214" y="871264"/>
                  </a:lnTo>
                  <a:lnTo>
                    <a:pt x="27279" y="880683"/>
                  </a:lnTo>
                  <a:lnTo>
                    <a:pt x="44475" y="884135"/>
                  </a:lnTo>
                  <a:lnTo>
                    <a:pt x="61678" y="880683"/>
                  </a:lnTo>
                  <a:lnTo>
                    <a:pt x="75747" y="871264"/>
                  </a:lnTo>
                  <a:lnTo>
                    <a:pt x="85289" y="857282"/>
                  </a:lnTo>
                  <a:lnTo>
                    <a:pt x="88963" y="840143"/>
                  </a:lnTo>
                  <a:lnTo>
                    <a:pt x="88938" y="44246"/>
                  </a:lnTo>
                  <a:lnTo>
                    <a:pt x="85380" y="27014"/>
                  </a:lnTo>
                  <a:lnTo>
                    <a:pt x="75841" y="12950"/>
                  </a:lnTo>
                  <a:lnTo>
                    <a:pt x="61734" y="3473"/>
                  </a:lnTo>
                  <a:lnTo>
                    <a:pt x="44475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814499" y="1898179"/>
              <a:ext cx="1685670" cy="314413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2990037" y="924732"/>
              <a:ext cx="89535" cy="884555"/>
            </a:xfrm>
            <a:custGeom>
              <a:avLst/>
              <a:gdLst/>
              <a:ahLst/>
              <a:cxnLst/>
              <a:rect l="l" t="t" r="r" b="b"/>
              <a:pathLst>
                <a:path w="89535" h="884555">
                  <a:moveTo>
                    <a:pt x="44475" y="0"/>
                  </a:moveTo>
                  <a:lnTo>
                    <a:pt x="3570" y="27014"/>
                  </a:lnTo>
                  <a:lnTo>
                    <a:pt x="0" y="840143"/>
                  </a:lnTo>
                  <a:lnTo>
                    <a:pt x="3663" y="857282"/>
                  </a:lnTo>
                  <a:lnTo>
                    <a:pt x="13207" y="871264"/>
                  </a:lnTo>
                  <a:lnTo>
                    <a:pt x="27277" y="880683"/>
                  </a:lnTo>
                  <a:lnTo>
                    <a:pt x="44475" y="884135"/>
                  </a:lnTo>
                  <a:lnTo>
                    <a:pt x="61671" y="880683"/>
                  </a:lnTo>
                  <a:lnTo>
                    <a:pt x="75736" y="871264"/>
                  </a:lnTo>
                  <a:lnTo>
                    <a:pt x="85276" y="857282"/>
                  </a:lnTo>
                  <a:lnTo>
                    <a:pt x="88899" y="840143"/>
                  </a:lnTo>
                  <a:lnTo>
                    <a:pt x="88950" y="44246"/>
                  </a:lnTo>
                  <a:lnTo>
                    <a:pt x="85369" y="27014"/>
                  </a:lnTo>
                  <a:lnTo>
                    <a:pt x="75834" y="12950"/>
                  </a:lnTo>
                  <a:lnTo>
                    <a:pt x="61732" y="3473"/>
                  </a:lnTo>
                  <a:lnTo>
                    <a:pt x="44475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9" name="object 49" descr=""/>
          <p:cNvSpPr/>
          <p:nvPr/>
        </p:nvSpPr>
        <p:spPr>
          <a:xfrm>
            <a:off x="1079900" y="2376484"/>
            <a:ext cx="1355090" cy="990600"/>
          </a:xfrm>
          <a:custGeom>
            <a:avLst/>
            <a:gdLst/>
            <a:ahLst/>
            <a:cxnLst/>
            <a:rect l="l" t="t" r="r" b="b"/>
            <a:pathLst>
              <a:path w="1355089" h="990600">
                <a:moveTo>
                  <a:pt x="1354810" y="990587"/>
                </a:moveTo>
                <a:lnTo>
                  <a:pt x="155168" y="990587"/>
                </a:lnTo>
                <a:lnTo>
                  <a:pt x="106122" y="982677"/>
                </a:lnTo>
                <a:lnTo>
                  <a:pt x="63527" y="960650"/>
                </a:lnTo>
                <a:lnTo>
                  <a:pt x="29937" y="927063"/>
                </a:lnTo>
                <a:lnTo>
                  <a:pt x="7910" y="884471"/>
                </a:lnTo>
                <a:lnTo>
                  <a:pt x="0" y="835431"/>
                </a:lnTo>
                <a:lnTo>
                  <a:pt x="0" y="0"/>
                </a:lnTo>
              </a:path>
            </a:pathLst>
          </a:custGeom>
          <a:ln w="38100">
            <a:solidFill>
              <a:srgbClr val="000101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0" name="object 50" descr=""/>
          <p:cNvGrpSpPr/>
          <p:nvPr/>
        </p:nvGrpSpPr>
        <p:grpSpPr>
          <a:xfrm>
            <a:off x="2748836" y="669674"/>
            <a:ext cx="649605" cy="626745"/>
            <a:chOff x="2748836" y="669674"/>
            <a:chExt cx="649605" cy="626745"/>
          </a:xfrm>
        </p:grpSpPr>
        <p:pic>
          <p:nvPicPr>
            <p:cNvPr id="51" name="object 51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788338" y="1085104"/>
              <a:ext cx="205742" cy="211061"/>
            </a:xfrm>
            <a:prstGeom prst="rect">
              <a:avLst/>
            </a:prstGeom>
          </p:spPr>
        </p:pic>
        <p:sp>
          <p:nvSpPr>
            <p:cNvPr id="52" name="object 52" descr=""/>
            <p:cNvSpPr/>
            <p:nvPr/>
          </p:nvSpPr>
          <p:spPr>
            <a:xfrm>
              <a:off x="2923193" y="669674"/>
              <a:ext cx="475615" cy="487680"/>
            </a:xfrm>
            <a:custGeom>
              <a:avLst/>
              <a:gdLst/>
              <a:ahLst/>
              <a:cxnLst/>
              <a:rect l="l" t="t" r="r" b="b"/>
              <a:pathLst>
                <a:path w="475614" h="487680">
                  <a:moveTo>
                    <a:pt x="433412" y="0"/>
                  </a:moveTo>
                  <a:lnTo>
                    <a:pt x="0" y="445871"/>
                  </a:lnTo>
                  <a:lnTo>
                    <a:pt x="41694" y="487121"/>
                  </a:lnTo>
                  <a:lnTo>
                    <a:pt x="475119" y="41249"/>
                  </a:lnTo>
                  <a:lnTo>
                    <a:pt x="433412" y="0"/>
                  </a:lnTo>
                  <a:close/>
                </a:path>
              </a:pathLst>
            </a:custGeom>
            <a:solidFill>
              <a:srgbClr val="3DAE2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2935034" y="681388"/>
              <a:ext cx="451484" cy="464184"/>
            </a:xfrm>
            <a:custGeom>
              <a:avLst/>
              <a:gdLst/>
              <a:ahLst/>
              <a:cxnLst/>
              <a:rect l="l" t="t" r="r" b="b"/>
              <a:pathLst>
                <a:path w="451485" h="464184">
                  <a:moveTo>
                    <a:pt x="433412" y="0"/>
                  </a:moveTo>
                  <a:lnTo>
                    <a:pt x="0" y="445871"/>
                  </a:lnTo>
                </a:path>
                <a:path w="451485" h="464184">
                  <a:moveTo>
                    <a:pt x="451434" y="17830"/>
                  </a:moveTo>
                  <a:lnTo>
                    <a:pt x="18021" y="46370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48836" y="747567"/>
              <a:ext cx="235343" cy="235356"/>
            </a:xfrm>
            <a:prstGeom prst="rect">
              <a:avLst/>
            </a:prstGeom>
          </p:spPr>
        </p:pic>
      </p:grpSp>
      <p:sp>
        <p:nvSpPr>
          <p:cNvPr id="55" name="object 55" descr=""/>
          <p:cNvSpPr txBox="1"/>
          <p:nvPr/>
        </p:nvSpPr>
        <p:spPr>
          <a:xfrm>
            <a:off x="2829866" y="773106"/>
            <a:ext cx="736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45">
                <a:solidFill>
                  <a:srgbClr val="FFFFFF"/>
                </a:solidFill>
                <a:latin typeface="Lucida Sans"/>
                <a:cs typeface="Lucida Sans"/>
              </a:rPr>
              <a:t>1</a:t>
            </a:r>
            <a:endParaRPr sz="900">
              <a:latin typeface="Lucida Sans"/>
              <a:cs typeface="Lucida Sans"/>
            </a:endParaRPr>
          </a:p>
        </p:txBody>
      </p:sp>
      <p:pic>
        <p:nvPicPr>
          <p:cNvPr id="56" name="object 56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60077" y="2230241"/>
            <a:ext cx="225818" cy="225831"/>
          </a:xfrm>
          <a:prstGeom prst="rect">
            <a:avLst/>
          </a:prstGeom>
        </p:spPr>
      </p:pic>
      <p:sp>
        <p:nvSpPr>
          <p:cNvPr id="57" name="object 57" descr=""/>
          <p:cNvSpPr txBox="1"/>
          <p:nvPr/>
        </p:nvSpPr>
        <p:spPr>
          <a:xfrm>
            <a:off x="627256" y="2251017"/>
            <a:ext cx="9207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Lucida Sans"/>
                <a:cs typeface="Lucida Sans"/>
              </a:rPr>
              <a:t>2</a:t>
            </a:r>
            <a:endParaRPr sz="900">
              <a:latin typeface="Lucida Sans"/>
              <a:cs typeface="Lucida Sans"/>
            </a:endParaRPr>
          </a:p>
        </p:txBody>
      </p:sp>
      <p:pic>
        <p:nvPicPr>
          <p:cNvPr id="58" name="object 58" descr="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398800" y="2971944"/>
            <a:ext cx="225818" cy="225831"/>
          </a:xfrm>
          <a:prstGeom prst="rect">
            <a:avLst/>
          </a:prstGeom>
        </p:spPr>
      </p:pic>
      <p:sp>
        <p:nvSpPr>
          <p:cNvPr id="59" name="object 59" descr=""/>
          <p:cNvSpPr txBox="1"/>
          <p:nvPr/>
        </p:nvSpPr>
        <p:spPr>
          <a:xfrm>
            <a:off x="3463409" y="2992720"/>
            <a:ext cx="971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Lucida Sans"/>
                <a:cs typeface="Lucida Sans"/>
              </a:rPr>
              <a:t>3</a:t>
            </a:r>
            <a:endParaRPr sz="900">
              <a:latin typeface="Lucida Sans"/>
              <a:cs typeface="Lucida Sans"/>
            </a:endParaRPr>
          </a:p>
        </p:txBody>
      </p:sp>
      <p:grpSp>
        <p:nvGrpSpPr>
          <p:cNvPr id="60" name="object 60" descr=""/>
          <p:cNvGrpSpPr/>
          <p:nvPr/>
        </p:nvGrpSpPr>
        <p:grpSpPr>
          <a:xfrm>
            <a:off x="3565381" y="3281400"/>
            <a:ext cx="1026160" cy="149225"/>
            <a:chOff x="3565381" y="3281400"/>
            <a:chExt cx="1026160" cy="149225"/>
          </a:xfrm>
        </p:grpSpPr>
        <p:sp>
          <p:nvSpPr>
            <p:cNvPr id="61" name="object 61" descr=""/>
            <p:cNvSpPr/>
            <p:nvPr/>
          </p:nvSpPr>
          <p:spPr>
            <a:xfrm>
              <a:off x="3814066" y="3350508"/>
              <a:ext cx="758190" cy="3175"/>
            </a:xfrm>
            <a:custGeom>
              <a:avLst/>
              <a:gdLst/>
              <a:ahLst/>
              <a:cxnLst/>
              <a:rect l="l" t="t" r="r" b="b"/>
              <a:pathLst>
                <a:path w="758189" h="3175">
                  <a:moveTo>
                    <a:pt x="0" y="0"/>
                  </a:moveTo>
                  <a:lnTo>
                    <a:pt x="65421" y="356"/>
                  </a:lnTo>
                  <a:lnTo>
                    <a:pt x="110150" y="534"/>
                  </a:lnTo>
                  <a:lnTo>
                    <a:pt x="161204" y="712"/>
                  </a:lnTo>
                  <a:lnTo>
                    <a:pt x="217318" y="890"/>
                  </a:lnTo>
                  <a:lnTo>
                    <a:pt x="277227" y="1067"/>
                  </a:lnTo>
                  <a:lnTo>
                    <a:pt x="339666" y="1244"/>
                  </a:lnTo>
                  <a:lnTo>
                    <a:pt x="403371" y="1422"/>
                  </a:lnTo>
                  <a:lnTo>
                    <a:pt x="467075" y="1599"/>
                  </a:lnTo>
                  <a:lnTo>
                    <a:pt x="529514" y="1777"/>
                  </a:lnTo>
                  <a:lnTo>
                    <a:pt x="589423" y="1954"/>
                  </a:lnTo>
                  <a:lnTo>
                    <a:pt x="645537" y="2132"/>
                  </a:lnTo>
                  <a:lnTo>
                    <a:pt x="696591" y="2310"/>
                  </a:lnTo>
                  <a:lnTo>
                    <a:pt x="741320" y="2488"/>
                  </a:lnTo>
                  <a:lnTo>
                    <a:pt x="757933" y="256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3565372" y="3281400"/>
              <a:ext cx="276225" cy="149225"/>
            </a:xfrm>
            <a:custGeom>
              <a:avLst/>
              <a:gdLst/>
              <a:ahLst/>
              <a:cxnLst/>
              <a:rect l="l" t="t" r="r" b="b"/>
              <a:pathLst>
                <a:path w="276225" h="149225">
                  <a:moveTo>
                    <a:pt x="275894" y="21323"/>
                  </a:moveTo>
                  <a:lnTo>
                    <a:pt x="153289" y="21323"/>
                  </a:lnTo>
                  <a:lnTo>
                    <a:pt x="106997" y="6350"/>
                  </a:lnTo>
                  <a:lnTo>
                    <a:pt x="87363" y="0"/>
                  </a:lnTo>
                  <a:lnTo>
                    <a:pt x="0" y="0"/>
                  </a:lnTo>
                  <a:lnTo>
                    <a:pt x="0" y="148615"/>
                  </a:lnTo>
                  <a:lnTo>
                    <a:pt x="87363" y="148615"/>
                  </a:lnTo>
                  <a:lnTo>
                    <a:pt x="106997" y="142265"/>
                  </a:lnTo>
                  <a:lnTo>
                    <a:pt x="153289" y="127292"/>
                  </a:lnTo>
                  <a:lnTo>
                    <a:pt x="275894" y="127292"/>
                  </a:lnTo>
                  <a:lnTo>
                    <a:pt x="275894" y="213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 descr=""/>
            <p:cNvSpPr/>
            <p:nvPr/>
          </p:nvSpPr>
          <p:spPr>
            <a:xfrm>
              <a:off x="3571735" y="3320745"/>
              <a:ext cx="263525" cy="70485"/>
            </a:xfrm>
            <a:custGeom>
              <a:avLst/>
              <a:gdLst/>
              <a:ahLst/>
              <a:cxnLst/>
              <a:rect l="l" t="t" r="r" b="b"/>
              <a:pathLst>
                <a:path w="263525" h="70485">
                  <a:moveTo>
                    <a:pt x="263194" y="0"/>
                  </a:moveTo>
                  <a:lnTo>
                    <a:pt x="0" y="0"/>
                  </a:lnTo>
                  <a:lnTo>
                    <a:pt x="0" y="69938"/>
                  </a:lnTo>
                  <a:lnTo>
                    <a:pt x="263194" y="69938"/>
                  </a:lnTo>
                  <a:lnTo>
                    <a:pt x="263194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4" name="object 64" descr="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56197" y="2225483"/>
            <a:ext cx="88773" cy="151003"/>
          </a:xfrm>
          <a:prstGeom prst="rect">
            <a:avLst/>
          </a:prstGeom>
        </p:spPr>
      </p:pic>
      <p:grpSp>
        <p:nvGrpSpPr>
          <p:cNvPr id="65" name="object 65" descr=""/>
          <p:cNvGrpSpPr/>
          <p:nvPr/>
        </p:nvGrpSpPr>
        <p:grpSpPr>
          <a:xfrm>
            <a:off x="2373511" y="3251785"/>
            <a:ext cx="1054100" cy="215265"/>
            <a:chOff x="2373511" y="3251785"/>
            <a:chExt cx="1054100" cy="215265"/>
          </a:xfrm>
        </p:grpSpPr>
        <p:sp>
          <p:nvSpPr>
            <p:cNvPr id="66" name="object 66" descr=""/>
            <p:cNvSpPr/>
            <p:nvPr/>
          </p:nvSpPr>
          <p:spPr>
            <a:xfrm>
              <a:off x="2376686" y="3254960"/>
              <a:ext cx="1047750" cy="208915"/>
            </a:xfrm>
            <a:custGeom>
              <a:avLst/>
              <a:gdLst/>
              <a:ahLst/>
              <a:cxnLst/>
              <a:rect l="l" t="t" r="r" b="b"/>
              <a:pathLst>
                <a:path w="1047750" h="208914">
                  <a:moveTo>
                    <a:pt x="1041488" y="0"/>
                  </a:moveTo>
                  <a:lnTo>
                    <a:pt x="5753" y="0"/>
                  </a:lnTo>
                  <a:lnTo>
                    <a:pt x="0" y="5765"/>
                  </a:lnTo>
                  <a:lnTo>
                    <a:pt x="0" y="202742"/>
                  </a:lnTo>
                  <a:lnTo>
                    <a:pt x="5753" y="208508"/>
                  </a:lnTo>
                  <a:lnTo>
                    <a:pt x="1041488" y="208508"/>
                  </a:lnTo>
                  <a:lnTo>
                    <a:pt x="1047254" y="202742"/>
                  </a:lnTo>
                  <a:lnTo>
                    <a:pt x="1047254" y="195706"/>
                  </a:lnTo>
                  <a:lnTo>
                    <a:pt x="1047254" y="5765"/>
                  </a:lnTo>
                  <a:lnTo>
                    <a:pt x="10414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7" name="object 67" descr=""/>
            <p:cNvSpPr/>
            <p:nvPr/>
          </p:nvSpPr>
          <p:spPr>
            <a:xfrm>
              <a:off x="2376686" y="3254960"/>
              <a:ext cx="1047750" cy="208915"/>
            </a:xfrm>
            <a:custGeom>
              <a:avLst/>
              <a:gdLst/>
              <a:ahLst/>
              <a:cxnLst/>
              <a:rect l="l" t="t" r="r" b="b"/>
              <a:pathLst>
                <a:path w="1047750" h="208914">
                  <a:moveTo>
                    <a:pt x="1047254" y="195706"/>
                  </a:moveTo>
                  <a:lnTo>
                    <a:pt x="1047254" y="202742"/>
                  </a:lnTo>
                  <a:lnTo>
                    <a:pt x="1041488" y="208508"/>
                  </a:lnTo>
                  <a:lnTo>
                    <a:pt x="1034453" y="208508"/>
                  </a:lnTo>
                  <a:lnTo>
                    <a:pt x="12801" y="208508"/>
                  </a:lnTo>
                  <a:lnTo>
                    <a:pt x="5753" y="208508"/>
                  </a:lnTo>
                  <a:lnTo>
                    <a:pt x="0" y="202742"/>
                  </a:lnTo>
                  <a:lnTo>
                    <a:pt x="0" y="195706"/>
                  </a:lnTo>
                  <a:lnTo>
                    <a:pt x="0" y="12801"/>
                  </a:lnTo>
                  <a:lnTo>
                    <a:pt x="0" y="5765"/>
                  </a:lnTo>
                  <a:lnTo>
                    <a:pt x="5753" y="0"/>
                  </a:lnTo>
                  <a:lnTo>
                    <a:pt x="12801" y="0"/>
                  </a:lnTo>
                  <a:lnTo>
                    <a:pt x="1034453" y="0"/>
                  </a:lnTo>
                  <a:lnTo>
                    <a:pt x="1041488" y="0"/>
                  </a:lnTo>
                  <a:lnTo>
                    <a:pt x="1047254" y="5765"/>
                  </a:lnTo>
                  <a:lnTo>
                    <a:pt x="1047254" y="12801"/>
                  </a:lnTo>
                  <a:lnTo>
                    <a:pt x="1047254" y="195706"/>
                  </a:lnTo>
                  <a:close/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8" name="object 68" descr=""/>
            <p:cNvSpPr/>
            <p:nvPr/>
          </p:nvSpPr>
          <p:spPr>
            <a:xfrm>
              <a:off x="2376686" y="3359214"/>
              <a:ext cx="1047750" cy="0"/>
            </a:xfrm>
            <a:custGeom>
              <a:avLst/>
              <a:gdLst/>
              <a:ahLst/>
              <a:cxnLst/>
              <a:rect l="l" t="t" r="r" b="b"/>
              <a:pathLst>
                <a:path w="1047750" h="0">
                  <a:moveTo>
                    <a:pt x="1047254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9" name="object 69" descr=""/>
          <p:cNvGrpSpPr/>
          <p:nvPr/>
        </p:nvGrpSpPr>
        <p:grpSpPr>
          <a:xfrm>
            <a:off x="1026109" y="2217394"/>
            <a:ext cx="111125" cy="243840"/>
            <a:chOff x="1026109" y="2217394"/>
            <a:chExt cx="111125" cy="243840"/>
          </a:xfrm>
        </p:grpSpPr>
        <p:sp>
          <p:nvSpPr>
            <p:cNvPr id="70" name="object 70" descr=""/>
            <p:cNvSpPr/>
            <p:nvPr/>
          </p:nvSpPr>
          <p:spPr>
            <a:xfrm>
              <a:off x="1026109" y="2217394"/>
              <a:ext cx="111125" cy="243840"/>
            </a:xfrm>
            <a:custGeom>
              <a:avLst/>
              <a:gdLst/>
              <a:ahLst/>
              <a:cxnLst/>
              <a:rect l="l" t="t" r="r" b="b"/>
              <a:pathLst>
                <a:path w="111125" h="243839">
                  <a:moveTo>
                    <a:pt x="86652" y="137033"/>
                  </a:moveTo>
                  <a:lnTo>
                    <a:pt x="24371" y="137033"/>
                  </a:lnTo>
                  <a:lnTo>
                    <a:pt x="24371" y="243446"/>
                  </a:lnTo>
                  <a:lnTo>
                    <a:pt x="86652" y="243446"/>
                  </a:lnTo>
                  <a:lnTo>
                    <a:pt x="86652" y="137033"/>
                  </a:lnTo>
                  <a:close/>
                </a:path>
                <a:path w="111125" h="243839">
                  <a:moveTo>
                    <a:pt x="111036" y="0"/>
                  </a:moveTo>
                  <a:lnTo>
                    <a:pt x="0" y="0"/>
                  </a:lnTo>
                  <a:lnTo>
                    <a:pt x="0" y="121373"/>
                  </a:lnTo>
                  <a:lnTo>
                    <a:pt x="111036" y="121373"/>
                  </a:lnTo>
                  <a:lnTo>
                    <a:pt x="11103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 descr=""/>
            <p:cNvSpPr/>
            <p:nvPr/>
          </p:nvSpPr>
          <p:spPr>
            <a:xfrm>
              <a:off x="1026109" y="2338768"/>
              <a:ext cx="111125" cy="109220"/>
            </a:xfrm>
            <a:custGeom>
              <a:avLst/>
              <a:gdLst/>
              <a:ahLst/>
              <a:cxnLst/>
              <a:rect l="l" t="t" r="r" b="b"/>
              <a:pathLst>
                <a:path w="111125" h="109219">
                  <a:moveTo>
                    <a:pt x="86664" y="100507"/>
                  </a:moveTo>
                  <a:lnTo>
                    <a:pt x="24371" y="100507"/>
                  </a:lnTo>
                  <a:lnTo>
                    <a:pt x="24371" y="108902"/>
                  </a:lnTo>
                  <a:lnTo>
                    <a:pt x="86664" y="108902"/>
                  </a:lnTo>
                  <a:lnTo>
                    <a:pt x="86664" y="100507"/>
                  </a:lnTo>
                  <a:close/>
                </a:path>
                <a:path w="111125" h="109219">
                  <a:moveTo>
                    <a:pt x="86664" y="67487"/>
                  </a:moveTo>
                  <a:lnTo>
                    <a:pt x="24371" y="67487"/>
                  </a:lnTo>
                  <a:lnTo>
                    <a:pt x="24371" y="75882"/>
                  </a:lnTo>
                  <a:lnTo>
                    <a:pt x="86664" y="75882"/>
                  </a:lnTo>
                  <a:lnTo>
                    <a:pt x="86664" y="67487"/>
                  </a:lnTo>
                  <a:close/>
                </a:path>
                <a:path w="111125" h="109219">
                  <a:moveTo>
                    <a:pt x="86664" y="33032"/>
                  </a:moveTo>
                  <a:lnTo>
                    <a:pt x="24371" y="33032"/>
                  </a:lnTo>
                  <a:lnTo>
                    <a:pt x="24371" y="41427"/>
                  </a:lnTo>
                  <a:lnTo>
                    <a:pt x="86664" y="41427"/>
                  </a:lnTo>
                  <a:lnTo>
                    <a:pt x="86664" y="33032"/>
                  </a:lnTo>
                  <a:close/>
                </a:path>
                <a:path w="111125" h="109219">
                  <a:moveTo>
                    <a:pt x="111036" y="0"/>
                  </a:moveTo>
                  <a:lnTo>
                    <a:pt x="0" y="0"/>
                  </a:lnTo>
                  <a:lnTo>
                    <a:pt x="24371" y="19608"/>
                  </a:lnTo>
                  <a:lnTo>
                    <a:pt x="86652" y="19608"/>
                  </a:lnTo>
                  <a:lnTo>
                    <a:pt x="1110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2" name="object 72" descr=""/>
          <p:cNvSpPr/>
          <p:nvPr/>
        </p:nvSpPr>
        <p:spPr>
          <a:xfrm>
            <a:off x="1026109" y="2300147"/>
            <a:ext cx="111125" cy="22860"/>
          </a:xfrm>
          <a:custGeom>
            <a:avLst/>
            <a:gdLst/>
            <a:ahLst/>
            <a:cxnLst/>
            <a:rect l="l" t="t" r="r" b="b"/>
            <a:pathLst>
              <a:path w="111125" h="22860">
                <a:moveTo>
                  <a:pt x="111036" y="15113"/>
                </a:moveTo>
                <a:lnTo>
                  <a:pt x="0" y="15113"/>
                </a:lnTo>
                <a:lnTo>
                  <a:pt x="0" y="22390"/>
                </a:lnTo>
                <a:lnTo>
                  <a:pt x="111036" y="22390"/>
                </a:lnTo>
                <a:lnTo>
                  <a:pt x="111036" y="15113"/>
                </a:lnTo>
                <a:close/>
              </a:path>
              <a:path w="111125" h="22860">
                <a:moveTo>
                  <a:pt x="111036" y="0"/>
                </a:moveTo>
                <a:lnTo>
                  <a:pt x="0" y="0"/>
                </a:lnTo>
                <a:lnTo>
                  <a:pt x="0" y="7277"/>
                </a:lnTo>
                <a:lnTo>
                  <a:pt x="111036" y="7277"/>
                </a:lnTo>
                <a:lnTo>
                  <a:pt x="1110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3" name="object 73" descr=""/>
          <p:cNvGrpSpPr/>
          <p:nvPr/>
        </p:nvGrpSpPr>
        <p:grpSpPr>
          <a:xfrm>
            <a:off x="606573" y="320357"/>
            <a:ext cx="2173605" cy="1897380"/>
            <a:chOff x="606573" y="320357"/>
            <a:chExt cx="2173605" cy="1897380"/>
          </a:xfrm>
        </p:grpSpPr>
        <p:sp>
          <p:nvSpPr>
            <p:cNvPr id="74" name="object 74" descr=""/>
            <p:cNvSpPr/>
            <p:nvPr/>
          </p:nvSpPr>
          <p:spPr>
            <a:xfrm>
              <a:off x="1051504" y="345757"/>
              <a:ext cx="1607820" cy="1488440"/>
            </a:xfrm>
            <a:custGeom>
              <a:avLst/>
              <a:gdLst/>
              <a:ahLst/>
              <a:cxnLst/>
              <a:rect l="l" t="t" r="r" b="b"/>
              <a:pathLst>
                <a:path w="1607820" h="1488439">
                  <a:moveTo>
                    <a:pt x="1607515" y="746950"/>
                  </a:moveTo>
                  <a:lnTo>
                    <a:pt x="1607515" y="212026"/>
                  </a:lnTo>
                  <a:lnTo>
                    <a:pt x="1601915" y="163412"/>
                  </a:lnTo>
                  <a:lnTo>
                    <a:pt x="1585963" y="118784"/>
                  </a:lnTo>
                  <a:lnTo>
                    <a:pt x="1560933" y="79416"/>
                  </a:lnTo>
                  <a:lnTo>
                    <a:pt x="1528098" y="46581"/>
                  </a:lnTo>
                  <a:lnTo>
                    <a:pt x="1488730" y="21551"/>
                  </a:lnTo>
                  <a:lnTo>
                    <a:pt x="1444102" y="5600"/>
                  </a:lnTo>
                  <a:lnTo>
                    <a:pt x="1395488" y="0"/>
                  </a:lnTo>
                  <a:lnTo>
                    <a:pt x="212026" y="0"/>
                  </a:lnTo>
                  <a:lnTo>
                    <a:pt x="163412" y="5600"/>
                  </a:lnTo>
                  <a:lnTo>
                    <a:pt x="118784" y="21551"/>
                  </a:lnTo>
                  <a:lnTo>
                    <a:pt x="79416" y="46581"/>
                  </a:lnTo>
                  <a:lnTo>
                    <a:pt x="46581" y="79416"/>
                  </a:lnTo>
                  <a:lnTo>
                    <a:pt x="21551" y="118784"/>
                  </a:lnTo>
                  <a:lnTo>
                    <a:pt x="5600" y="163412"/>
                  </a:lnTo>
                  <a:lnTo>
                    <a:pt x="0" y="212026"/>
                  </a:lnTo>
                  <a:lnTo>
                    <a:pt x="0" y="1488389"/>
                  </a:lnTo>
                </a:path>
              </a:pathLst>
            </a:custGeom>
            <a:ln w="5080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 descr=""/>
            <p:cNvSpPr/>
            <p:nvPr/>
          </p:nvSpPr>
          <p:spPr>
            <a:xfrm>
              <a:off x="1051504" y="345757"/>
              <a:ext cx="1607820" cy="1488440"/>
            </a:xfrm>
            <a:custGeom>
              <a:avLst/>
              <a:gdLst/>
              <a:ahLst/>
              <a:cxnLst/>
              <a:rect l="l" t="t" r="r" b="b"/>
              <a:pathLst>
                <a:path w="1607820" h="1488439">
                  <a:moveTo>
                    <a:pt x="1607515" y="746950"/>
                  </a:moveTo>
                  <a:lnTo>
                    <a:pt x="1607515" y="212026"/>
                  </a:lnTo>
                  <a:lnTo>
                    <a:pt x="1601915" y="163412"/>
                  </a:lnTo>
                  <a:lnTo>
                    <a:pt x="1585963" y="118784"/>
                  </a:lnTo>
                  <a:lnTo>
                    <a:pt x="1560933" y="79416"/>
                  </a:lnTo>
                  <a:lnTo>
                    <a:pt x="1528098" y="46581"/>
                  </a:lnTo>
                  <a:lnTo>
                    <a:pt x="1488730" y="21551"/>
                  </a:lnTo>
                  <a:lnTo>
                    <a:pt x="1444102" y="5600"/>
                  </a:lnTo>
                  <a:lnTo>
                    <a:pt x="1395488" y="0"/>
                  </a:lnTo>
                  <a:lnTo>
                    <a:pt x="212026" y="0"/>
                  </a:lnTo>
                  <a:lnTo>
                    <a:pt x="163412" y="5600"/>
                  </a:lnTo>
                  <a:lnTo>
                    <a:pt x="118784" y="21551"/>
                  </a:lnTo>
                  <a:lnTo>
                    <a:pt x="79416" y="46581"/>
                  </a:lnTo>
                  <a:lnTo>
                    <a:pt x="46581" y="79416"/>
                  </a:lnTo>
                  <a:lnTo>
                    <a:pt x="21551" y="118784"/>
                  </a:lnTo>
                  <a:lnTo>
                    <a:pt x="5600" y="163412"/>
                  </a:lnTo>
                  <a:lnTo>
                    <a:pt x="0" y="212026"/>
                  </a:lnTo>
                  <a:lnTo>
                    <a:pt x="0" y="1488389"/>
                  </a:lnTo>
                </a:path>
              </a:pathLst>
            </a:custGeom>
            <a:ln w="444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6" name="object 76" descr="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38135" y="1066190"/>
              <a:ext cx="241764" cy="284162"/>
            </a:xfrm>
            <a:prstGeom prst="rect">
              <a:avLst/>
            </a:prstGeom>
          </p:spPr>
        </p:pic>
        <p:sp>
          <p:nvSpPr>
            <p:cNvPr id="77" name="object 77" descr=""/>
            <p:cNvSpPr/>
            <p:nvPr/>
          </p:nvSpPr>
          <p:spPr>
            <a:xfrm>
              <a:off x="694263" y="1835722"/>
              <a:ext cx="709295" cy="67945"/>
            </a:xfrm>
            <a:custGeom>
              <a:avLst/>
              <a:gdLst/>
              <a:ahLst/>
              <a:cxnLst/>
              <a:rect l="l" t="t" r="r" b="b"/>
              <a:pathLst>
                <a:path w="709294" h="67944">
                  <a:moveTo>
                    <a:pt x="383286" y="0"/>
                  </a:moveTo>
                  <a:lnTo>
                    <a:pt x="325729" y="38"/>
                  </a:lnTo>
                  <a:lnTo>
                    <a:pt x="0" y="67348"/>
                  </a:lnTo>
                  <a:lnTo>
                    <a:pt x="709015" y="67348"/>
                  </a:lnTo>
                  <a:lnTo>
                    <a:pt x="383286" y="0"/>
                  </a:lnTo>
                  <a:close/>
                </a:path>
              </a:pathLst>
            </a:custGeom>
            <a:solidFill>
              <a:srgbClr val="F1F1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 descr=""/>
            <p:cNvSpPr/>
            <p:nvPr/>
          </p:nvSpPr>
          <p:spPr>
            <a:xfrm>
              <a:off x="678734" y="1834142"/>
              <a:ext cx="740410" cy="71120"/>
            </a:xfrm>
            <a:custGeom>
              <a:avLst/>
              <a:gdLst/>
              <a:ahLst/>
              <a:cxnLst/>
              <a:rect l="l" t="t" r="r" b="b"/>
              <a:pathLst>
                <a:path w="740410" h="71119">
                  <a:moveTo>
                    <a:pt x="399148" y="0"/>
                  </a:moveTo>
                  <a:lnTo>
                    <a:pt x="341261" y="0"/>
                  </a:lnTo>
                  <a:lnTo>
                    <a:pt x="0" y="70510"/>
                  </a:lnTo>
                  <a:lnTo>
                    <a:pt x="740067" y="70510"/>
                  </a:lnTo>
                  <a:lnTo>
                    <a:pt x="724715" y="67335"/>
                  </a:lnTo>
                  <a:lnTo>
                    <a:pt x="31051" y="67335"/>
                  </a:lnTo>
                  <a:lnTo>
                    <a:pt x="341579" y="3175"/>
                  </a:lnTo>
                  <a:lnTo>
                    <a:pt x="414499" y="3175"/>
                  </a:lnTo>
                  <a:lnTo>
                    <a:pt x="399148" y="0"/>
                  </a:lnTo>
                  <a:close/>
                </a:path>
                <a:path w="740410" h="71119">
                  <a:moveTo>
                    <a:pt x="414499" y="3175"/>
                  </a:moveTo>
                  <a:lnTo>
                    <a:pt x="398818" y="3175"/>
                  </a:lnTo>
                  <a:lnTo>
                    <a:pt x="709041" y="67335"/>
                  </a:lnTo>
                  <a:lnTo>
                    <a:pt x="724715" y="67335"/>
                  </a:lnTo>
                  <a:lnTo>
                    <a:pt x="414499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608283" y="1897395"/>
              <a:ext cx="880110" cy="262890"/>
            </a:xfrm>
            <a:custGeom>
              <a:avLst/>
              <a:gdLst/>
              <a:ahLst/>
              <a:cxnLst/>
              <a:rect l="l" t="t" r="r" b="b"/>
              <a:pathLst>
                <a:path w="880110" h="262889">
                  <a:moveTo>
                    <a:pt x="450634" y="0"/>
                  </a:moveTo>
                  <a:lnTo>
                    <a:pt x="428904" y="0"/>
                  </a:lnTo>
                  <a:lnTo>
                    <a:pt x="100774" y="2501"/>
                  </a:lnTo>
                  <a:lnTo>
                    <a:pt x="41538" y="26293"/>
                  </a:lnTo>
                  <a:lnTo>
                    <a:pt x="13716" y="83756"/>
                  </a:lnTo>
                  <a:lnTo>
                    <a:pt x="0" y="262801"/>
                  </a:lnTo>
                  <a:lnTo>
                    <a:pt x="879551" y="262801"/>
                  </a:lnTo>
                  <a:lnTo>
                    <a:pt x="865835" y="83756"/>
                  </a:lnTo>
                  <a:lnTo>
                    <a:pt x="838012" y="26293"/>
                  </a:lnTo>
                  <a:lnTo>
                    <a:pt x="778776" y="2501"/>
                  </a:lnTo>
                  <a:lnTo>
                    <a:pt x="450634" y="0"/>
                  </a:lnTo>
                  <a:close/>
                </a:path>
              </a:pathLst>
            </a:custGeom>
            <a:solidFill>
              <a:srgbClr val="F1F1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0" name="object 80" descr=""/>
            <p:cNvSpPr/>
            <p:nvPr/>
          </p:nvSpPr>
          <p:spPr>
            <a:xfrm>
              <a:off x="606573" y="1895806"/>
              <a:ext cx="883285" cy="266065"/>
            </a:xfrm>
            <a:custGeom>
              <a:avLst/>
              <a:gdLst/>
              <a:ahLst/>
              <a:cxnLst/>
              <a:rect l="l" t="t" r="r" b="b"/>
              <a:pathLst>
                <a:path w="883285" h="266064">
                  <a:moveTo>
                    <a:pt x="452374" y="0"/>
                  </a:moveTo>
                  <a:lnTo>
                    <a:pt x="430631" y="0"/>
                  </a:lnTo>
                  <a:lnTo>
                    <a:pt x="102476" y="2501"/>
                  </a:lnTo>
                  <a:lnTo>
                    <a:pt x="42167" y="26730"/>
                  </a:lnTo>
                  <a:lnTo>
                    <a:pt x="13843" y="85229"/>
                  </a:lnTo>
                  <a:lnTo>
                    <a:pt x="0" y="265976"/>
                  </a:lnTo>
                  <a:lnTo>
                    <a:pt x="882980" y="265976"/>
                  </a:lnTo>
                  <a:lnTo>
                    <a:pt x="882736" y="262801"/>
                  </a:lnTo>
                  <a:lnTo>
                    <a:pt x="3429" y="262801"/>
                  </a:lnTo>
                  <a:lnTo>
                    <a:pt x="17005" y="85471"/>
                  </a:lnTo>
                  <a:lnTo>
                    <a:pt x="44203" y="28909"/>
                  </a:lnTo>
                  <a:lnTo>
                    <a:pt x="102501" y="5676"/>
                  </a:lnTo>
                  <a:lnTo>
                    <a:pt x="783853" y="3175"/>
                  </a:lnTo>
                  <a:lnTo>
                    <a:pt x="780503" y="2501"/>
                  </a:lnTo>
                  <a:lnTo>
                    <a:pt x="452374" y="0"/>
                  </a:lnTo>
                  <a:close/>
                </a:path>
                <a:path w="883285" h="266064">
                  <a:moveTo>
                    <a:pt x="783853" y="3175"/>
                  </a:moveTo>
                  <a:lnTo>
                    <a:pt x="452348" y="3175"/>
                  </a:lnTo>
                  <a:lnTo>
                    <a:pt x="780478" y="5676"/>
                  </a:lnTo>
                  <a:lnTo>
                    <a:pt x="812292" y="11992"/>
                  </a:lnTo>
                  <a:lnTo>
                    <a:pt x="838769" y="28909"/>
                  </a:lnTo>
                  <a:lnTo>
                    <a:pt x="857472" y="54159"/>
                  </a:lnTo>
                  <a:lnTo>
                    <a:pt x="865962" y="85471"/>
                  </a:lnTo>
                  <a:lnTo>
                    <a:pt x="879551" y="262801"/>
                  </a:lnTo>
                  <a:lnTo>
                    <a:pt x="882736" y="262801"/>
                  </a:lnTo>
                  <a:lnTo>
                    <a:pt x="869124" y="85229"/>
                  </a:lnTo>
                  <a:lnTo>
                    <a:pt x="860285" y="52929"/>
                  </a:lnTo>
                  <a:lnTo>
                    <a:pt x="840806" y="26730"/>
                  </a:lnTo>
                  <a:lnTo>
                    <a:pt x="813331" y="9098"/>
                  </a:lnTo>
                  <a:lnTo>
                    <a:pt x="783853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 descr=""/>
            <p:cNvSpPr/>
            <p:nvPr/>
          </p:nvSpPr>
          <p:spPr>
            <a:xfrm>
              <a:off x="622868" y="1914159"/>
              <a:ext cx="850900" cy="244475"/>
            </a:xfrm>
            <a:custGeom>
              <a:avLst/>
              <a:gdLst/>
              <a:ahLst/>
              <a:cxnLst/>
              <a:rect l="l" t="t" r="r" b="b"/>
              <a:pathLst>
                <a:path w="850900" h="244475">
                  <a:moveTo>
                    <a:pt x="436194" y="0"/>
                  </a:moveTo>
                  <a:lnTo>
                    <a:pt x="414185" y="0"/>
                  </a:lnTo>
                  <a:lnTo>
                    <a:pt x="100342" y="2527"/>
                  </a:lnTo>
                  <a:lnTo>
                    <a:pt x="41298" y="26060"/>
                  </a:lnTo>
                  <a:lnTo>
                    <a:pt x="13754" y="83350"/>
                  </a:lnTo>
                  <a:lnTo>
                    <a:pt x="0" y="244449"/>
                  </a:lnTo>
                  <a:lnTo>
                    <a:pt x="850392" y="244449"/>
                  </a:lnTo>
                  <a:lnTo>
                    <a:pt x="836625" y="83350"/>
                  </a:lnTo>
                  <a:lnTo>
                    <a:pt x="809080" y="26060"/>
                  </a:lnTo>
                  <a:lnTo>
                    <a:pt x="750036" y="2527"/>
                  </a:lnTo>
                  <a:lnTo>
                    <a:pt x="4361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 descr=""/>
            <p:cNvSpPr/>
            <p:nvPr/>
          </p:nvSpPr>
          <p:spPr>
            <a:xfrm>
              <a:off x="737349" y="1927910"/>
              <a:ext cx="635000" cy="34290"/>
            </a:xfrm>
            <a:custGeom>
              <a:avLst/>
              <a:gdLst/>
              <a:ahLst/>
              <a:cxnLst/>
              <a:rect l="l" t="t" r="r" b="b"/>
              <a:pathLst>
                <a:path w="635000" h="34289">
                  <a:moveTo>
                    <a:pt x="49504" y="11645"/>
                  </a:moveTo>
                  <a:lnTo>
                    <a:pt x="46393" y="10261"/>
                  </a:lnTo>
                  <a:lnTo>
                    <a:pt x="43281" y="8864"/>
                  </a:lnTo>
                  <a:lnTo>
                    <a:pt x="43281" y="10731"/>
                  </a:lnTo>
                  <a:lnTo>
                    <a:pt x="15227" y="10731"/>
                  </a:lnTo>
                  <a:lnTo>
                    <a:pt x="18059" y="7823"/>
                  </a:lnTo>
                  <a:lnTo>
                    <a:pt x="20027" y="5613"/>
                  </a:lnTo>
                  <a:lnTo>
                    <a:pt x="21628" y="4699"/>
                  </a:lnTo>
                  <a:lnTo>
                    <a:pt x="26238" y="4699"/>
                  </a:lnTo>
                  <a:lnTo>
                    <a:pt x="26631" y="5930"/>
                  </a:lnTo>
                  <a:lnTo>
                    <a:pt x="27787" y="6845"/>
                  </a:lnTo>
                  <a:lnTo>
                    <a:pt x="30848" y="6845"/>
                  </a:lnTo>
                  <a:lnTo>
                    <a:pt x="32219" y="5473"/>
                  </a:lnTo>
                  <a:lnTo>
                    <a:pt x="32219" y="2095"/>
                  </a:lnTo>
                  <a:lnTo>
                    <a:pt x="30848" y="723"/>
                  </a:lnTo>
                  <a:lnTo>
                    <a:pt x="27724" y="723"/>
                  </a:lnTo>
                  <a:lnTo>
                    <a:pt x="26530" y="1701"/>
                  </a:lnTo>
                  <a:lnTo>
                    <a:pt x="26200" y="3022"/>
                  </a:lnTo>
                  <a:lnTo>
                    <a:pt x="21323" y="3048"/>
                  </a:lnTo>
                  <a:lnTo>
                    <a:pt x="18808" y="3644"/>
                  </a:lnTo>
                  <a:lnTo>
                    <a:pt x="17449" y="6210"/>
                  </a:lnTo>
                  <a:lnTo>
                    <a:pt x="14884" y="8737"/>
                  </a:lnTo>
                  <a:lnTo>
                    <a:pt x="12585" y="10287"/>
                  </a:lnTo>
                  <a:lnTo>
                    <a:pt x="11582" y="10731"/>
                  </a:lnTo>
                  <a:lnTo>
                    <a:pt x="9207" y="10731"/>
                  </a:lnTo>
                  <a:lnTo>
                    <a:pt x="8788" y="8597"/>
                  </a:lnTo>
                  <a:lnTo>
                    <a:pt x="6908" y="6997"/>
                  </a:lnTo>
                  <a:lnTo>
                    <a:pt x="2095" y="6997"/>
                  </a:lnTo>
                  <a:lnTo>
                    <a:pt x="0" y="9080"/>
                  </a:lnTo>
                  <a:lnTo>
                    <a:pt x="0" y="14224"/>
                  </a:lnTo>
                  <a:lnTo>
                    <a:pt x="2095" y="16306"/>
                  </a:lnTo>
                  <a:lnTo>
                    <a:pt x="6908" y="16306"/>
                  </a:lnTo>
                  <a:lnTo>
                    <a:pt x="8788" y="14706"/>
                  </a:lnTo>
                  <a:lnTo>
                    <a:pt x="9207" y="12573"/>
                  </a:lnTo>
                  <a:lnTo>
                    <a:pt x="19088" y="12573"/>
                  </a:lnTo>
                  <a:lnTo>
                    <a:pt x="22517" y="14846"/>
                  </a:lnTo>
                  <a:lnTo>
                    <a:pt x="25628" y="18999"/>
                  </a:lnTo>
                  <a:lnTo>
                    <a:pt x="27000" y="20675"/>
                  </a:lnTo>
                  <a:lnTo>
                    <a:pt x="29260" y="20739"/>
                  </a:lnTo>
                  <a:lnTo>
                    <a:pt x="33070" y="20637"/>
                  </a:lnTo>
                  <a:lnTo>
                    <a:pt x="33070" y="22885"/>
                  </a:lnTo>
                  <a:lnTo>
                    <a:pt x="39357" y="22885"/>
                  </a:lnTo>
                  <a:lnTo>
                    <a:pt x="39357" y="16586"/>
                  </a:lnTo>
                  <a:lnTo>
                    <a:pt x="33070" y="16586"/>
                  </a:lnTo>
                  <a:lnTo>
                    <a:pt x="33070" y="19024"/>
                  </a:lnTo>
                  <a:lnTo>
                    <a:pt x="28600" y="19024"/>
                  </a:lnTo>
                  <a:lnTo>
                    <a:pt x="26581" y="17513"/>
                  </a:lnTo>
                  <a:lnTo>
                    <a:pt x="24422" y="14643"/>
                  </a:lnTo>
                  <a:lnTo>
                    <a:pt x="22390" y="12573"/>
                  </a:lnTo>
                  <a:lnTo>
                    <a:pt x="43281" y="12573"/>
                  </a:lnTo>
                  <a:lnTo>
                    <a:pt x="43281" y="14439"/>
                  </a:lnTo>
                  <a:lnTo>
                    <a:pt x="49504" y="11645"/>
                  </a:lnTo>
                  <a:close/>
                </a:path>
                <a:path w="635000" h="34289">
                  <a:moveTo>
                    <a:pt x="216954" y="16383"/>
                  </a:moveTo>
                  <a:lnTo>
                    <a:pt x="199809" y="16383"/>
                  </a:lnTo>
                  <a:lnTo>
                    <a:pt x="199809" y="11582"/>
                  </a:lnTo>
                  <a:lnTo>
                    <a:pt x="205282" y="11582"/>
                  </a:lnTo>
                  <a:lnTo>
                    <a:pt x="205282" y="8318"/>
                  </a:lnTo>
                  <a:lnTo>
                    <a:pt x="205282" y="5626"/>
                  </a:lnTo>
                  <a:lnTo>
                    <a:pt x="205282" y="2349"/>
                  </a:lnTo>
                  <a:lnTo>
                    <a:pt x="202006" y="2349"/>
                  </a:lnTo>
                  <a:lnTo>
                    <a:pt x="202006" y="5626"/>
                  </a:lnTo>
                  <a:lnTo>
                    <a:pt x="202006" y="8318"/>
                  </a:lnTo>
                  <a:lnTo>
                    <a:pt x="195033" y="8318"/>
                  </a:lnTo>
                  <a:lnTo>
                    <a:pt x="195033" y="5626"/>
                  </a:lnTo>
                  <a:lnTo>
                    <a:pt x="202006" y="5626"/>
                  </a:lnTo>
                  <a:lnTo>
                    <a:pt x="202006" y="2349"/>
                  </a:lnTo>
                  <a:lnTo>
                    <a:pt x="191757" y="2349"/>
                  </a:lnTo>
                  <a:lnTo>
                    <a:pt x="191757" y="11582"/>
                  </a:lnTo>
                  <a:lnTo>
                    <a:pt x="197472" y="11582"/>
                  </a:lnTo>
                  <a:lnTo>
                    <a:pt x="197472" y="16383"/>
                  </a:lnTo>
                  <a:lnTo>
                    <a:pt x="180327" y="16383"/>
                  </a:lnTo>
                  <a:lnTo>
                    <a:pt x="180327" y="18732"/>
                  </a:lnTo>
                  <a:lnTo>
                    <a:pt x="187172" y="18732"/>
                  </a:lnTo>
                  <a:lnTo>
                    <a:pt x="187172" y="24993"/>
                  </a:lnTo>
                  <a:lnTo>
                    <a:pt x="181648" y="24993"/>
                  </a:lnTo>
                  <a:lnTo>
                    <a:pt x="181648" y="34226"/>
                  </a:lnTo>
                  <a:lnTo>
                    <a:pt x="195160" y="34226"/>
                  </a:lnTo>
                  <a:lnTo>
                    <a:pt x="195160" y="30949"/>
                  </a:lnTo>
                  <a:lnTo>
                    <a:pt x="195160" y="28257"/>
                  </a:lnTo>
                  <a:lnTo>
                    <a:pt x="195160" y="24993"/>
                  </a:lnTo>
                  <a:lnTo>
                    <a:pt x="191897" y="24993"/>
                  </a:lnTo>
                  <a:lnTo>
                    <a:pt x="191897" y="28257"/>
                  </a:lnTo>
                  <a:lnTo>
                    <a:pt x="191897" y="30949"/>
                  </a:lnTo>
                  <a:lnTo>
                    <a:pt x="184912" y="30949"/>
                  </a:lnTo>
                  <a:lnTo>
                    <a:pt x="184912" y="28257"/>
                  </a:lnTo>
                  <a:lnTo>
                    <a:pt x="191897" y="28257"/>
                  </a:lnTo>
                  <a:lnTo>
                    <a:pt x="191897" y="24993"/>
                  </a:lnTo>
                  <a:lnTo>
                    <a:pt x="189509" y="24993"/>
                  </a:lnTo>
                  <a:lnTo>
                    <a:pt x="189509" y="18732"/>
                  </a:lnTo>
                  <a:lnTo>
                    <a:pt x="207772" y="18732"/>
                  </a:lnTo>
                  <a:lnTo>
                    <a:pt x="207772" y="24993"/>
                  </a:lnTo>
                  <a:lnTo>
                    <a:pt x="202120" y="24993"/>
                  </a:lnTo>
                  <a:lnTo>
                    <a:pt x="202120" y="34226"/>
                  </a:lnTo>
                  <a:lnTo>
                    <a:pt x="215646" y="34226"/>
                  </a:lnTo>
                  <a:lnTo>
                    <a:pt x="215646" y="30949"/>
                  </a:lnTo>
                  <a:lnTo>
                    <a:pt x="215646" y="28257"/>
                  </a:lnTo>
                  <a:lnTo>
                    <a:pt x="215646" y="24993"/>
                  </a:lnTo>
                  <a:lnTo>
                    <a:pt x="212369" y="24993"/>
                  </a:lnTo>
                  <a:lnTo>
                    <a:pt x="212369" y="28257"/>
                  </a:lnTo>
                  <a:lnTo>
                    <a:pt x="212369" y="30949"/>
                  </a:lnTo>
                  <a:lnTo>
                    <a:pt x="205384" y="30949"/>
                  </a:lnTo>
                  <a:lnTo>
                    <a:pt x="205384" y="28257"/>
                  </a:lnTo>
                  <a:lnTo>
                    <a:pt x="212369" y="28257"/>
                  </a:lnTo>
                  <a:lnTo>
                    <a:pt x="212369" y="24993"/>
                  </a:lnTo>
                  <a:lnTo>
                    <a:pt x="210108" y="24993"/>
                  </a:lnTo>
                  <a:lnTo>
                    <a:pt x="210108" y="18732"/>
                  </a:lnTo>
                  <a:lnTo>
                    <a:pt x="216954" y="18732"/>
                  </a:lnTo>
                  <a:lnTo>
                    <a:pt x="216954" y="16383"/>
                  </a:lnTo>
                  <a:close/>
                </a:path>
                <a:path w="635000" h="34289">
                  <a:moveTo>
                    <a:pt x="463003" y="18516"/>
                  </a:moveTo>
                  <a:lnTo>
                    <a:pt x="460984" y="18516"/>
                  </a:lnTo>
                  <a:lnTo>
                    <a:pt x="460984" y="20535"/>
                  </a:lnTo>
                  <a:lnTo>
                    <a:pt x="460984" y="28511"/>
                  </a:lnTo>
                  <a:lnTo>
                    <a:pt x="458660" y="30822"/>
                  </a:lnTo>
                  <a:lnTo>
                    <a:pt x="452945" y="30822"/>
                  </a:lnTo>
                  <a:lnTo>
                    <a:pt x="450621" y="28511"/>
                  </a:lnTo>
                  <a:lnTo>
                    <a:pt x="450621" y="22834"/>
                  </a:lnTo>
                  <a:lnTo>
                    <a:pt x="452945" y="20535"/>
                  </a:lnTo>
                  <a:lnTo>
                    <a:pt x="460984" y="20535"/>
                  </a:lnTo>
                  <a:lnTo>
                    <a:pt x="460984" y="18516"/>
                  </a:lnTo>
                  <a:lnTo>
                    <a:pt x="451827" y="18516"/>
                  </a:lnTo>
                  <a:lnTo>
                    <a:pt x="448602" y="21717"/>
                  </a:lnTo>
                  <a:lnTo>
                    <a:pt x="448602" y="29641"/>
                  </a:lnTo>
                  <a:lnTo>
                    <a:pt x="451827" y="32842"/>
                  </a:lnTo>
                  <a:lnTo>
                    <a:pt x="459778" y="32842"/>
                  </a:lnTo>
                  <a:lnTo>
                    <a:pt x="461810" y="30822"/>
                  </a:lnTo>
                  <a:lnTo>
                    <a:pt x="463003" y="29641"/>
                  </a:lnTo>
                  <a:lnTo>
                    <a:pt x="463003" y="20535"/>
                  </a:lnTo>
                  <a:lnTo>
                    <a:pt x="463003" y="18516"/>
                  </a:lnTo>
                  <a:close/>
                </a:path>
                <a:path w="635000" h="34289">
                  <a:moveTo>
                    <a:pt x="463003" y="5321"/>
                  </a:moveTo>
                  <a:lnTo>
                    <a:pt x="459778" y="2108"/>
                  </a:lnTo>
                  <a:lnTo>
                    <a:pt x="451827" y="2108"/>
                  </a:lnTo>
                  <a:lnTo>
                    <a:pt x="448602" y="5321"/>
                  </a:lnTo>
                  <a:lnTo>
                    <a:pt x="448602" y="13233"/>
                  </a:lnTo>
                  <a:lnTo>
                    <a:pt x="451827" y="16433"/>
                  </a:lnTo>
                  <a:lnTo>
                    <a:pt x="463003" y="16433"/>
                  </a:lnTo>
                  <a:lnTo>
                    <a:pt x="463003" y="9271"/>
                  </a:lnTo>
                  <a:lnTo>
                    <a:pt x="463003" y="5321"/>
                  </a:lnTo>
                  <a:close/>
                </a:path>
                <a:path w="635000" h="34289">
                  <a:moveTo>
                    <a:pt x="479488" y="21717"/>
                  </a:moveTo>
                  <a:lnTo>
                    <a:pt x="476250" y="18516"/>
                  </a:lnTo>
                  <a:lnTo>
                    <a:pt x="465074" y="18516"/>
                  </a:lnTo>
                  <a:lnTo>
                    <a:pt x="465074" y="25679"/>
                  </a:lnTo>
                  <a:lnTo>
                    <a:pt x="465074" y="29641"/>
                  </a:lnTo>
                  <a:lnTo>
                    <a:pt x="468299" y="32842"/>
                  </a:lnTo>
                  <a:lnTo>
                    <a:pt x="476262" y="32842"/>
                  </a:lnTo>
                  <a:lnTo>
                    <a:pt x="479488" y="29641"/>
                  </a:lnTo>
                  <a:lnTo>
                    <a:pt x="479488" y="21717"/>
                  </a:lnTo>
                  <a:close/>
                </a:path>
                <a:path w="635000" h="34289">
                  <a:moveTo>
                    <a:pt x="479488" y="5321"/>
                  </a:moveTo>
                  <a:lnTo>
                    <a:pt x="476262" y="2108"/>
                  </a:lnTo>
                  <a:lnTo>
                    <a:pt x="468299" y="2108"/>
                  </a:lnTo>
                  <a:lnTo>
                    <a:pt x="465074" y="5321"/>
                  </a:lnTo>
                  <a:lnTo>
                    <a:pt x="465074" y="9271"/>
                  </a:lnTo>
                  <a:lnTo>
                    <a:pt x="465074" y="16433"/>
                  </a:lnTo>
                  <a:lnTo>
                    <a:pt x="476250" y="16433"/>
                  </a:lnTo>
                  <a:lnTo>
                    <a:pt x="479488" y="13233"/>
                  </a:lnTo>
                  <a:lnTo>
                    <a:pt x="479488" y="5321"/>
                  </a:lnTo>
                  <a:close/>
                </a:path>
                <a:path w="635000" h="34289">
                  <a:moveTo>
                    <a:pt x="618591" y="11087"/>
                  </a:moveTo>
                  <a:lnTo>
                    <a:pt x="617753" y="9080"/>
                  </a:lnTo>
                  <a:lnTo>
                    <a:pt x="615810" y="4394"/>
                  </a:lnTo>
                  <a:lnTo>
                    <a:pt x="610539" y="6591"/>
                  </a:lnTo>
                  <a:lnTo>
                    <a:pt x="610539" y="11823"/>
                  </a:lnTo>
                  <a:lnTo>
                    <a:pt x="610184" y="12687"/>
                  </a:lnTo>
                  <a:lnTo>
                    <a:pt x="608190" y="13512"/>
                  </a:lnTo>
                  <a:lnTo>
                    <a:pt x="607047" y="13030"/>
                  </a:lnTo>
                  <a:lnTo>
                    <a:pt x="606221" y="11049"/>
                  </a:lnTo>
                  <a:lnTo>
                    <a:pt x="606691" y="9906"/>
                  </a:lnTo>
                  <a:lnTo>
                    <a:pt x="608685" y="9080"/>
                  </a:lnTo>
                  <a:lnTo>
                    <a:pt x="609828" y="9550"/>
                  </a:lnTo>
                  <a:lnTo>
                    <a:pt x="610450" y="11049"/>
                  </a:lnTo>
                  <a:lnTo>
                    <a:pt x="610539" y="11823"/>
                  </a:lnTo>
                  <a:lnTo>
                    <a:pt x="610539" y="6591"/>
                  </a:lnTo>
                  <a:lnTo>
                    <a:pt x="597941" y="11823"/>
                  </a:lnTo>
                  <a:lnTo>
                    <a:pt x="600722" y="18516"/>
                  </a:lnTo>
                  <a:lnTo>
                    <a:pt x="612762" y="13512"/>
                  </a:lnTo>
                  <a:lnTo>
                    <a:pt x="618591" y="11087"/>
                  </a:lnTo>
                  <a:close/>
                </a:path>
                <a:path w="635000" h="34289">
                  <a:moveTo>
                    <a:pt x="631380" y="27368"/>
                  </a:moveTo>
                  <a:lnTo>
                    <a:pt x="631329" y="26098"/>
                  </a:lnTo>
                  <a:lnTo>
                    <a:pt x="631151" y="22098"/>
                  </a:lnTo>
                  <a:lnTo>
                    <a:pt x="631063" y="20142"/>
                  </a:lnTo>
                  <a:lnTo>
                    <a:pt x="623760" y="20472"/>
                  </a:lnTo>
                  <a:lnTo>
                    <a:pt x="623760" y="25082"/>
                  </a:lnTo>
                  <a:lnTo>
                    <a:pt x="622935" y="25996"/>
                  </a:lnTo>
                  <a:lnTo>
                    <a:pt x="620776" y="26098"/>
                  </a:lnTo>
                  <a:lnTo>
                    <a:pt x="619861" y="25260"/>
                  </a:lnTo>
                  <a:lnTo>
                    <a:pt x="619772" y="23101"/>
                  </a:lnTo>
                  <a:lnTo>
                    <a:pt x="620598" y="22186"/>
                  </a:lnTo>
                  <a:lnTo>
                    <a:pt x="622757" y="22098"/>
                  </a:lnTo>
                  <a:lnTo>
                    <a:pt x="623671" y="22936"/>
                  </a:lnTo>
                  <a:lnTo>
                    <a:pt x="623760" y="25082"/>
                  </a:lnTo>
                  <a:lnTo>
                    <a:pt x="623760" y="20472"/>
                  </a:lnTo>
                  <a:lnTo>
                    <a:pt x="611720" y="21005"/>
                  </a:lnTo>
                  <a:lnTo>
                    <a:pt x="612051" y="28232"/>
                  </a:lnTo>
                  <a:lnTo>
                    <a:pt x="631380" y="27368"/>
                  </a:lnTo>
                  <a:close/>
                </a:path>
                <a:path w="635000" h="34289">
                  <a:moveTo>
                    <a:pt x="634834" y="30594"/>
                  </a:moveTo>
                  <a:lnTo>
                    <a:pt x="634822" y="30340"/>
                  </a:lnTo>
                  <a:lnTo>
                    <a:pt x="634276" y="18021"/>
                  </a:lnTo>
                  <a:lnTo>
                    <a:pt x="634212" y="16598"/>
                  </a:lnTo>
                  <a:lnTo>
                    <a:pt x="633488" y="16637"/>
                  </a:lnTo>
                  <a:lnTo>
                    <a:pt x="633488" y="29298"/>
                  </a:lnTo>
                  <a:lnTo>
                    <a:pt x="610120" y="30340"/>
                  </a:lnTo>
                  <a:lnTo>
                    <a:pt x="609612" y="19062"/>
                  </a:lnTo>
                  <a:lnTo>
                    <a:pt x="632980" y="18021"/>
                  </a:lnTo>
                  <a:lnTo>
                    <a:pt x="633488" y="29298"/>
                  </a:lnTo>
                  <a:lnTo>
                    <a:pt x="633488" y="16637"/>
                  </a:lnTo>
                  <a:lnTo>
                    <a:pt x="611682" y="17614"/>
                  </a:lnTo>
                  <a:lnTo>
                    <a:pt x="622947" y="12941"/>
                  </a:lnTo>
                  <a:lnTo>
                    <a:pt x="621233" y="8826"/>
                  </a:lnTo>
                  <a:lnTo>
                    <a:pt x="621233" y="12179"/>
                  </a:lnTo>
                  <a:lnTo>
                    <a:pt x="599630" y="21145"/>
                  </a:lnTo>
                  <a:lnTo>
                    <a:pt x="595312" y="10731"/>
                  </a:lnTo>
                  <a:lnTo>
                    <a:pt x="616902" y="1752"/>
                  </a:lnTo>
                  <a:lnTo>
                    <a:pt x="621233" y="12179"/>
                  </a:lnTo>
                  <a:lnTo>
                    <a:pt x="621233" y="8826"/>
                  </a:lnTo>
                  <a:lnTo>
                    <a:pt x="618299" y="1752"/>
                  </a:lnTo>
                  <a:lnTo>
                    <a:pt x="617575" y="0"/>
                  </a:lnTo>
                  <a:lnTo>
                    <a:pt x="593585" y="9956"/>
                  </a:lnTo>
                  <a:lnTo>
                    <a:pt x="598970" y="22898"/>
                  </a:lnTo>
                  <a:lnTo>
                    <a:pt x="603186" y="21145"/>
                  </a:lnTo>
                  <a:lnTo>
                    <a:pt x="608317" y="19024"/>
                  </a:lnTo>
                  <a:lnTo>
                    <a:pt x="608888" y="31750"/>
                  </a:lnTo>
                  <a:lnTo>
                    <a:pt x="634834" y="305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 descr=""/>
            <p:cNvSpPr/>
            <p:nvPr/>
          </p:nvSpPr>
          <p:spPr>
            <a:xfrm>
              <a:off x="1069616" y="1928332"/>
              <a:ext cx="21590" cy="38735"/>
            </a:xfrm>
            <a:custGeom>
              <a:avLst/>
              <a:gdLst/>
              <a:ahLst/>
              <a:cxnLst/>
              <a:rect l="l" t="t" r="r" b="b"/>
              <a:pathLst>
                <a:path w="21590" h="38735">
                  <a:moveTo>
                    <a:pt x="14782" y="0"/>
                  </a:moveTo>
                  <a:lnTo>
                    <a:pt x="0" y="21767"/>
                  </a:lnTo>
                  <a:lnTo>
                    <a:pt x="7924" y="21767"/>
                  </a:lnTo>
                  <a:lnTo>
                    <a:pt x="2628" y="38620"/>
                  </a:lnTo>
                  <a:lnTo>
                    <a:pt x="21399" y="14097"/>
                  </a:lnTo>
                  <a:lnTo>
                    <a:pt x="12407" y="14097"/>
                  </a:lnTo>
                  <a:lnTo>
                    <a:pt x="14782" y="0"/>
                  </a:lnTo>
                  <a:close/>
                </a:path>
              </a:pathLst>
            </a:custGeom>
            <a:solidFill>
              <a:srgbClr val="231E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 descr=""/>
            <p:cNvSpPr/>
            <p:nvPr/>
          </p:nvSpPr>
          <p:spPr>
            <a:xfrm>
              <a:off x="691032" y="1959228"/>
              <a:ext cx="139700" cy="63500"/>
            </a:xfrm>
            <a:custGeom>
              <a:avLst/>
              <a:gdLst/>
              <a:ahLst/>
              <a:cxnLst/>
              <a:rect l="l" t="t" r="r" b="b"/>
              <a:pathLst>
                <a:path w="139700" h="63500">
                  <a:moveTo>
                    <a:pt x="139293" y="0"/>
                  </a:moveTo>
                  <a:lnTo>
                    <a:pt x="0" y="0"/>
                  </a:lnTo>
                  <a:lnTo>
                    <a:pt x="0" y="62941"/>
                  </a:lnTo>
                  <a:lnTo>
                    <a:pt x="139293" y="62941"/>
                  </a:lnTo>
                  <a:lnTo>
                    <a:pt x="139293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 descr=""/>
            <p:cNvSpPr/>
            <p:nvPr/>
          </p:nvSpPr>
          <p:spPr>
            <a:xfrm>
              <a:off x="691032" y="1959228"/>
              <a:ext cx="139700" cy="63500"/>
            </a:xfrm>
            <a:custGeom>
              <a:avLst/>
              <a:gdLst/>
              <a:ahLst/>
              <a:cxnLst/>
              <a:rect l="l" t="t" r="r" b="b"/>
              <a:pathLst>
                <a:path w="139700" h="63500">
                  <a:moveTo>
                    <a:pt x="139293" y="62941"/>
                  </a:moveTo>
                  <a:lnTo>
                    <a:pt x="0" y="62941"/>
                  </a:lnTo>
                  <a:lnTo>
                    <a:pt x="0" y="0"/>
                  </a:lnTo>
                  <a:lnTo>
                    <a:pt x="139293" y="0"/>
                  </a:lnTo>
                  <a:lnTo>
                    <a:pt x="139293" y="62941"/>
                  </a:lnTo>
                  <a:close/>
                </a:path>
              </a:pathLst>
            </a:custGeom>
            <a:ln w="635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 descr=""/>
            <p:cNvSpPr/>
            <p:nvPr/>
          </p:nvSpPr>
          <p:spPr>
            <a:xfrm>
              <a:off x="691032" y="2040597"/>
              <a:ext cx="139700" cy="63500"/>
            </a:xfrm>
            <a:custGeom>
              <a:avLst/>
              <a:gdLst/>
              <a:ahLst/>
              <a:cxnLst/>
              <a:rect l="l" t="t" r="r" b="b"/>
              <a:pathLst>
                <a:path w="139700" h="63500">
                  <a:moveTo>
                    <a:pt x="139293" y="0"/>
                  </a:moveTo>
                  <a:lnTo>
                    <a:pt x="0" y="0"/>
                  </a:lnTo>
                  <a:lnTo>
                    <a:pt x="0" y="62941"/>
                  </a:lnTo>
                  <a:lnTo>
                    <a:pt x="139293" y="62941"/>
                  </a:lnTo>
                  <a:lnTo>
                    <a:pt x="139293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 descr=""/>
            <p:cNvSpPr/>
            <p:nvPr/>
          </p:nvSpPr>
          <p:spPr>
            <a:xfrm>
              <a:off x="691032" y="2040597"/>
              <a:ext cx="139700" cy="63500"/>
            </a:xfrm>
            <a:custGeom>
              <a:avLst/>
              <a:gdLst/>
              <a:ahLst/>
              <a:cxnLst/>
              <a:rect l="l" t="t" r="r" b="b"/>
              <a:pathLst>
                <a:path w="139700" h="63500">
                  <a:moveTo>
                    <a:pt x="139293" y="62941"/>
                  </a:moveTo>
                  <a:lnTo>
                    <a:pt x="0" y="62941"/>
                  </a:lnTo>
                  <a:lnTo>
                    <a:pt x="0" y="0"/>
                  </a:lnTo>
                  <a:lnTo>
                    <a:pt x="139293" y="0"/>
                  </a:lnTo>
                  <a:lnTo>
                    <a:pt x="139293" y="62941"/>
                  </a:lnTo>
                  <a:close/>
                </a:path>
              </a:pathLst>
            </a:custGeom>
            <a:ln w="635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8" name="object 88" descr="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865075" y="1987668"/>
              <a:ext cx="145643" cy="119049"/>
            </a:xfrm>
            <a:prstGeom prst="rect">
              <a:avLst/>
            </a:prstGeom>
          </p:spPr>
        </p:pic>
        <p:sp>
          <p:nvSpPr>
            <p:cNvPr id="89" name="object 89" descr=""/>
            <p:cNvSpPr/>
            <p:nvPr/>
          </p:nvSpPr>
          <p:spPr>
            <a:xfrm>
              <a:off x="1299235" y="1974024"/>
              <a:ext cx="105410" cy="100330"/>
            </a:xfrm>
            <a:custGeom>
              <a:avLst/>
              <a:gdLst/>
              <a:ahLst/>
              <a:cxnLst/>
              <a:rect l="l" t="t" r="r" b="b"/>
              <a:pathLst>
                <a:path w="105409" h="100330">
                  <a:moveTo>
                    <a:pt x="104825" y="16510"/>
                  </a:moveTo>
                  <a:lnTo>
                    <a:pt x="91744" y="16510"/>
                  </a:lnTo>
                  <a:lnTo>
                    <a:pt x="91744" y="0"/>
                  </a:lnTo>
                  <a:lnTo>
                    <a:pt x="13081" y="0"/>
                  </a:lnTo>
                  <a:lnTo>
                    <a:pt x="13081" y="16510"/>
                  </a:lnTo>
                  <a:lnTo>
                    <a:pt x="0" y="16510"/>
                  </a:lnTo>
                  <a:lnTo>
                    <a:pt x="0" y="100330"/>
                  </a:lnTo>
                  <a:lnTo>
                    <a:pt x="104825" y="100330"/>
                  </a:lnTo>
                  <a:lnTo>
                    <a:pt x="104825" y="1651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0" name="object 90" descr=""/>
            <p:cNvSpPr/>
            <p:nvPr/>
          </p:nvSpPr>
          <p:spPr>
            <a:xfrm>
              <a:off x="1299240" y="1973612"/>
              <a:ext cx="105410" cy="101600"/>
            </a:xfrm>
            <a:custGeom>
              <a:avLst/>
              <a:gdLst/>
              <a:ahLst/>
              <a:cxnLst/>
              <a:rect l="l" t="t" r="r" b="b"/>
              <a:pathLst>
                <a:path w="105409" h="101600">
                  <a:moveTo>
                    <a:pt x="91744" y="16916"/>
                  </a:moveTo>
                  <a:lnTo>
                    <a:pt x="91744" y="0"/>
                  </a:lnTo>
                  <a:lnTo>
                    <a:pt x="13081" y="0"/>
                  </a:lnTo>
                  <a:lnTo>
                    <a:pt x="13081" y="16916"/>
                  </a:lnTo>
                  <a:lnTo>
                    <a:pt x="0" y="16916"/>
                  </a:lnTo>
                  <a:lnTo>
                    <a:pt x="0" y="101218"/>
                  </a:lnTo>
                  <a:lnTo>
                    <a:pt x="104825" y="101218"/>
                  </a:lnTo>
                  <a:lnTo>
                    <a:pt x="104825" y="16916"/>
                  </a:lnTo>
                  <a:lnTo>
                    <a:pt x="91744" y="16916"/>
                  </a:lnTo>
                  <a:close/>
                </a:path>
              </a:pathLst>
            </a:custGeom>
            <a:ln w="6350">
              <a:solidFill>
                <a:srgbClr val="E6E7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1" name="object 91" descr=""/>
            <p:cNvSpPr/>
            <p:nvPr/>
          </p:nvSpPr>
          <p:spPr>
            <a:xfrm>
              <a:off x="1039686" y="2027669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19" h="83819">
                  <a:moveTo>
                    <a:pt x="41643" y="0"/>
                  </a:moveTo>
                  <a:lnTo>
                    <a:pt x="25433" y="3272"/>
                  </a:lnTo>
                  <a:lnTo>
                    <a:pt x="12196" y="12196"/>
                  </a:lnTo>
                  <a:lnTo>
                    <a:pt x="3272" y="25433"/>
                  </a:lnTo>
                  <a:lnTo>
                    <a:pt x="0" y="41643"/>
                  </a:lnTo>
                  <a:lnTo>
                    <a:pt x="3272" y="57853"/>
                  </a:lnTo>
                  <a:lnTo>
                    <a:pt x="12196" y="71089"/>
                  </a:lnTo>
                  <a:lnTo>
                    <a:pt x="25433" y="80014"/>
                  </a:lnTo>
                  <a:lnTo>
                    <a:pt x="41643" y="83286"/>
                  </a:lnTo>
                  <a:lnTo>
                    <a:pt x="57855" y="80014"/>
                  </a:lnTo>
                  <a:lnTo>
                    <a:pt x="71096" y="71089"/>
                  </a:lnTo>
                  <a:lnTo>
                    <a:pt x="80024" y="57853"/>
                  </a:lnTo>
                  <a:lnTo>
                    <a:pt x="83299" y="41643"/>
                  </a:lnTo>
                  <a:lnTo>
                    <a:pt x="80024" y="25433"/>
                  </a:lnTo>
                  <a:lnTo>
                    <a:pt x="71096" y="12196"/>
                  </a:lnTo>
                  <a:lnTo>
                    <a:pt x="57855" y="3272"/>
                  </a:lnTo>
                  <a:lnTo>
                    <a:pt x="41643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2" name="object 92" descr=""/>
            <p:cNvSpPr/>
            <p:nvPr/>
          </p:nvSpPr>
          <p:spPr>
            <a:xfrm>
              <a:off x="1052371" y="2040343"/>
              <a:ext cx="58419" cy="58419"/>
            </a:xfrm>
            <a:custGeom>
              <a:avLst/>
              <a:gdLst/>
              <a:ahLst/>
              <a:cxnLst/>
              <a:rect l="l" t="t" r="r" b="b"/>
              <a:pathLst>
                <a:path w="58419" h="58419">
                  <a:moveTo>
                    <a:pt x="28968" y="0"/>
                  </a:moveTo>
                  <a:lnTo>
                    <a:pt x="17691" y="2276"/>
                  </a:lnTo>
                  <a:lnTo>
                    <a:pt x="8483" y="8483"/>
                  </a:lnTo>
                  <a:lnTo>
                    <a:pt x="2276" y="17691"/>
                  </a:lnTo>
                  <a:lnTo>
                    <a:pt x="0" y="28968"/>
                  </a:lnTo>
                  <a:lnTo>
                    <a:pt x="2276" y="40245"/>
                  </a:lnTo>
                  <a:lnTo>
                    <a:pt x="8483" y="49453"/>
                  </a:lnTo>
                  <a:lnTo>
                    <a:pt x="17691" y="55661"/>
                  </a:lnTo>
                  <a:lnTo>
                    <a:pt x="28968" y="57937"/>
                  </a:lnTo>
                  <a:lnTo>
                    <a:pt x="40238" y="55661"/>
                  </a:lnTo>
                  <a:lnTo>
                    <a:pt x="49442" y="49453"/>
                  </a:lnTo>
                  <a:lnTo>
                    <a:pt x="55648" y="40245"/>
                  </a:lnTo>
                  <a:lnTo>
                    <a:pt x="57924" y="28968"/>
                  </a:lnTo>
                  <a:lnTo>
                    <a:pt x="55648" y="17691"/>
                  </a:lnTo>
                  <a:lnTo>
                    <a:pt x="49442" y="8483"/>
                  </a:lnTo>
                  <a:lnTo>
                    <a:pt x="40238" y="2276"/>
                  </a:lnTo>
                  <a:lnTo>
                    <a:pt x="28968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3" name="object 93" descr="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150559" y="2002966"/>
              <a:ext cx="102209" cy="92278"/>
            </a:xfrm>
            <a:prstGeom prst="rect">
              <a:avLst/>
            </a:prstGeom>
          </p:spPr>
        </p:pic>
        <p:sp>
          <p:nvSpPr>
            <p:cNvPr id="94" name="object 94" descr=""/>
            <p:cNvSpPr/>
            <p:nvPr/>
          </p:nvSpPr>
          <p:spPr>
            <a:xfrm>
              <a:off x="1044841" y="2190394"/>
              <a:ext cx="73660" cy="27305"/>
            </a:xfrm>
            <a:custGeom>
              <a:avLst/>
              <a:gdLst/>
              <a:ahLst/>
              <a:cxnLst/>
              <a:rect l="l" t="t" r="r" b="b"/>
              <a:pathLst>
                <a:path w="73659" h="27305">
                  <a:moveTo>
                    <a:pt x="73583" y="0"/>
                  </a:moveTo>
                  <a:lnTo>
                    <a:pt x="0" y="0"/>
                  </a:lnTo>
                  <a:lnTo>
                    <a:pt x="0" y="27000"/>
                  </a:lnTo>
                  <a:lnTo>
                    <a:pt x="73583" y="27000"/>
                  </a:lnTo>
                  <a:lnTo>
                    <a:pt x="735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 descr=""/>
            <p:cNvSpPr/>
            <p:nvPr/>
          </p:nvSpPr>
          <p:spPr>
            <a:xfrm>
              <a:off x="1058900" y="2138235"/>
              <a:ext cx="45720" cy="52705"/>
            </a:xfrm>
            <a:custGeom>
              <a:avLst/>
              <a:gdLst/>
              <a:ahLst/>
              <a:cxnLst/>
              <a:rect l="l" t="t" r="r" b="b"/>
              <a:pathLst>
                <a:path w="45719" h="52705">
                  <a:moveTo>
                    <a:pt x="45453" y="0"/>
                  </a:moveTo>
                  <a:lnTo>
                    <a:pt x="0" y="0"/>
                  </a:lnTo>
                  <a:lnTo>
                    <a:pt x="0" y="52158"/>
                  </a:lnTo>
                  <a:lnTo>
                    <a:pt x="45453" y="52158"/>
                  </a:lnTo>
                  <a:lnTo>
                    <a:pt x="45453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 descr=""/>
            <p:cNvSpPr/>
            <p:nvPr/>
          </p:nvSpPr>
          <p:spPr>
            <a:xfrm>
              <a:off x="1058913" y="2126513"/>
              <a:ext cx="45720" cy="12065"/>
            </a:xfrm>
            <a:custGeom>
              <a:avLst/>
              <a:gdLst/>
              <a:ahLst/>
              <a:cxnLst/>
              <a:rect l="l" t="t" r="r" b="b"/>
              <a:pathLst>
                <a:path w="45719" h="12064">
                  <a:moveTo>
                    <a:pt x="45440" y="0"/>
                  </a:moveTo>
                  <a:lnTo>
                    <a:pt x="0" y="0"/>
                  </a:lnTo>
                  <a:lnTo>
                    <a:pt x="0" y="11722"/>
                  </a:lnTo>
                  <a:lnTo>
                    <a:pt x="45440" y="11722"/>
                  </a:lnTo>
                  <a:lnTo>
                    <a:pt x="45440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304036" y="2803745"/>
            <a:ext cx="2023745" cy="1225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last,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grounded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AC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power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outlet.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450"/>
              </a:spcBef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Brancher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en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dernier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sur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une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prise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courant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alternatif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(CA)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mise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terre.</a:t>
            </a:r>
            <a:endParaRPr sz="750">
              <a:latin typeface="Arial"/>
              <a:cs typeface="Arial"/>
            </a:endParaRPr>
          </a:p>
          <a:p>
            <a:pPr marL="12700" marR="1064895">
              <a:lnSpc>
                <a:spcPct val="166700"/>
              </a:lnSpc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Zuletzt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einstecken.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Enchufe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al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último.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Collegare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per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ultimo.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Sluit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als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laatste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aan.</a:t>
            </a:r>
            <a:endParaRPr sz="750">
              <a:latin typeface="Arial"/>
              <a:cs typeface="Arial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27397" y="898974"/>
            <a:ext cx="2654300" cy="1374140"/>
            <a:chOff x="827397" y="898974"/>
            <a:chExt cx="2654300" cy="1374140"/>
          </a:xfrm>
        </p:grpSpPr>
        <p:sp>
          <p:nvSpPr>
            <p:cNvPr id="4" name="object 4" descr=""/>
            <p:cNvSpPr/>
            <p:nvPr/>
          </p:nvSpPr>
          <p:spPr>
            <a:xfrm>
              <a:off x="905255" y="1049520"/>
              <a:ext cx="2496185" cy="641350"/>
            </a:xfrm>
            <a:custGeom>
              <a:avLst/>
              <a:gdLst/>
              <a:ahLst/>
              <a:cxnLst/>
              <a:rect l="l" t="t" r="r" b="b"/>
              <a:pathLst>
                <a:path w="2496185" h="641350">
                  <a:moveTo>
                    <a:pt x="2495969" y="0"/>
                  </a:moveTo>
                  <a:lnTo>
                    <a:pt x="1068120" y="256832"/>
                  </a:lnTo>
                  <a:lnTo>
                    <a:pt x="1044776" y="260306"/>
                  </a:lnTo>
                  <a:lnTo>
                    <a:pt x="1026625" y="264288"/>
                  </a:lnTo>
                  <a:lnTo>
                    <a:pt x="1004332" y="271321"/>
                  </a:lnTo>
                  <a:lnTo>
                    <a:pt x="803935" y="342836"/>
                  </a:lnTo>
                  <a:lnTo>
                    <a:pt x="802386" y="338962"/>
                  </a:lnTo>
                  <a:lnTo>
                    <a:pt x="0" y="616076"/>
                  </a:lnTo>
                  <a:lnTo>
                    <a:pt x="19888" y="641235"/>
                  </a:lnTo>
                  <a:lnTo>
                    <a:pt x="970241" y="312750"/>
                  </a:lnTo>
                  <a:lnTo>
                    <a:pt x="997398" y="302450"/>
                  </a:lnTo>
                  <a:lnTo>
                    <a:pt x="1016995" y="296219"/>
                  </a:lnTo>
                  <a:lnTo>
                    <a:pt x="1038523" y="291538"/>
                  </a:lnTo>
                  <a:lnTo>
                    <a:pt x="1071473" y="285889"/>
                  </a:lnTo>
                  <a:lnTo>
                    <a:pt x="1317582" y="241106"/>
                  </a:lnTo>
                  <a:lnTo>
                    <a:pt x="2495969" y="24409"/>
                  </a:lnTo>
                  <a:lnTo>
                    <a:pt x="2495969" y="0"/>
                  </a:lnTo>
                  <a:close/>
                </a:path>
              </a:pathLst>
            </a:custGeom>
            <a:solidFill>
              <a:srgbClr val="D1D3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97175" y="1044488"/>
              <a:ext cx="1708785" cy="347980"/>
            </a:xfrm>
            <a:custGeom>
              <a:avLst/>
              <a:gdLst/>
              <a:ahLst/>
              <a:cxnLst/>
              <a:rect l="l" t="t" r="r" b="b"/>
              <a:pathLst>
                <a:path w="1708785" h="347980">
                  <a:moveTo>
                    <a:pt x="152153" y="264234"/>
                  </a:moveTo>
                  <a:lnTo>
                    <a:pt x="113893" y="268446"/>
                  </a:lnTo>
                  <a:lnTo>
                    <a:pt x="0" y="306406"/>
                  </a:lnTo>
                  <a:lnTo>
                    <a:pt x="10464" y="343985"/>
                  </a:lnTo>
                  <a:lnTo>
                    <a:pt x="12014" y="347872"/>
                  </a:lnTo>
                  <a:lnTo>
                    <a:pt x="176644" y="288982"/>
                  </a:lnTo>
                  <a:lnTo>
                    <a:pt x="217858" y="275589"/>
                  </a:lnTo>
                  <a:lnTo>
                    <a:pt x="239039" y="269982"/>
                  </a:lnTo>
                  <a:lnTo>
                    <a:pt x="192531" y="269982"/>
                  </a:lnTo>
                  <a:lnTo>
                    <a:pt x="185838" y="267996"/>
                  </a:lnTo>
                  <a:lnTo>
                    <a:pt x="179030" y="266482"/>
                  </a:lnTo>
                  <a:lnTo>
                    <a:pt x="172181" y="265394"/>
                  </a:lnTo>
                  <a:lnTo>
                    <a:pt x="165366" y="264687"/>
                  </a:lnTo>
                  <a:lnTo>
                    <a:pt x="158669" y="264319"/>
                  </a:lnTo>
                  <a:lnTo>
                    <a:pt x="152153" y="264234"/>
                  </a:lnTo>
                  <a:close/>
                </a:path>
                <a:path w="1708785" h="347980">
                  <a:moveTo>
                    <a:pt x="1604035" y="6115"/>
                  </a:moveTo>
                  <a:lnTo>
                    <a:pt x="1592478" y="12782"/>
                  </a:lnTo>
                  <a:lnTo>
                    <a:pt x="298272" y="252952"/>
                  </a:lnTo>
                  <a:lnTo>
                    <a:pt x="192531" y="269982"/>
                  </a:lnTo>
                  <a:lnTo>
                    <a:pt x="239039" y="269982"/>
                  </a:lnTo>
                  <a:lnTo>
                    <a:pt x="249229" y="267285"/>
                  </a:lnTo>
                  <a:lnTo>
                    <a:pt x="269196" y="263052"/>
                  </a:lnTo>
                  <a:lnTo>
                    <a:pt x="276199" y="261867"/>
                  </a:lnTo>
                  <a:lnTo>
                    <a:pt x="1643751" y="15881"/>
                  </a:lnTo>
                  <a:lnTo>
                    <a:pt x="1611845" y="15881"/>
                  </a:lnTo>
                  <a:lnTo>
                    <a:pt x="1609369" y="12172"/>
                  </a:lnTo>
                  <a:lnTo>
                    <a:pt x="1606702" y="8997"/>
                  </a:lnTo>
                  <a:lnTo>
                    <a:pt x="1604035" y="6115"/>
                  </a:lnTo>
                  <a:close/>
                </a:path>
                <a:path w="1708785" h="347980">
                  <a:moveTo>
                    <a:pt x="1700075" y="0"/>
                  </a:moveTo>
                  <a:lnTo>
                    <a:pt x="1670815" y="4817"/>
                  </a:lnTo>
                  <a:lnTo>
                    <a:pt x="1611845" y="15881"/>
                  </a:lnTo>
                  <a:lnTo>
                    <a:pt x="1643751" y="15881"/>
                  </a:lnTo>
                  <a:lnTo>
                    <a:pt x="1704047" y="5035"/>
                  </a:lnTo>
                  <a:lnTo>
                    <a:pt x="1708272" y="411"/>
                  </a:lnTo>
                  <a:lnTo>
                    <a:pt x="1700075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5144" y="1073924"/>
              <a:ext cx="2476106" cy="1146365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2190295" y="1193638"/>
              <a:ext cx="937894" cy="871855"/>
            </a:xfrm>
            <a:custGeom>
              <a:avLst/>
              <a:gdLst/>
              <a:ahLst/>
              <a:cxnLst/>
              <a:rect l="l" t="t" r="r" b="b"/>
              <a:pathLst>
                <a:path w="937894" h="871855">
                  <a:moveTo>
                    <a:pt x="937437" y="0"/>
                  </a:moveTo>
                  <a:lnTo>
                    <a:pt x="0" y="172758"/>
                  </a:lnTo>
                  <a:lnTo>
                    <a:pt x="31000" y="346290"/>
                  </a:lnTo>
                  <a:lnTo>
                    <a:pt x="186715" y="318414"/>
                  </a:lnTo>
                  <a:lnTo>
                    <a:pt x="225450" y="871575"/>
                  </a:lnTo>
                  <a:lnTo>
                    <a:pt x="815809" y="760780"/>
                  </a:lnTo>
                  <a:lnTo>
                    <a:pt x="777074" y="210705"/>
                  </a:lnTo>
                  <a:lnTo>
                    <a:pt x="932027" y="179730"/>
                  </a:lnTo>
                  <a:lnTo>
                    <a:pt x="93743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93542" y="1240116"/>
              <a:ext cx="228777" cy="164223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2190295" y="1193638"/>
              <a:ext cx="937894" cy="203835"/>
            </a:xfrm>
            <a:custGeom>
              <a:avLst/>
              <a:gdLst/>
              <a:ahLst/>
              <a:cxnLst/>
              <a:rect l="l" t="t" r="r" b="b"/>
              <a:pathLst>
                <a:path w="937894" h="203834">
                  <a:moveTo>
                    <a:pt x="937437" y="0"/>
                  </a:moveTo>
                  <a:lnTo>
                    <a:pt x="0" y="172758"/>
                  </a:lnTo>
                  <a:lnTo>
                    <a:pt x="5460" y="203314"/>
                  </a:lnTo>
                  <a:lnTo>
                    <a:pt x="860742" y="46482"/>
                  </a:lnTo>
                  <a:lnTo>
                    <a:pt x="937234" y="6794"/>
                  </a:lnTo>
                  <a:lnTo>
                    <a:pt x="9374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51035" y="1200607"/>
              <a:ext cx="76708" cy="172758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5766" y="1376464"/>
              <a:ext cx="181254" cy="16347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2438987" y="2045840"/>
              <a:ext cx="941069" cy="207010"/>
            </a:xfrm>
            <a:custGeom>
              <a:avLst/>
              <a:gdLst/>
              <a:ahLst/>
              <a:cxnLst/>
              <a:rect l="l" t="t" r="r" b="b"/>
              <a:pathLst>
                <a:path w="941070" h="207010">
                  <a:moveTo>
                    <a:pt x="637616" y="0"/>
                  </a:moveTo>
                  <a:lnTo>
                    <a:pt x="52692" y="107683"/>
                  </a:lnTo>
                  <a:lnTo>
                    <a:pt x="31000" y="118541"/>
                  </a:lnTo>
                  <a:lnTo>
                    <a:pt x="0" y="124739"/>
                  </a:lnTo>
                  <a:lnTo>
                    <a:pt x="368007" y="206857"/>
                  </a:lnTo>
                  <a:lnTo>
                    <a:pt x="449351" y="144881"/>
                  </a:lnTo>
                  <a:lnTo>
                    <a:pt x="940536" y="53454"/>
                  </a:lnTo>
                  <a:lnTo>
                    <a:pt x="852995" y="50355"/>
                  </a:lnTo>
                  <a:lnTo>
                    <a:pt x="637616" y="0"/>
                  </a:lnTo>
                  <a:close/>
                </a:path>
              </a:pathLst>
            </a:custGeom>
            <a:solidFill>
              <a:srgbClr val="F1F1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815521" y="2103951"/>
              <a:ext cx="661035" cy="164465"/>
            </a:xfrm>
            <a:custGeom>
              <a:avLst/>
              <a:gdLst/>
              <a:ahLst/>
              <a:cxnLst/>
              <a:rect l="l" t="t" r="r" b="b"/>
              <a:pathLst>
                <a:path w="661035" h="164464">
                  <a:moveTo>
                    <a:pt x="660844" y="0"/>
                  </a:moveTo>
                  <a:lnTo>
                    <a:pt x="75145" y="106908"/>
                  </a:lnTo>
                  <a:lnTo>
                    <a:pt x="0" y="164249"/>
                  </a:lnTo>
                  <a:lnTo>
                    <a:pt x="584923" y="58877"/>
                  </a:lnTo>
                  <a:lnTo>
                    <a:pt x="660844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2520082" y="2063663"/>
              <a:ext cx="727075" cy="158750"/>
            </a:xfrm>
            <a:custGeom>
              <a:avLst/>
              <a:gdLst/>
              <a:ahLst/>
              <a:cxnLst/>
              <a:rect l="l" t="t" r="r" b="b"/>
              <a:pathLst>
                <a:path w="727075" h="158750">
                  <a:moveTo>
                    <a:pt x="472592" y="0"/>
                  </a:moveTo>
                  <a:lnTo>
                    <a:pt x="0" y="89357"/>
                  </a:lnTo>
                  <a:lnTo>
                    <a:pt x="334683" y="158559"/>
                  </a:lnTo>
                  <a:lnTo>
                    <a:pt x="371360" y="138417"/>
                  </a:lnTo>
                  <a:lnTo>
                    <a:pt x="726706" y="65595"/>
                  </a:lnTo>
                  <a:lnTo>
                    <a:pt x="639940" y="45453"/>
                  </a:lnTo>
                  <a:lnTo>
                    <a:pt x="655434" y="39763"/>
                  </a:lnTo>
                  <a:lnTo>
                    <a:pt x="472592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2431248" y="2082253"/>
              <a:ext cx="1045210" cy="186055"/>
            </a:xfrm>
            <a:custGeom>
              <a:avLst/>
              <a:gdLst/>
              <a:ahLst/>
              <a:cxnLst/>
              <a:rect l="l" t="t" r="r" b="b"/>
              <a:pathLst>
                <a:path w="1045210" h="186055">
                  <a:moveTo>
                    <a:pt x="7746" y="88328"/>
                  </a:moveTo>
                  <a:lnTo>
                    <a:pt x="0" y="92964"/>
                  </a:lnTo>
                  <a:lnTo>
                    <a:pt x="2324" y="100723"/>
                  </a:lnTo>
                  <a:lnTo>
                    <a:pt x="384263" y="185940"/>
                  </a:lnTo>
                  <a:lnTo>
                    <a:pt x="404589" y="170434"/>
                  </a:lnTo>
                  <a:lnTo>
                    <a:pt x="375742" y="170434"/>
                  </a:lnTo>
                  <a:lnTo>
                    <a:pt x="7746" y="88328"/>
                  </a:lnTo>
                  <a:close/>
                </a:path>
                <a:path w="1045210" h="186055">
                  <a:moveTo>
                    <a:pt x="1041247" y="0"/>
                  </a:moveTo>
                  <a:lnTo>
                    <a:pt x="457098" y="108470"/>
                  </a:lnTo>
                  <a:lnTo>
                    <a:pt x="375742" y="170434"/>
                  </a:lnTo>
                  <a:lnTo>
                    <a:pt x="404589" y="170434"/>
                  </a:lnTo>
                  <a:lnTo>
                    <a:pt x="459422" y="128600"/>
                  </a:lnTo>
                  <a:lnTo>
                    <a:pt x="1045121" y="21691"/>
                  </a:lnTo>
                  <a:lnTo>
                    <a:pt x="10412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82942" y="2002190"/>
              <a:ext cx="112528" cy="116991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28113" y="1914394"/>
              <a:ext cx="134289" cy="159600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15727" y="2014598"/>
              <a:ext cx="107454" cy="159588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1229377" y="1312678"/>
              <a:ext cx="1142365" cy="900430"/>
            </a:xfrm>
            <a:custGeom>
              <a:avLst/>
              <a:gdLst/>
              <a:ahLst/>
              <a:cxnLst/>
              <a:rect l="l" t="t" r="r" b="b"/>
              <a:pathLst>
                <a:path w="1142364" h="900430">
                  <a:moveTo>
                    <a:pt x="921918" y="0"/>
                  </a:moveTo>
                  <a:lnTo>
                    <a:pt x="0" y="328498"/>
                  </a:lnTo>
                  <a:lnTo>
                    <a:pt x="14160" y="353413"/>
                  </a:lnTo>
                  <a:lnTo>
                    <a:pt x="33889" y="380655"/>
                  </a:lnTo>
                  <a:lnTo>
                    <a:pt x="72698" y="427269"/>
                  </a:lnTo>
                  <a:lnTo>
                    <a:pt x="144094" y="510298"/>
                  </a:lnTo>
                  <a:lnTo>
                    <a:pt x="223713" y="593683"/>
                  </a:lnTo>
                  <a:lnTo>
                    <a:pt x="279026" y="638135"/>
                  </a:lnTo>
                  <a:lnTo>
                    <a:pt x="1142174" y="900341"/>
                  </a:lnTo>
                  <a:lnTo>
                    <a:pt x="1113329" y="884467"/>
                  </a:lnTo>
                  <a:lnTo>
                    <a:pt x="1089253" y="861936"/>
                  </a:lnTo>
                  <a:lnTo>
                    <a:pt x="1071340" y="833661"/>
                  </a:lnTo>
                  <a:lnTo>
                    <a:pt x="1060983" y="800557"/>
                  </a:lnTo>
                  <a:lnTo>
                    <a:pt x="9219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27397" y="954397"/>
              <a:ext cx="2654300" cy="1318895"/>
            </a:xfrm>
            <a:custGeom>
              <a:avLst/>
              <a:gdLst/>
              <a:ahLst/>
              <a:cxnLst/>
              <a:rect l="l" t="t" r="r" b="b"/>
              <a:pathLst>
                <a:path w="2654300" h="1318895">
                  <a:moveTo>
                    <a:pt x="1711892" y="1252156"/>
                  </a:moveTo>
                  <a:lnTo>
                    <a:pt x="1690027" y="1252156"/>
                  </a:lnTo>
                  <a:lnTo>
                    <a:pt x="1988019" y="1318641"/>
                  </a:lnTo>
                  <a:lnTo>
                    <a:pt x="2014882" y="1313802"/>
                  </a:lnTo>
                  <a:lnTo>
                    <a:pt x="1988121" y="1313802"/>
                  </a:lnTo>
                  <a:lnTo>
                    <a:pt x="1711892" y="1252156"/>
                  </a:lnTo>
                  <a:close/>
                </a:path>
                <a:path w="2654300" h="1318895">
                  <a:moveTo>
                    <a:pt x="2649929" y="1127848"/>
                  </a:moveTo>
                  <a:lnTo>
                    <a:pt x="2645105" y="1127848"/>
                  </a:lnTo>
                  <a:lnTo>
                    <a:pt x="2648978" y="1149553"/>
                  </a:lnTo>
                  <a:lnTo>
                    <a:pt x="2573058" y="1208430"/>
                  </a:lnTo>
                  <a:lnTo>
                    <a:pt x="1988121" y="1313802"/>
                  </a:lnTo>
                  <a:lnTo>
                    <a:pt x="2014882" y="1313802"/>
                  </a:lnTo>
                  <a:lnTo>
                    <a:pt x="2575039" y="1212900"/>
                  </a:lnTo>
                  <a:lnTo>
                    <a:pt x="2654160" y="1151547"/>
                  </a:lnTo>
                  <a:lnTo>
                    <a:pt x="2649929" y="1127848"/>
                  </a:lnTo>
                  <a:close/>
                </a:path>
                <a:path w="2654300" h="1318895">
                  <a:moveTo>
                    <a:pt x="699235" y="1011379"/>
                  </a:moveTo>
                  <a:lnTo>
                    <a:pt x="713237" y="1017915"/>
                  </a:lnTo>
                  <a:lnTo>
                    <a:pt x="721144" y="1019987"/>
                  </a:lnTo>
                  <a:lnTo>
                    <a:pt x="1540700" y="1261097"/>
                  </a:lnTo>
                  <a:lnTo>
                    <a:pt x="1552717" y="1265243"/>
                  </a:lnTo>
                  <a:lnTo>
                    <a:pt x="1565094" y="1268236"/>
                  </a:lnTo>
                  <a:lnTo>
                    <a:pt x="1577751" y="1270050"/>
                  </a:lnTo>
                  <a:lnTo>
                    <a:pt x="1590611" y="1270660"/>
                  </a:lnTo>
                  <a:lnTo>
                    <a:pt x="1598091" y="1270449"/>
                  </a:lnTo>
                  <a:lnTo>
                    <a:pt x="1605562" y="1269823"/>
                  </a:lnTo>
                  <a:lnTo>
                    <a:pt x="1613000" y="1268790"/>
                  </a:lnTo>
                  <a:lnTo>
                    <a:pt x="1620380" y="1267358"/>
                  </a:lnTo>
                  <a:lnTo>
                    <a:pt x="1627071" y="1265897"/>
                  </a:lnTo>
                  <a:lnTo>
                    <a:pt x="1590611" y="1265897"/>
                  </a:lnTo>
                  <a:lnTo>
                    <a:pt x="1578024" y="1265287"/>
                  </a:lnTo>
                  <a:lnTo>
                    <a:pt x="1565686" y="1263489"/>
                  </a:lnTo>
                  <a:lnTo>
                    <a:pt x="1553669" y="1260556"/>
                  </a:lnTo>
                  <a:lnTo>
                    <a:pt x="1542046" y="1256538"/>
                  </a:lnTo>
                  <a:lnTo>
                    <a:pt x="721677" y="1015263"/>
                  </a:lnTo>
                  <a:lnTo>
                    <a:pt x="699235" y="1011379"/>
                  </a:lnTo>
                  <a:close/>
                </a:path>
                <a:path w="2654300" h="1318895">
                  <a:moveTo>
                    <a:pt x="1690039" y="1247279"/>
                  </a:moveTo>
                  <a:lnTo>
                    <a:pt x="1619351" y="1262710"/>
                  </a:lnTo>
                  <a:lnTo>
                    <a:pt x="1590611" y="1265897"/>
                  </a:lnTo>
                  <a:lnTo>
                    <a:pt x="1627071" y="1265897"/>
                  </a:lnTo>
                  <a:lnTo>
                    <a:pt x="1690027" y="1252156"/>
                  </a:lnTo>
                  <a:lnTo>
                    <a:pt x="1711892" y="1252156"/>
                  </a:lnTo>
                  <a:lnTo>
                    <a:pt x="1690039" y="1247279"/>
                  </a:lnTo>
                  <a:close/>
                </a:path>
                <a:path w="2654300" h="1318895">
                  <a:moveTo>
                    <a:pt x="2456561" y="1162697"/>
                  </a:moveTo>
                  <a:lnTo>
                    <a:pt x="2406840" y="1171956"/>
                  </a:lnTo>
                  <a:lnTo>
                    <a:pt x="2407196" y="1172032"/>
                  </a:lnTo>
                  <a:lnTo>
                    <a:pt x="2456459" y="1162875"/>
                  </a:lnTo>
                  <a:lnTo>
                    <a:pt x="2456561" y="1162697"/>
                  </a:lnTo>
                  <a:close/>
                </a:path>
                <a:path w="2654300" h="1318895">
                  <a:moveTo>
                    <a:pt x="2572158" y="1096187"/>
                  </a:moveTo>
                  <a:lnTo>
                    <a:pt x="2571356" y="1096187"/>
                  </a:lnTo>
                  <a:lnTo>
                    <a:pt x="2566606" y="1106474"/>
                  </a:lnTo>
                  <a:lnTo>
                    <a:pt x="2559583" y="1111681"/>
                  </a:lnTo>
                  <a:lnTo>
                    <a:pt x="2552770" y="1117287"/>
                  </a:lnTo>
                  <a:lnTo>
                    <a:pt x="2543248" y="1125704"/>
                  </a:lnTo>
                  <a:lnTo>
                    <a:pt x="2532844" y="1135161"/>
                  </a:lnTo>
                  <a:lnTo>
                    <a:pt x="2523388" y="1143889"/>
                  </a:lnTo>
                  <a:lnTo>
                    <a:pt x="2552128" y="1144905"/>
                  </a:lnTo>
                  <a:lnTo>
                    <a:pt x="2514854" y="1151826"/>
                  </a:lnTo>
                  <a:lnTo>
                    <a:pt x="2514600" y="1152093"/>
                  </a:lnTo>
                  <a:lnTo>
                    <a:pt x="2578861" y="1140155"/>
                  </a:lnTo>
                  <a:lnTo>
                    <a:pt x="2552750" y="1140155"/>
                  </a:lnTo>
                  <a:lnTo>
                    <a:pt x="2535110" y="1139545"/>
                  </a:lnTo>
                  <a:lnTo>
                    <a:pt x="2567800" y="1111516"/>
                  </a:lnTo>
                  <a:lnTo>
                    <a:pt x="2574417" y="1102956"/>
                  </a:lnTo>
                  <a:lnTo>
                    <a:pt x="2572158" y="1096187"/>
                  </a:lnTo>
                  <a:close/>
                </a:path>
                <a:path w="2654300" h="1318895">
                  <a:moveTo>
                    <a:pt x="2578640" y="93256"/>
                  </a:moveTo>
                  <a:lnTo>
                    <a:pt x="2576029" y="93256"/>
                  </a:lnTo>
                  <a:lnTo>
                    <a:pt x="2573832" y="95123"/>
                  </a:lnTo>
                  <a:lnTo>
                    <a:pt x="2573832" y="119532"/>
                  </a:lnTo>
                  <a:lnTo>
                    <a:pt x="2574454" y="123553"/>
                  </a:lnTo>
                  <a:lnTo>
                    <a:pt x="2570141" y="127031"/>
                  </a:lnTo>
                  <a:lnTo>
                    <a:pt x="2556825" y="131891"/>
                  </a:lnTo>
                  <a:lnTo>
                    <a:pt x="2530436" y="140055"/>
                  </a:lnTo>
                  <a:lnTo>
                    <a:pt x="2479970" y="156574"/>
                  </a:lnTo>
                  <a:lnTo>
                    <a:pt x="2330589" y="208229"/>
                  </a:lnTo>
                  <a:lnTo>
                    <a:pt x="2314371" y="991158"/>
                  </a:lnTo>
                  <a:lnTo>
                    <a:pt x="2311819" y="1022241"/>
                  </a:lnTo>
                  <a:lnTo>
                    <a:pt x="2305313" y="1050844"/>
                  </a:lnTo>
                  <a:lnTo>
                    <a:pt x="2294462" y="1076481"/>
                  </a:lnTo>
                  <a:lnTo>
                    <a:pt x="2278938" y="1098384"/>
                  </a:lnTo>
                  <a:lnTo>
                    <a:pt x="2464587" y="1141806"/>
                  </a:lnTo>
                  <a:lnTo>
                    <a:pt x="2466568" y="1141869"/>
                  </a:lnTo>
                  <a:lnTo>
                    <a:pt x="2468999" y="1136815"/>
                  </a:lnTo>
                  <a:lnTo>
                    <a:pt x="2463723" y="1136815"/>
                  </a:lnTo>
                  <a:lnTo>
                    <a:pt x="2287562" y="1095540"/>
                  </a:lnTo>
                  <a:lnTo>
                    <a:pt x="2310430" y="1050153"/>
                  </a:lnTo>
                  <a:lnTo>
                    <a:pt x="2319136" y="991158"/>
                  </a:lnTo>
                  <a:lnTo>
                    <a:pt x="2335263" y="211620"/>
                  </a:lnTo>
                  <a:lnTo>
                    <a:pt x="2488721" y="158647"/>
                  </a:lnTo>
                  <a:lnTo>
                    <a:pt x="2531821" y="144602"/>
                  </a:lnTo>
                  <a:lnTo>
                    <a:pt x="2569887" y="129787"/>
                  </a:lnTo>
                  <a:lnTo>
                    <a:pt x="2578582" y="97345"/>
                  </a:lnTo>
                  <a:lnTo>
                    <a:pt x="2579433" y="96596"/>
                  </a:lnTo>
                  <a:lnTo>
                    <a:pt x="2578640" y="93256"/>
                  </a:lnTo>
                  <a:close/>
                </a:path>
                <a:path w="2654300" h="1318895">
                  <a:moveTo>
                    <a:pt x="2648940" y="1122311"/>
                  </a:moveTo>
                  <a:lnTo>
                    <a:pt x="2552750" y="1140155"/>
                  </a:lnTo>
                  <a:lnTo>
                    <a:pt x="2578861" y="1140155"/>
                  </a:lnTo>
                  <a:lnTo>
                    <a:pt x="2645105" y="1127848"/>
                  </a:lnTo>
                  <a:lnTo>
                    <a:pt x="2649929" y="1127848"/>
                  </a:lnTo>
                  <a:lnTo>
                    <a:pt x="2648940" y="1122311"/>
                  </a:lnTo>
                  <a:close/>
                </a:path>
                <a:path w="2654300" h="1318895">
                  <a:moveTo>
                    <a:pt x="2530716" y="1043559"/>
                  </a:moveTo>
                  <a:lnTo>
                    <a:pt x="2525268" y="1043559"/>
                  </a:lnTo>
                  <a:lnTo>
                    <a:pt x="2520581" y="1044625"/>
                  </a:lnTo>
                  <a:lnTo>
                    <a:pt x="2516759" y="1046708"/>
                  </a:lnTo>
                  <a:lnTo>
                    <a:pt x="2505354" y="1048994"/>
                  </a:lnTo>
                  <a:lnTo>
                    <a:pt x="2502331" y="1056373"/>
                  </a:lnTo>
                  <a:lnTo>
                    <a:pt x="2502027" y="1057211"/>
                  </a:lnTo>
                  <a:lnTo>
                    <a:pt x="2463723" y="1136815"/>
                  </a:lnTo>
                  <a:lnTo>
                    <a:pt x="2468999" y="1136815"/>
                  </a:lnTo>
                  <a:lnTo>
                    <a:pt x="2506484" y="1058862"/>
                  </a:lnTo>
                  <a:lnTo>
                    <a:pt x="2508669" y="1052918"/>
                  </a:lnTo>
                  <a:lnTo>
                    <a:pt x="2518422" y="1051242"/>
                  </a:lnTo>
                  <a:lnTo>
                    <a:pt x="2521051" y="1049642"/>
                  </a:lnTo>
                  <a:lnTo>
                    <a:pt x="2524887" y="1048321"/>
                  </a:lnTo>
                  <a:lnTo>
                    <a:pt x="2551332" y="1048321"/>
                  </a:lnTo>
                  <a:lnTo>
                    <a:pt x="2542142" y="1045013"/>
                  </a:lnTo>
                  <a:lnTo>
                    <a:pt x="2532253" y="1043597"/>
                  </a:lnTo>
                  <a:lnTo>
                    <a:pt x="2530716" y="1043559"/>
                  </a:lnTo>
                  <a:close/>
                </a:path>
                <a:path w="2654300" h="1318895">
                  <a:moveTo>
                    <a:pt x="2536177" y="1068019"/>
                  </a:moveTo>
                  <a:lnTo>
                    <a:pt x="2534246" y="1069898"/>
                  </a:lnTo>
                  <a:lnTo>
                    <a:pt x="2530930" y="1079329"/>
                  </a:lnTo>
                  <a:lnTo>
                    <a:pt x="2531727" y="1090145"/>
                  </a:lnTo>
                  <a:lnTo>
                    <a:pt x="2536470" y="1099052"/>
                  </a:lnTo>
                  <a:lnTo>
                    <a:pt x="2544991" y="1102753"/>
                  </a:lnTo>
                  <a:lnTo>
                    <a:pt x="2546502" y="1102677"/>
                  </a:lnTo>
                  <a:lnTo>
                    <a:pt x="2546921" y="1102525"/>
                  </a:lnTo>
                  <a:lnTo>
                    <a:pt x="2551722" y="1099794"/>
                  </a:lnTo>
                  <a:lnTo>
                    <a:pt x="2554973" y="1098664"/>
                  </a:lnTo>
                  <a:lnTo>
                    <a:pt x="2557233" y="1098486"/>
                  </a:lnTo>
                  <a:lnTo>
                    <a:pt x="2558240" y="1098003"/>
                  </a:lnTo>
                  <a:lnTo>
                    <a:pt x="2542006" y="1098003"/>
                  </a:lnTo>
                  <a:lnTo>
                    <a:pt x="2539568" y="1096225"/>
                  </a:lnTo>
                  <a:lnTo>
                    <a:pt x="2534716" y="1086802"/>
                  </a:lnTo>
                  <a:lnTo>
                    <a:pt x="2534754" y="1078052"/>
                  </a:lnTo>
                  <a:lnTo>
                    <a:pt x="2537764" y="1073200"/>
                  </a:lnTo>
                  <a:lnTo>
                    <a:pt x="2559930" y="1073200"/>
                  </a:lnTo>
                  <a:lnTo>
                    <a:pt x="2561615" y="1072248"/>
                  </a:lnTo>
                  <a:lnTo>
                    <a:pt x="2562050" y="1071549"/>
                  </a:lnTo>
                  <a:lnTo>
                    <a:pt x="2545156" y="1071549"/>
                  </a:lnTo>
                  <a:lnTo>
                    <a:pt x="2540685" y="1068489"/>
                  </a:lnTo>
                  <a:lnTo>
                    <a:pt x="2536177" y="1068019"/>
                  </a:lnTo>
                  <a:close/>
                </a:path>
                <a:path w="2654300" h="1318895">
                  <a:moveTo>
                    <a:pt x="2568409" y="1091425"/>
                  </a:moveTo>
                  <a:lnTo>
                    <a:pt x="2562339" y="1091425"/>
                  </a:lnTo>
                  <a:lnTo>
                    <a:pt x="2559431" y="1092225"/>
                  </a:lnTo>
                  <a:lnTo>
                    <a:pt x="2555900" y="1093863"/>
                  </a:lnTo>
                  <a:lnTo>
                    <a:pt x="2552966" y="1094295"/>
                  </a:lnTo>
                  <a:lnTo>
                    <a:pt x="2549474" y="1095654"/>
                  </a:lnTo>
                  <a:lnTo>
                    <a:pt x="2545257" y="1098003"/>
                  </a:lnTo>
                  <a:lnTo>
                    <a:pt x="2558240" y="1098003"/>
                  </a:lnTo>
                  <a:lnTo>
                    <a:pt x="2560599" y="1096873"/>
                  </a:lnTo>
                  <a:lnTo>
                    <a:pt x="2563037" y="1096187"/>
                  </a:lnTo>
                  <a:lnTo>
                    <a:pt x="2572158" y="1096187"/>
                  </a:lnTo>
                  <a:lnTo>
                    <a:pt x="2571216" y="1093304"/>
                  </a:lnTo>
                  <a:lnTo>
                    <a:pt x="2568409" y="1091425"/>
                  </a:lnTo>
                  <a:close/>
                </a:path>
                <a:path w="2654300" h="1318895">
                  <a:moveTo>
                    <a:pt x="2559930" y="1073200"/>
                  </a:moveTo>
                  <a:lnTo>
                    <a:pt x="2537764" y="1073200"/>
                  </a:lnTo>
                  <a:lnTo>
                    <a:pt x="2540965" y="1074369"/>
                  </a:lnTo>
                  <a:lnTo>
                    <a:pt x="2545943" y="1076299"/>
                  </a:lnTo>
                  <a:lnTo>
                    <a:pt x="2551010" y="1076299"/>
                  </a:lnTo>
                  <a:lnTo>
                    <a:pt x="2553182" y="1075410"/>
                  </a:lnTo>
                  <a:lnTo>
                    <a:pt x="2554859" y="1073759"/>
                  </a:lnTo>
                  <a:lnTo>
                    <a:pt x="2558942" y="1073759"/>
                  </a:lnTo>
                  <a:lnTo>
                    <a:pt x="2559930" y="1073200"/>
                  </a:lnTo>
                  <a:close/>
                </a:path>
                <a:path w="2654300" h="1318895">
                  <a:moveTo>
                    <a:pt x="2558942" y="1073759"/>
                  </a:moveTo>
                  <a:lnTo>
                    <a:pt x="2554859" y="1073759"/>
                  </a:lnTo>
                  <a:lnTo>
                    <a:pt x="2555684" y="1073785"/>
                  </a:lnTo>
                  <a:lnTo>
                    <a:pt x="2558897" y="1073785"/>
                  </a:lnTo>
                  <a:close/>
                </a:path>
                <a:path w="2654300" h="1318895">
                  <a:moveTo>
                    <a:pt x="2552585" y="1068425"/>
                  </a:moveTo>
                  <a:lnTo>
                    <a:pt x="2552306" y="1069365"/>
                  </a:lnTo>
                  <a:lnTo>
                    <a:pt x="2548572" y="1071549"/>
                  </a:lnTo>
                  <a:lnTo>
                    <a:pt x="2562050" y="1071549"/>
                  </a:lnTo>
                  <a:lnTo>
                    <a:pt x="2563615" y="1069035"/>
                  </a:lnTo>
                  <a:lnTo>
                    <a:pt x="2555684" y="1069035"/>
                  </a:lnTo>
                  <a:lnTo>
                    <a:pt x="2552585" y="1068425"/>
                  </a:lnTo>
                  <a:close/>
                </a:path>
                <a:path w="2654300" h="1318895">
                  <a:moveTo>
                    <a:pt x="2551332" y="1048321"/>
                  </a:moveTo>
                  <a:lnTo>
                    <a:pt x="2524887" y="1048321"/>
                  </a:lnTo>
                  <a:lnTo>
                    <a:pt x="2532087" y="1048334"/>
                  </a:lnTo>
                  <a:lnTo>
                    <a:pt x="2543612" y="1050371"/>
                  </a:lnTo>
                  <a:lnTo>
                    <a:pt x="2553374" y="1054906"/>
                  </a:lnTo>
                  <a:lnTo>
                    <a:pt x="2559300" y="1060803"/>
                  </a:lnTo>
                  <a:lnTo>
                    <a:pt x="2559316" y="1066927"/>
                  </a:lnTo>
                  <a:lnTo>
                    <a:pt x="2555684" y="1069035"/>
                  </a:lnTo>
                  <a:lnTo>
                    <a:pt x="2563615" y="1069035"/>
                  </a:lnTo>
                  <a:lnTo>
                    <a:pt x="2565425" y="1066126"/>
                  </a:lnTo>
                  <a:lnTo>
                    <a:pt x="2565476" y="1062253"/>
                  </a:lnTo>
                  <a:lnTo>
                    <a:pt x="2563507" y="1058583"/>
                  </a:lnTo>
                  <a:lnTo>
                    <a:pt x="2558697" y="1052951"/>
                  </a:lnTo>
                  <a:lnTo>
                    <a:pt x="2551332" y="1048321"/>
                  </a:lnTo>
                  <a:close/>
                </a:path>
                <a:path w="2654300" h="1318895">
                  <a:moveTo>
                    <a:pt x="614006" y="946820"/>
                  </a:moveTo>
                  <a:lnTo>
                    <a:pt x="615924" y="949021"/>
                  </a:lnTo>
                  <a:lnTo>
                    <a:pt x="658406" y="992020"/>
                  </a:lnTo>
                  <a:lnTo>
                    <a:pt x="688104" y="1009452"/>
                  </a:lnTo>
                  <a:lnTo>
                    <a:pt x="699235" y="1011379"/>
                  </a:lnTo>
                  <a:lnTo>
                    <a:pt x="691868" y="1007940"/>
                  </a:lnTo>
                  <a:lnTo>
                    <a:pt x="656377" y="983965"/>
                  </a:lnTo>
                  <a:lnTo>
                    <a:pt x="614006" y="946820"/>
                  </a:lnTo>
                  <a:close/>
                </a:path>
                <a:path w="2654300" h="1318895">
                  <a:moveTo>
                    <a:pt x="402595" y="689013"/>
                  </a:moveTo>
                  <a:lnTo>
                    <a:pt x="396900" y="689013"/>
                  </a:lnTo>
                  <a:lnTo>
                    <a:pt x="403661" y="699456"/>
                  </a:lnTo>
                  <a:lnTo>
                    <a:pt x="444779" y="754586"/>
                  </a:lnTo>
                  <a:lnTo>
                    <a:pt x="484447" y="803550"/>
                  </a:lnTo>
                  <a:lnTo>
                    <a:pt x="540397" y="869632"/>
                  </a:lnTo>
                  <a:lnTo>
                    <a:pt x="606106" y="939894"/>
                  </a:lnTo>
                  <a:lnTo>
                    <a:pt x="614006" y="946820"/>
                  </a:lnTo>
                  <a:lnTo>
                    <a:pt x="544004" y="866508"/>
                  </a:lnTo>
                  <a:lnTo>
                    <a:pt x="469631" y="777962"/>
                  </a:lnTo>
                  <a:lnTo>
                    <a:pt x="425861" y="722155"/>
                  </a:lnTo>
                  <a:lnTo>
                    <a:pt x="405138" y="693077"/>
                  </a:lnTo>
                  <a:lnTo>
                    <a:pt x="402595" y="689013"/>
                  </a:lnTo>
                  <a:close/>
                </a:path>
                <a:path w="2654300" h="1318895">
                  <a:moveTo>
                    <a:pt x="2491092" y="0"/>
                  </a:moveTo>
                  <a:lnTo>
                    <a:pt x="2490647" y="0"/>
                  </a:lnTo>
                  <a:lnTo>
                    <a:pt x="2489809" y="114"/>
                  </a:lnTo>
                  <a:lnTo>
                    <a:pt x="1001864" y="273481"/>
                  </a:lnTo>
                  <a:lnTo>
                    <a:pt x="994956" y="275297"/>
                  </a:lnTo>
                  <a:lnTo>
                    <a:pt x="0" y="620433"/>
                  </a:lnTo>
                  <a:lnTo>
                    <a:pt x="95783" y="741527"/>
                  </a:lnTo>
                  <a:lnTo>
                    <a:pt x="125421" y="736358"/>
                  </a:lnTo>
                  <a:lnTo>
                    <a:pt x="97751" y="736358"/>
                  </a:lnTo>
                  <a:lnTo>
                    <a:pt x="7886" y="622719"/>
                  </a:lnTo>
                  <a:lnTo>
                    <a:pt x="996302" y="279857"/>
                  </a:lnTo>
                  <a:lnTo>
                    <a:pt x="1002931" y="278117"/>
                  </a:lnTo>
                  <a:lnTo>
                    <a:pt x="2490660" y="4800"/>
                  </a:lnTo>
                  <a:lnTo>
                    <a:pt x="2491092" y="4762"/>
                  </a:lnTo>
                  <a:lnTo>
                    <a:pt x="2501677" y="4762"/>
                  </a:lnTo>
                  <a:lnTo>
                    <a:pt x="2500541" y="2616"/>
                  </a:lnTo>
                  <a:lnTo>
                    <a:pt x="2496693" y="254"/>
                  </a:lnTo>
                  <a:lnTo>
                    <a:pt x="2492387" y="76"/>
                  </a:lnTo>
                  <a:lnTo>
                    <a:pt x="2491092" y="0"/>
                  </a:lnTo>
                  <a:close/>
                </a:path>
                <a:path w="2654300" h="1318895">
                  <a:moveTo>
                    <a:pt x="410400" y="680974"/>
                  </a:moveTo>
                  <a:lnTo>
                    <a:pt x="398348" y="683945"/>
                  </a:lnTo>
                  <a:lnTo>
                    <a:pt x="97751" y="736358"/>
                  </a:lnTo>
                  <a:lnTo>
                    <a:pt x="125421" y="736358"/>
                  </a:lnTo>
                  <a:lnTo>
                    <a:pt x="396900" y="689013"/>
                  </a:lnTo>
                  <a:lnTo>
                    <a:pt x="402595" y="689013"/>
                  </a:lnTo>
                  <a:lnTo>
                    <a:pt x="399910" y="684720"/>
                  </a:lnTo>
                  <a:lnTo>
                    <a:pt x="410400" y="680974"/>
                  </a:lnTo>
                  <a:close/>
                </a:path>
                <a:path w="2654300" h="1318895">
                  <a:moveTo>
                    <a:pt x="2483334" y="96215"/>
                  </a:moveTo>
                  <a:lnTo>
                    <a:pt x="2473807" y="96215"/>
                  </a:lnTo>
                  <a:lnTo>
                    <a:pt x="2476487" y="99098"/>
                  </a:lnTo>
                  <a:lnTo>
                    <a:pt x="2479141" y="102260"/>
                  </a:lnTo>
                  <a:lnTo>
                    <a:pt x="2481630" y="105968"/>
                  </a:lnTo>
                  <a:lnTo>
                    <a:pt x="2510728" y="100723"/>
                  </a:lnTo>
                  <a:lnTo>
                    <a:pt x="2483751" y="100723"/>
                  </a:lnTo>
                  <a:lnTo>
                    <a:pt x="2481199" y="97447"/>
                  </a:lnTo>
                  <a:lnTo>
                    <a:pt x="2483334" y="96215"/>
                  </a:lnTo>
                  <a:close/>
                </a:path>
                <a:path w="2654300" h="1318895">
                  <a:moveTo>
                    <a:pt x="2501677" y="4762"/>
                  </a:moveTo>
                  <a:lnTo>
                    <a:pt x="2491092" y="4762"/>
                  </a:lnTo>
                  <a:lnTo>
                    <a:pt x="2492209" y="4838"/>
                  </a:lnTo>
                  <a:lnTo>
                    <a:pt x="2494775" y="4940"/>
                  </a:lnTo>
                  <a:lnTo>
                    <a:pt x="2497099" y="6273"/>
                  </a:lnTo>
                  <a:lnTo>
                    <a:pt x="2498280" y="8483"/>
                  </a:lnTo>
                  <a:lnTo>
                    <a:pt x="2499080" y="11455"/>
                  </a:lnTo>
                  <a:lnTo>
                    <a:pt x="2502547" y="79641"/>
                  </a:lnTo>
                  <a:lnTo>
                    <a:pt x="2462263" y="102870"/>
                  </a:lnTo>
                  <a:lnTo>
                    <a:pt x="2473807" y="96215"/>
                  </a:lnTo>
                  <a:lnTo>
                    <a:pt x="2483334" y="96215"/>
                  </a:lnTo>
                  <a:lnTo>
                    <a:pt x="2507437" y="82308"/>
                  </a:lnTo>
                  <a:lnTo>
                    <a:pt x="2503741" y="9474"/>
                  </a:lnTo>
                  <a:lnTo>
                    <a:pt x="2503284" y="7797"/>
                  </a:lnTo>
                  <a:lnTo>
                    <a:pt x="2501677" y="4762"/>
                  </a:lnTo>
                  <a:close/>
                </a:path>
                <a:path w="2654300" h="1318895">
                  <a:moveTo>
                    <a:pt x="2572283" y="88506"/>
                  </a:moveTo>
                  <a:lnTo>
                    <a:pt x="2567889" y="88506"/>
                  </a:lnTo>
                  <a:lnTo>
                    <a:pt x="2555457" y="89274"/>
                  </a:lnTo>
                  <a:lnTo>
                    <a:pt x="2537240" y="91571"/>
                  </a:lnTo>
                  <a:lnTo>
                    <a:pt x="2513314" y="95391"/>
                  </a:lnTo>
                  <a:lnTo>
                    <a:pt x="2483751" y="100723"/>
                  </a:lnTo>
                  <a:lnTo>
                    <a:pt x="2510728" y="100723"/>
                  </a:lnTo>
                  <a:lnTo>
                    <a:pt x="2516756" y="99637"/>
                  </a:lnTo>
                  <a:lnTo>
                    <a:pt x="2541690" y="95750"/>
                  </a:lnTo>
                  <a:lnTo>
                    <a:pt x="2558160" y="93794"/>
                  </a:lnTo>
                  <a:lnTo>
                    <a:pt x="2567889" y="93256"/>
                  </a:lnTo>
                  <a:lnTo>
                    <a:pt x="2578640" y="93256"/>
                  </a:lnTo>
                  <a:lnTo>
                    <a:pt x="2578531" y="92798"/>
                  </a:lnTo>
                  <a:lnTo>
                    <a:pt x="2577071" y="88836"/>
                  </a:lnTo>
                  <a:lnTo>
                    <a:pt x="2572283" y="88506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227310" y="1487595"/>
              <a:ext cx="669925" cy="584835"/>
            </a:xfrm>
            <a:custGeom>
              <a:avLst/>
              <a:gdLst/>
              <a:ahLst/>
              <a:cxnLst/>
              <a:rect l="l" t="t" r="r" b="b"/>
              <a:pathLst>
                <a:path w="669925" h="584835">
                  <a:moveTo>
                    <a:pt x="425234" y="0"/>
                  </a:moveTo>
                  <a:lnTo>
                    <a:pt x="0" y="151523"/>
                  </a:lnTo>
                  <a:lnTo>
                    <a:pt x="14160" y="176431"/>
                  </a:lnTo>
                  <a:lnTo>
                    <a:pt x="33889" y="203669"/>
                  </a:lnTo>
                  <a:lnTo>
                    <a:pt x="72698" y="250282"/>
                  </a:lnTo>
                  <a:lnTo>
                    <a:pt x="144094" y="333311"/>
                  </a:lnTo>
                  <a:lnTo>
                    <a:pt x="223713" y="416695"/>
                  </a:lnTo>
                  <a:lnTo>
                    <a:pt x="279026" y="461148"/>
                  </a:lnTo>
                  <a:lnTo>
                    <a:pt x="669620" y="584377"/>
                  </a:lnTo>
                  <a:lnTo>
                    <a:pt x="630413" y="550026"/>
                  </a:lnTo>
                  <a:lnTo>
                    <a:pt x="603905" y="512233"/>
                  </a:lnTo>
                  <a:lnTo>
                    <a:pt x="588886" y="481706"/>
                  </a:lnTo>
                  <a:lnTo>
                    <a:pt x="584149" y="469150"/>
                  </a:lnTo>
                  <a:lnTo>
                    <a:pt x="425234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2975044" y="2018667"/>
              <a:ext cx="413384" cy="122555"/>
            </a:xfrm>
            <a:custGeom>
              <a:avLst/>
              <a:gdLst/>
              <a:ahLst/>
              <a:cxnLst/>
              <a:rect l="l" t="t" r="r" b="b"/>
              <a:pathLst>
                <a:path w="413385" h="122555">
                  <a:moveTo>
                    <a:pt x="389763" y="0"/>
                  </a:moveTo>
                  <a:lnTo>
                    <a:pt x="0" y="75082"/>
                  </a:lnTo>
                  <a:lnTo>
                    <a:pt x="0" y="121932"/>
                  </a:lnTo>
                  <a:lnTo>
                    <a:pt x="398883" y="45010"/>
                  </a:lnTo>
                  <a:lnTo>
                    <a:pt x="406331" y="39993"/>
                  </a:lnTo>
                  <a:lnTo>
                    <a:pt x="411353" y="32550"/>
                  </a:lnTo>
                  <a:lnTo>
                    <a:pt x="413194" y="23431"/>
                  </a:lnTo>
                  <a:lnTo>
                    <a:pt x="411353" y="14310"/>
                  </a:lnTo>
                  <a:lnTo>
                    <a:pt x="406331" y="6862"/>
                  </a:lnTo>
                  <a:lnTo>
                    <a:pt x="398883" y="1841"/>
                  </a:lnTo>
                  <a:lnTo>
                    <a:pt x="3897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2951608" y="2093747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89" h="46989">
                  <a:moveTo>
                    <a:pt x="23431" y="0"/>
                  </a:moveTo>
                  <a:lnTo>
                    <a:pt x="14310" y="1841"/>
                  </a:lnTo>
                  <a:lnTo>
                    <a:pt x="6862" y="6862"/>
                  </a:lnTo>
                  <a:lnTo>
                    <a:pt x="1841" y="14310"/>
                  </a:lnTo>
                  <a:lnTo>
                    <a:pt x="0" y="23431"/>
                  </a:lnTo>
                  <a:lnTo>
                    <a:pt x="1841" y="32552"/>
                  </a:lnTo>
                  <a:lnTo>
                    <a:pt x="6862" y="40000"/>
                  </a:lnTo>
                  <a:lnTo>
                    <a:pt x="14310" y="45021"/>
                  </a:lnTo>
                  <a:lnTo>
                    <a:pt x="23431" y="46862"/>
                  </a:lnTo>
                  <a:lnTo>
                    <a:pt x="32552" y="45021"/>
                  </a:lnTo>
                  <a:lnTo>
                    <a:pt x="40000" y="40000"/>
                  </a:lnTo>
                  <a:lnTo>
                    <a:pt x="45021" y="32552"/>
                  </a:lnTo>
                  <a:lnTo>
                    <a:pt x="46862" y="23431"/>
                  </a:lnTo>
                  <a:lnTo>
                    <a:pt x="45021" y="14310"/>
                  </a:lnTo>
                  <a:lnTo>
                    <a:pt x="40000" y="6862"/>
                  </a:lnTo>
                  <a:lnTo>
                    <a:pt x="32552" y="1841"/>
                  </a:lnTo>
                  <a:lnTo>
                    <a:pt x="23431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2895047" y="2081226"/>
              <a:ext cx="101600" cy="109855"/>
            </a:xfrm>
            <a:custGeom>
              <a:avLst/>
              <a:gdLst/>
              <a:ahLst/>
              <a:cxnLst/>
              <a:rect l="l" t="t" r="r" b="b"/>
              <a:pathLst>
                <a:path w="101600" h="109855">
                  <a:moveTo>
                    <a:pt x="51650" y="0"/>
                  </a:moveTo>
                  <a:lnTo>
                    <a:pt x="48806" y="8254"/>
                  </a:lnTo>
                  <a:lnTo>
                    <a:pt x="0" y="109753"/>
                  </a:lnTo>
                  <a:lnTo>
                    <a:pt x="49847" y="99936"/>
                  </a:lnTo>
                  <a:lnTo>
                    <a:pt x="55314" y="94828"/>
                  </a:lnTo>
                  <a:lnTo>
                    <a:pt x="68019" y="83088"/>
                  </a:lnTo>
                  <a:lnTo>
                    <a:pt x="82417" y="70087"/>
                  </a:lnTo>
                  <a:lnTo>
                    <a:pt x="92964" y="61201"/>
                  </a:lnTo>
                  <a:lnTo>
                    <a:pt x="98728" y="55034"/>
                  </a:lnTo>
                  <a:lnTo>
                    <a:pt x="99894" y="52005"/>
                  </a:lnTo>
                  <a:lnTo>
                    <a:pt x="75048" y="52005"/>
                  </a:lnTo>
                  <a:lnTo>
                    <a:pt x="67564" y="44251"/>
                  </a:lnTo>
                  <a:lnTo>
                    <a:pt x="65356" y="32190"/>
                  </a:lnTo>
                  <a:lnTo>
                    <a:pt x="68694" y="21170"/>
                  </a:lnTo>
                  <a:lnTo>
                    <a:pt x="75281" y="16877"/>
                  </a:lnTo>
                  <a:lnTo>
                    <a:pt x="92708" y="16877"/>
                  </a:lnTo>
                  <a:lnTo>
                    <a:pt x="92702" y="12464"/>
                  </a:lnTo>
                  <a:lnTo>
                    <a:pt x="87029" y="6808"/>
                  </a:lnTo>
                  <a:lnTo>
                    <a:pt x="77675" y="2460"/>
                  </a:lnTo>
                  <a:lnTo>
                    <a:pt x="66624" y="507"/>
                  </a:lnTo>
                  <a:lnTo>
                    <a:pt x="51650" y="0"/>
                  </a:lnTo>
                  <a:close/>
                </a:path>
                <a:path w="101600" h="109855">
                  <a:moveTo>
                    <a:pt x="98050" y="46095"/>
                  </a:moveTo>
                  <a:lnTo>
                    <a:pt x="87541" y="50101"/>
                  </a:lnTo>
                  <a:lnTo>
                    <a:pt x="75048" y="52005"/>
                  </a:lnTo>
                  <a:lnTo>
                    <a:pt x="99894" y="52005"/>
                  </a:lnTo>
                  <a:lnTo>
                    <a:pt x="101101" y="48869"/>
                  </a:lnTo>
                  <a:lnTo>
                    <a:pt x="98050" y="46095"/>
                  </a:lnTo>
                  <a:close/>
                </a:path>
                <a:path w="101600" h="109855">
                  <a:moveTo>
                    <a:pt x="92708" y="16877"/>
                  </a:moveTo>
                  <a:lnTo>
                    <a:pt x="75281" y="16877"/>
                  </a:lnTo>
                  <a:lnTo>
                    <a:pt x="82059" y="18202"/>
                  </a:lnTo>
                  <a:lnTo>
                    <a:pt x="88159" y="20302"/>
                  </a:lnTo>
                  <a:lnTo>
                    <a:pt x="92710" y="18338"/>
                  </a:lnTo>
                  <a:lnTo>
                    <a:pt x="92708" y="16877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888343" y="2083545"/>
              <a:ext cx="101600" cy="109855"/>
            </a:xfrm>
            <a:custGeom>
              <a:avLst/>
              <a:gdLst/>
              <a:ahLst/>
              <a:cxnLst/>
              <a:rect l="l" t="t" r="r" b="b"/>
              <a:pathLst>
                <a:path w="101600" h="109855">
                  <a:moveTo>
                    <a:pt x="51650" y="0"/>
                  </a:moveTo>
                  <a:lnTo>
                    <a:pt x="48806" y="8267"/>
                  </a:lnTo>
                  <a:lnTo>
                    <a:pt x="0" y="109753"/>
                  </a:lnTo>
                  <a:lnTo>
                    <a:pt x="49834" y="99948"/>
                  </a:lnTo>
                  <a:lnTo>
                    <a:pt x="55303" y="94839"/>
                  </a:lnTo>
                  <a:lnTo>
                    <a:pt x="68013" y="83094"/>
                  </a:lnTo>
                  <a:lnTo>
                    <a:pt x="82415" y="70089"/>
                  </a:lnTo>
                  <a:lnTo>
                    <a:pt x="92964" y="61201"/>
                  </a:lnTo>
                  <a:lnTo>
                    <a:pt x="98728" y="55034"/>
                  </a:lnTo>
                  <a:lnTo>
                    <a:pt x="99891" y="52012"/>
                  </a:lnTo>
                  <a:lnTo>
                    <a:pt x="75048" y="52012"/>
                  </a:lnTo>
                  <a:lnTo>
                    <a:pt x="67564" y="44262"/>
                  </a:lnTo>
                  <a:lnTo>
                    <a:pt x="65356" y="32202"/>
                  </a:lnTo>
                  <a:lnTo>
                    <a:pt x="68694" y="21183"/>
                  </a:lnTo>
                  <a:lnTo>
                    <a:pt x="75281" y="16890"/>
                  </a:lnTo>
                  <a:lnTo>
                    <a:pt x="92708" y="16890"/>
                  </a:lnTo>
                  <a:lnTo>
                    <a:pt x="92702" y="12464"/>
                  </a:lnTo>
                  <a:lnTo>
                    <a:pt x="87029" y="6808"/>
                  </a:lnTo>
                  <a:lnTo>
                    <a:pt x="77675" y="2460"/>
                  </a:lnTo>
                  <a:lnTo>
                    <a:pt x="66624" y="507"/>
                  </a:lnTo>
                  <a:lnTo>
                    <a:pt x="51650" y="0"/>
                  </a:lnTo>
                  <a:close/>
                </a:path>
                <a:path w="101600" h="109855">
                  <a:moveTo>
                    <a:pt x="98050" y="46095"/>
                  </a:moveTo>
                  <a:lnTo>
                    <a:pt x="87541" y="50101"/>
                  </a:lnTo>
                  <a:lnTo>
                    <a:pt x="75048" y="52012"/>
                  </a:lnTo>
                  <a:lnTo>
                    <a:pt x="99891" y="52012"/>
                  </a:lnTo>
                  <a:lnTo>
                    <a:pt x="101101" y="48869"/>
                  </a:lnTo>
                  <a:lnTo>
                    <a:pt x="98050" y="46095"/>
                  </a:lnTo>
                  <a:close/>
                </a:path>
                <a:path w="101600" h="109855">
                  <a:moveTo>
                    <a:pt x="92708" y="16890"/>
                  </a:moveTo>
                  <a:lnTo>
                    <a:pt x="75281" y="16890"/>
                  </a:lnTo>
                  <a:lnTo>
                    <a:pt x="82059" y="18213"/>
                  </a:lnTo>
                  <a:lnTo>
                    <a:pt x="88159" y="20310"/>
                  </a:lnTo>
                  <a:lnTo>
                    <a:pt x="92710" y="18338"/>
                  </a:lnTo>
                  <a:lnTo>
                    <a:pt x="92708" y="168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37296" y="1415757"/>
              <a:ext cx="405371" cy="43275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73733" y="1823605"/>
              <a:ext cx="55041" cy="59334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2948851" y="2104440"/>
              <a:ext cx="40640" cy="31115"/>
            </a:xfrm>
            <a:custGeom>
              <a:avLst/>
              <a:gdLst/>
              <a:ahLst/>
              <a:cxnLst/>
              <a:rect l="l" t="t" r="r" b="b"/>
              <a:pathLst>
                <a:path w="40639" h="31114">
                  <a:moveTo>
                    <a:pt x="40208" y="5715"/>
                  </a:moveTo>
                  <a:lnTo>
                    <a:pt x="34493" y="0"/>
                  </a:lnTo>
                  <a:lnTo>
                    <a:pt x="20383" y="0"/>
                  </a:lnTo>
                  <a:lnTo>
                    <a:pt x="18567" y="1816"/>
                  </a:lnTo>
                  <a:lnTo>
                    <a:pt x="0" y="5575"/>
                  </a:lnTo>
                  <a:lnTo>
                    <a:pt x="0" y="31115"/>
                  </a:lnTo>
                  <a:lnTo>
                    <a:pt x="27444" y="25552"/>
                  </a:lnTo>
                  <a:lnTo>
                    <a:pt x="34493" y="25539"/>
                  </a:lnTo>
                  <a:lnTo>
                    <a:pt x="40208" y="19824"/>
                  </a:lnTo>
                  <a:lnTo>
                    <a:pt x="40208" y="12776"/>
                  </a:lnTo>
                  <a:lnTo>
                    <a:pt x="40208" y="5715"/>
                  </a:lnTo>
                  <a:close/>
                </a:path>
              </a:pathLst>
            </a:custGeom>
            <a:solidFill>
              <a:srgbClr val="00010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936085" y="2110009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19824" y="0"/>
                  </a:moveTo>
                  <a:lnTo>
                    <a:pt x="5714" y="0"/>
                  </a:lnTo>
                  <a:lnTo>
                    <a:pt x="0" y="5714"/>
                  </a:lnTo>
                  <a:lnTo>
                    <a:pt x="0" y="19824"/>
                  </a:lnTo>
                  <a:lnTo>
                    <a:pt x="5714" y="25539"/>
                  </a:lnTo>
                  <a:lnTo>
                    <a:pt x="19824" y="25539"/>
                  </a:lnTo>
                  <a:lnTo>
                    <a:pt x="25539" y="19824"/>
                  </a:lnTo>
                  <a:lnTo>
                    <a:pt x="25539" y="12763"/>
                  </a:lnTo>
                  <a:lnTo>
                    <a:pt x="25539" y="5714"/>
                  </a:lnTo>
                  <a:lnTo>
                    <a:pt x="19824" y="0"/>
                  </a:lnTo>
                  <a:close/>
                </a:path>
              </a:pathLst>
            </a:custGeom>
            <a:solidFill>
              <a:srgbClr val="29282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2537" y="1310614"/>
              <a:ext cx="497165" cy="179476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53387" y="1313256"/>
              <a:ext cx="514108" cy="441020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27302" y="1487589"/>
              <a:ext cx="507492" cy="377075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97177" y="959065"/>
              <a:ext cx="1704047" cy="39183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93050" y="1228902"/>
              <a:ext cx="485686" cy="263918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849996" y="1168387"/>
              <a:ext cx="381114" cy="166623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35291" y="1242542"/>
              <a:ext cx="964514" cy="334581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35291" y="1242555"/>
              <a:ext cx="971130" cy="423049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81543" y="1848510"/>
              <a:ext cx="480288" cy="360184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28775" y="1882940"/>
              <a:ext cx="942771" cy="330085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28775" y="1882940"/>
              <a:ext cx="468147" cy="189039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51507" y="1754276"/>
              <a:ext cx="512559" cy="306616"/>
            </a:xfrm>
            <a:prstGeom prst="rect">
              <a:avLst/>
            </a:prstGeom>
          </p:spPr>
        </p:pic>
        <p:pic>
          <p:nvPicPr>
            <p:cNvPr id="42" name="object 42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411033" y="1730451"/>
              <a:ext cx="470509" cy="333336"/>
            </a:xfrm>
            <a:prstGeom prst="rect">
              <a:avLst/>
            </a:prstGeom>
          </p:spPr>
        </p:pic>
        <p:pic>
          <p:nvPicPr>
            <p:cNvPr id="43" name="object 43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29372" y="1624088"/>
              <a:ext cx="522135" cy="253288"/>
            </a:xfrm>
            <a:prstGeom prst="rect">
              <a:avLst/>
            </a:prstGeom>
          </p:spPr>
        </p:pic>
        <p:pic>
          <p:nvPicPr>
            <p:cNvPr id="44" name="object 44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644038" y="1267993"/>
              <a:ext cx="295440" cy="132486"/>
            </a:xfrm>
            <a:prstGeom prst="rect">
              <a:avLst/>
            </a:prstGeom>
          </p:spPr>
        </p:pic>
        <p:pic>
          <p:nvPicPr>
            <p:cNvPr id="45" name="object 45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161908" y="989889"/>
              <a:ext cx="739762" cy="498284"/>
            </a:xfrm>
            <a:prstGeom prst="rect">
              <a:avLst/>
            </a:prstGeom>
          </p:spPr>
        </p:pic>
        <p:sp>
          <p:nvSpPr>
            <p:cNvPr id="46" name="object 46" descr=""/>
            <p:cNvSpPr/>
            <p:nvPr/>
          </p:nvSpPr>
          <p:spPr>
            <a:xfrm>
              <a:off x="2156433" y="987352"/>
              <a:ext cx="616585" cy="503555"/>
            </a:xfrm>
            <a:custGeom>
              <a:avLst/>
              <a:gdLst/>
              <a:ahLst/>
              <a:cxnLst/>
              <a:rect l="l" t="t" r="r" b="b"/>
              <a:pathLst>
                <a:path w="616585" h="503555">
                  <a:moveTo>
                    <a:pt x="376904" y="465895"/>
                  </a:moveTo>
                  <a:lnTo>
                    <a:pt x="206585" y="498626"/>
                  </a:lnTo>
                  <a:lnTo>
                    <a:pt x="208942" y="503014"/>
                  </a:lnTo>
                  <a:lnTo>
                    <a:pt x="377939" y="470534"/>
                  </a:lnTo>
                  <a:lnTo>
                    <a:pt x="376834" y="465912"/>
                  </a:lnTo>
                  <a:close/>
                </a:path>
                <a:path w="616585" h="503555">
                  <a:moveTo>
                    <a:pt x="394062" y="465886"/>
                  </a:moveTo>
                  <a:lnTo>
                    <a:pt x="376948" y="465886"/>
                  </a:lnTo>
                  <a:lnTo>
                    <a:pt x="377393" y="468223"/>
                  </a:lnTo>
                  <a:lnTo>
                    <a:pt x="377952" y="470534"/>
                  </a:lnTo>
                  <a:lnTo>
                    <a:pt x="388199" y="467762"/>
                  </a:lnTo>
                  <a:lnTo>
                    <a:pt x="394062" y="465886"/>
                  </a:lnTo>
                  <a:close/>
                </a:path>
                <a:path w="616585" h="503555">
                  <a:moveTo>
                    <a:pt x="376948" y="465886"/>
                  </a:moveTo>
                  <a:lnTo>
                    <a:pt x="377393" y="468223"/>
                  </a:lnTo>
                  <a:lnTo>
                    <a:pt x="376948" y="465886"/>
                  </a:lnTo>
                  <a:close/>
                </a:path>
                <a:path w="616585" h="503555">
                  <a:moveTo>
                    <a:pt x="454842" y="2539"/>
                  </a:moveTo>
                  <a:lnTo>
                    <a:pt x="451358" y="2539"/>
                  </a:lnTo>
                  <a:lnTo>
                    <a:pt x="451739" y="4876"/>
                  </a:lnTo>
                  <a:lnTo>
                    <a:pt x="450576" y="5062"/>
                  </a:lnTo>
                  <a:lnTo>
                    <a:pt x="503372" y="54579"/>
                  </a:lnTo>
                  <a:lnTo>
                    <a:pt x="544929" y="101393"/>
                  </a:lnTo>
                  <a:lnTo>
                    <a:pt x="575481" y="144849"/>
                  </a:lnTo>
                  <a:lnTo>
                    <a:pt x="596042" y="185030"/>
                  </a:lnTo>
                  <a:lnTo>
                    <a:pt x="607627" y="222013"/>
                  </a:lnTo>
                  <a:lnTo>
                    <a:pt x="611251" y="255879"/>
                  </a:lnTo>
                  <a:lnTo>
                    <a:pt x="601273" y="308793"/>
                  </a:lnTo>
                  <a:lnTo>
                    <a:pt x="574862" y="353199"/>
                  </a:lnTo>
                  <a:lnTo>
                    <a:pt x="537416" y="389557"/>
                  </a:lnTo>
                  <a:lnTo>
                    <a:pt x="494334" y="418325"/>
                  </a:lnTo>
                  <a:lnTo>
                    <a:pt x="451186" y="439870"/>
                  </a:lnTo>
                  <a:lnTo>
                    <a:pt x="413524" y="454672"/>
                  </a:lnTo>
                  <a:lnTo>
                    <a:pt x="376904" y="465895"/>
                  </a:lnTo>
                  <a:lnTo>
                    <a:pt x="394062" y="465886"/>
                  </a:lnTo>
                  <a:lnTo>
                    <a:pt x="415086" y="459162"/>
                  </a:lnTo>
                  <a:lnTo>
                    <a:pt x="453089" y="444228"/>
                  </a:lnTo>
                  <a:lnTo>
                    <a:pt x="496684" y="422452"/>
                  </a:lnTo>
                  <a:lnTo>
                    <a:pt x="540348" y="393302"/>
                  </a:lnTo>
                  <a:lnTo>
                    <a:pt x="578575" y="356173"/>
                  </a:lnTo>
                  <a:lnTo>
                    <a:pt x="605688" y="310540"/>
                  </a:lnTo>
                  <a:lnTo>
                    <a:pt x="616013" y="255879"/>
                  </a:lnTo>
                  <a:lnTo>
                    <a:pt x="612273" y="221022"/>
                  </a:lnTo>
                  <a:lnTo>
                    <a:pt x="600445" y="183226"/>
                  </a:lnTo>
                  <a:lnTo>
                    <a:pt x="579562" y="142395"/>
                  </a:lnTo>
                  <a:lnTo>
                    <a:pt x="548659" y="98434"/>
                  </a:lnTo>
                  <a:lnTo>
                    <a:pt x="506767" y="51246"/>
                  </a:lnTo>
                  <a:lnTo>
                    <a:pt x="454842" y="2539"/>
                  </a:lnTo>
                  <a:close/>
                </a:path>
                <a:path w="616585" h="503555">
                  <a:moveTo>
                    <a:pt x="452081" y="0"/>
                  </a:moveTo>
                  <a:lnTo>
                    <a:pt x="0" y="72339"/>
                  </a:lnTo>
                  <a:lnTo>
                    <a:pt x="3937" y="75679"/>
                  </a:lnTo>
                  <a:lnTo>
                    <a:pt x="50715" y="118867"/>
                  </a:lnTo>
                  <a:lnTo>
                    <a:pt x="87143" y="160024"/>
                  </a:lnTo>
                  <a:lnTo>
                    <a:pt x="114042" y="199143"/>
                  </a:lnTo>
                  <a:lnTo>
                    <a:pt x="132236" y="236219"/>
                  </a:lnTo>
                  <a:lnTo>
                    <a:pt x="145796" y="304215"/>
                  </a:lnTo>
                  <a:lnTo>
                    <a:pt x="138508" y="352344"/>
                  </a:lnTo>
                  <a:lnTo>
                    <a:pt x="130753" y="369239"/>
                  </a:lnTo>
                  <a:lnTo>
                    <a:pt x="134129" y="373183"/>
                  </a:lnTo>
                  <a:lnTo>
                    <a:pt x="143028" y="353765"/>
                  </a:lnTo>
                  <a:lnTo>
                    <a:pt x="150545" y="304215"/>
                  </a:lnTo>
                  <a:lnTo>
                    <a:pt x="147200" y="270314"/>
                  </a:lnTo>
                  <a:lnTo>
                    <a:pt x="118144" y="196743"/>
                  </a:lnTo>
                  <a:lnTo>
                    <a:pt x="90883" y="157086"/>
                  </a:lnTo>
                  <a:lnTo>
                    <a:pt x="54096" y="115523"/>
                  </a:lnTo>
                  <a:lnTo>
                    <a:pt x="11509" y="76212"/>
                  </a:lnTo>
                  <a:lnTo>
                    <a:pt x="5842" y="76212"/>
                  </a:lnTo>
                  <a:lnTo>
                    <a:pt x="5473" y="73875"/>
                  </a:lnTo>
                  <a:lnTo>
                    <a:pt x="7010" y="72059"/>
                  </a:lnTo>
                  <a:lnTo>
                    <a:pt x="31800" y="72059"/>
                  </a:lnTo>
                  <a:lnTo>
                    <a:pt x="450576" y="5062"/>
                  </a:lnTo>
                  <a:lnTo>
                    <a:pt x="449795" y="4330"/>
                  </a:lnTo>
                  <a:lnTo>
                    <a:pt x="451358" y="2539"/>
                  </a:lnTo>
                  <a:lnTo>
                    <a:pt x="454842" y="2539"/>
                  </a:lnTo>
                  <a:lnTo>
                    <a:pt x="452920" y="736"/>
                  </a:lnTo>
                  <a:lnTo>
                    <a:pt x="452081" y="0"/>
                  </a:lnTo>
                  <a:close/>
                </a:path>
                <a:path w="616585" h="503555">
                  <a:moveTo>
                    <a:pt x="7010" y="72059"/>
                  </a:moveTo>
                  <a:lnTo>
                    <a:pt x="5473" y="73875"/>
                  </a:lnTo>
                  <a:lnTo>
                    <a:pt x="5842" y="76212"/>
                  </a:lnTo>
                  <a:lnTo>
                    <a:pt x="10672" y="75439"/>
                  </a:lnTo>
                  <a:lnTo>
                    <a:pt x="7010" y="72059"/>
                  </a:lnTo>
                  <a:close/>
                </a:path>
                <a:path w="616585" h="503555">
                  <a:moveTo>
                    <a:pt x="10672" y="75439"/>
                  </a:moveTo>
                  <a:lnTo>
                    <a:pt x="5842" y="76212"/>
                  </a:lnTo>
                  <a:lnTo>
                    <a:pt x="11509" y="76212"/>
                  </a:lnTo>
                  <a:lnTo>
                    <a:pt x="10672" y="75439"/>
                  </a:lnTo>
                  <a:close/>
                </a:path>
                <a:path w="616585" h="503555">
                  <a:moveTo>
                    <a:pt x="31800" y="72059"/>
                  </a:moveTo>
                  <a:lnTo>
                    <a:pt x="7010" y="72059"/>
                  </a:lnTo>
                  <a:lnTo>
                    <a:pt x="10672" y="75439"/>
                  </a:lnTo>
                  <a:lnTo>
                    <a:pt x="31800" y="72059"/>
                  </a:lnTo>
                  <a:close/>
                </a:path>
                <a:path w="616585" h="503555">
                  <a:moveTo>
                    <a:pt x="451358" y="2539"/>
                  </a:moveTo>
                  <a:lnTo>
                    <a:pt x="449795" y="4330"/>
                  </a:lnTo>
                  <a:lnTo>
                    <a:pt x="450576" y="5062"/>
                  </a:lnTo>
                  <a:lnTo>
                    <a:pt x="451739" y="4876"/>
                  </a:lnTo>
                  <a:lnTo>
                    <a:pt x="451358" y="2539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347023" y="1396568"/>
              <a:ext cx="628838" cy="614057"/>
            </a:xfrm>
            <a:prstGeom prst="rect">
              <a:avLst/>
            </a:prstGeom>
          </p:spPr>
        </p:pic>
        <p:sp>
          <p:nvSpPr>
            <p:cNvPr id="48" name="object 48" descr=""/>
            <p:cNvSpPr/>
            <p:nvPr/>
          </p:nvSpPr>
          <p:spPr>
            <a:xfrm>
              <a:off x="2303085" y="1369493"/>
              <a:ext cx="134620" cy="586740"/>
            </a:xfrm>
            <a:custGeom>
              <a:avLst/>
              <a:gdLst/>
              <a:ahLst/>
              <a:cxnLst/>
              <a:rect l="l" t="t" r="r" b="b"/>
              <a:pathLst>
                <a:path w="134619" h="586739">
                  <a:moveTo>
                    <a:pt x="25895" y="0"/>
                  </a:moveTo>
                  <a:lnTo>
                    <a:pt x="76" y="5168"/>
                  </a:lnTo>
                  <a:lnTo>
                    <a:pt x="0" y="7188"/>
                  </a:lnTo>
                  <a:lnTo>
                    <a:pt x="1104" y="6972"/>
                  </a:lnTo>
                  <a:lnTo>
                    <a:pt x="73926" y="142557"/>
                  </a:lnTo>
                  <a:lnTo>
                    <a:pt x="104990" y="586219"/>
                  </a:lnTo>
                  <a:lnTo>
                    <a:pt x="120929" y="584669"/>
                  </a:lnTo>
                  <a:lnTo>
                    <a:pt x="105435" y="391502"/>
                  </a:lnTo>
                  <a:lnTo>
                    <a:pt x="134353" y="389432"/>
                  </a:lnTo>
                  <a:lnTo>
                    <a:pt x="112661" y="137388"/>
                  </a:lnTo>
                  <a:lnTo>
                    <a:pt x="92011" y="95034"/>
                  </a:lnTo>
                  <a:lnTo>
                    <a:pt x="79603" y="97104"/>
                  </a:lnTo>
                  <a:lnTo>
                    <a:pt x="25895" y="0"/>
                  </a:lnTo>
                  <a:close/>
                </a:path>
              </a:pathLst>
            </a:custGeom>
            <a:solidFill>
              <a:srgbClr val="38383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 descr=""/>
            <p:cNvSpPr/>
            <p:nvPr/>
          </p:nvSpPr>
          <p:spPr>
            <a:xfrm>
              <a:off x="2377011" y="1506881"/>
              <a:ext cx="60960" cy="448945"/>
            </a:xfrm>
            <a:custGeom>
              <a:avLst/>
              <a:gdLst/>
              <a:ahLst/>
              <a:cxnLst/>
              <a:rect l="l" t="t" r="r" b="b"/>
              <a:pathLst>
                <a:path w="60960" h="448944">
                  <a:moveTo>
                    <a:pt x="38734" y="0"/>
                  </a:moveTo>
                  <a:lnTo>
                    <a:pt x="0" y="5168"/>
                  </a:lnTo>
                  <a:lnTo>
                    <a:pt x="31064" y="448830"/>
                  </a:lnTo>
                  <a:lnTo>
                    <a:pt x="47002" y="447281"/>
                  </a:lnTo>
                  <a:lnTo>
                    <a:pt x="31508" y="254114"/>
                  </a:lnTo>
                  <a:lnTo>
                    <a:pt x="60426" y="252044"/>
                  </a:lnTo>
                  <a:lnTo>
                    <a:pt x="38734" y="0"/>
                  </a:lnTo>
                  <a:close/>
                </a:path>
              </a:pathLst>
            </a:custGeom>
            <a:solidFill>
              <a:srgbClr val="000101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268642" y="898974"/>
              <a:ext cx="238290" cy="184480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812011" y="1580939"/>
              <a:ext cx="243966" cy="217169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069893" y="1450336"/>
              <a:ext cx="235343" cy="235356"/>
            </a:xfrm>
            <a:prstGeom prst="rect">
              <a:avLst/>
            </a:prstGeom>
          </p:spPr>
        </p:pic>
      </p:grpSp>
      <p:grpSp>
        <p:nvGrpSpPr>
          <p:cNvPr id="53" name="object 53" descr=""/>
          <p:cNvGrpSpPr/>
          <p:nvPr/>
        </p:nvGrpSpPr>
        <p:grpSpPr>
          <a:xfrm>
            <a:off x="-19050" y="3279015"/>
            <a:ext cx="511809" cy="147955"/>
            <a:chOff x="-19050" y="3279015"/>
            <a:chExt cx="511809" cy="147955"/>
          </a:xfrm>
        </p:grpSpPr>
        <p:sp>
          <p:nvSpPr>
            <p:cNvPr id="54" name="object 54" descr=""/>
            <p:cNvSpPr/>
            <p:nvPr/>
          </p:nvSpPr>
          <p:spPr>
            <a:xfrm>
              <a:off x="0" y="3353076"/>
              <a:ext cx="48895" cy="635"/>
            </a:xfrm>
            <a:custGeom>
              <a:avLst/>
              <a:gdLst/>
              <a:ahLst/>
              <a:cxnLst/>
              <a:rect l="l" t="t" r="r" b="b"/>
              <a:pathLst>
                <a:path w="48895" h="635">
                  <a:moveTo>
                    <a:pt x="0" y="0"/>
                  </a:moveTo>
                  <a:lnTo>
                    <a:pt x="20525" y="98"/>
                  </a:lnTo>
                  <a:lnTo>
                    <a:pt x="48808" y="276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 descr=""/>
            <p:cNvSpPr/>
            <p:nvPr/>
          </p:nvSpPr>
          <p:spPr>
            <a:xfrm>
              <a:off x="12293" y="3279025"/>
              <a:ext cx="480059" cy="147955"/>
            </a:xfrm>
            <a:custGeom>
              <a:avLst/>
              <a:gdLst/>
              <a:ahLst/>
              <a:cxnLst/>
              <a:rect l="l" t="t" r="r" b="b"/>
              <a:pathLst>
                <a:path w="480059" h="147954">
                  <a:moveTo>
                    <a:pt x="480034" y="10795"/>
                  </a:moveTo>
                  <a:lnTo>
                    <a:pt x="473684" y="10795"/>
                  </a:lnTo>
                  <a:lnTo>
                    <a:pt x="473684" y="17132"/>
                  </a:lnTo>
                  <a:lnTo>
                    <a:pt x="473684" y="34277"/>
                  </a:lnTo>
                  <a:lnTo>
                    <a:pt x="370293" y="34277"/>
                  </a:lnTo>
                  <a:lnTo>
                    <a:pt x="370293" y="71310"/>
                  </a:lnTo>
                  <a:lnTo>
                    <a:pt x="466483" y="71310"/>
                  </a:lnTo>
                  <a:lnTo>
                    <a:pt x="466483" y="88455"/>
                  </a:lnTo>
                  <a:lnTo>
                    <a:pt x="370293" y="88455"/>
                  </a:lnTo>
                  <a:lnTo>
                    <a:pt x="370293" y="104127"/>
                  </a:lnTo>
                  <a:lnTo>
                    <a:pt x="473684" y="104127"/>
                  </a:lnTo>
                  <a:lnTo>
                    <a:pt x="473684" y="121272"/>
                  </a:lnTo>
                  <a:lnTo>
                    <a:pt x="370293" y="121272"/>
                  </a:lnTo>
                  <a:lnTo>
                    <a:pt x="370293" y="141592"/>
                  </a:lnTo>
                  <a:lnTo>
                    <a:pt x="135496" y="141592"/>
                  </a:lnTo>
                  <a:lnTo>
                    <a:pt x="74282" y="111112"/>
                  </a:lnTo>
                  <a:lnTo>
                    <a:pt x="6337" y="111112"/>
                  </a:lnTo>
                  <a:lnTo>
                    <a:pt x="6337" y="36830"/>
                  </a:lnTo>
                  <a:lnTo>
                    <a:pt x="6350" y="111099"/>
                  </a:lnTo>
                  <a:lnTo>
                    <a:pt x="74295" y="111099"/>
                  </a:lnTo>
                  <a:lnTo>
                    <a:pt x="74295" y="36830"/>
                  </a:lnTo>
                  <a:lnTo>
                    <a:pt x="135496" y="6337"/>
                  </a:lnTo>
                  <a:lnTo>
                    <a:pt x="370293" y="6337"/>
                  </a:lnTo>
                  <a:lnTo>
                    <a:pt x="370293" y="17132"/>
                  </a:lnTo>
                  <a:lnTo>
                    <a:pt x="473684" y="17132"/>
                  </a:lnTo>
                  <a:lnTo>
                    <a:pt x="473684" y="10795"/>
                  </a:lnTo>
                  <a:lnTo>
                    <a:pt x="376631" y="10795"/>
                  </a:lnTo>
                  <a:lnTo>
                    <a:pt x="376631" y="6337"/>
                  </a:lnTo>
                  <a:lnTo>
                    <a:pt x="376631" y="0"/>
                  </a:lnTo>
                  <a:lnTo>
                    <a:pt x="133997" y="0"/>
                  </a:lnTo>
                  <a:lnTo>
                    <a:pt x="72796" y="30467"/>
                  </a:lnTo>
                  <a:lnTo>
                    <a:pt x="0" y="30467"/>
                  </a:lnTo>
                  <a:lnTo>
                    <a:pt x="0" y="117462"/>
                  </a:lnTo>
                  <a:lnTo>
                    <a:pt x="72796" y="117462"/>
                  </a:lnTo>
                  <a:lnTo>
                    <a:pt x="132676" y="147269"/>
                  </a:lnTo>
                  <a:lnTo>
                    <a:pt x="133997" y="147955"/>
                  </a:lnTo>
                  <a:lnTo>
                    <a:pt x="376631" y="147955"/>
                  </a:lnTo>
                  <a:lnTo>
                    <a:pt x="376631" y="141592"/>
                  </a:lnTo>
                  <a:lnTo>
                    <a:pt x="376631" y="127622"/>
                  </a:lnTo>
                  <a:lnTo>
                    <a:pt x="480034" y="127622"/>
                  </a:lnTo>
                  <a:lnTo>
                    <a:pt x="480034" y="97777"/>
                  </a:lnTo>
                  <a:lnTo>
                    <a:pt x="376631" y="97777"/>
                  </a:lnTo>
                  <a:lnTo>
                    <a:pt x="376631" y="94805"/>
                  </a:lnTo>
                  <a:lnTo>
                    <a:pt x="472833" y="94805"/>
                  </a:lnTo>
                  <a:lnTo>
                    <a:pt x="472833" y="64973"/>
                  </a:lnTo>
                  <a:lnTo>
                    <a:pt x="376631" y="64973"/>
                  </a:lnTo>
                  <a:lnTo>
                    <a:pt x="376631" y="40627"/>
                  </a:lnTo>
                  <a:lnTo>
                    <a:pt x="480034" y="40627"/>
                  </a:lnTo>
                  <a:lnTo>
                    <a:pt x="480034" y="107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86588" y="3285360"/>
              <a:ext cx="296545" cy="135255"/>
            </a:xfrm>
            <a:custGeom>
              <a:avLst/>
              <a:gdLst/>
              <a:ahLst/>
              <a:cxnLst/>
              <a:rect l="l" t="t" r="r" b="b"/>
              <a:pathLst>
                <a:path w="296545" h="135254">
                  <a:moveTo>
                    <a:pt x="295998" y="0"/>
                  </a:moveTo>
                  <a:lnTo>
                    <a:pt x="61214" y="0"/>
                  </a:lnTo>
                  <a:lnTo>
                    <a:pt x="0" y="30480"/>
                  </a:lnTo>
                  <a:lnTo>
                    <a:pt x="0" y="104775"/>
                  </a:lnTo>
                  <a:lnTo>
                    <a:pt x="61214" y="135255"/>
                  </a:lnTo>
                  <a:lnTo>
                    <a:pt x="295998" y="135255"/>
                  </a:lnTo>
                  <a:lnTo>
                    <a:pt x="295998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7" name="object 57" descr=""/>
            <p:cNvSpPr/>
            <p:nvPr/>
          </p:nvSpPr>
          <p:spPr>
            <a:xfrm>
              <a:off x="147802" y="3358895"/>
              <a:ext cx="234950" cy="62230"/>
            </a:xfrm>
            <a:custGeom>
              <a:avLst/>
              <a:gdLst/>
              <a:ahLst/>
              <a:cxnLst/>
              <a:rect l="l" t="t" r="r" b="b"/>
              <a:pathLst>
                <a:path w="234950" h="62229">
                  <a:moveTo>
                    <a:pt x="234784" y="0"/>
                  </a:moveTo>
                  <a:lnTo>
                    <a:pt x="0" y="0"/>
                  </a:lnTo>
                  <a:lnTo>
                    <a:pt x="0" y="61709"/>
                  </a:lnTo>
                  <a:lnTo>
                    <a:pt x="234784" y="61709"/>
                  </a:lnTo>
                  <a:lnTo>
                    <a:pt x="2347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382600" y="3296157"/>
              <a:ext cx="103505" cy="104139"/>
            </a:xfrm>
            <a:custGeom>
              <a:avLst/>
              <a:gdLst/>
              <a:ahLst/>
              <a:cxnLst/>
              <a:rect l="l" t="t" r="r" b="b"/>
              <a:pathLst>
                <a:path w="103504" h="104139">
                  <a:moveTo>
                    <a:pt x="96189" y="54165"/>
                  </a:moveTo>
                  <a:lnTo>
                    <a:pt x="0" y="54165"/>
                  </a:lnTo>
                  <a:lnTo>
                    <a:pt x="0" y="71310"/>
                  </a:lnTo>
                  <a:lnTo>
                    <a:pt x="96189" y="71310"/>
                  </a:lnTo>
                  <a:lnTo>
                    <a:pt x="96189" y="54165"/>
                  </a:lnTo>
                  <a:close/>
                </a:path>
                <a:path w="103504" h="104139">
                  <a:moveTo>
                    <a:pt x="103390" y="86995"/>
                  </a:moveTo>
                  <a:lnTo>
                    <a:pt x="0" y="86995"/>
                  </a:lnTo>
                  <a:lnTo>
                    <a:pt x="0" y="104127"/>
                  </a:lnTo>
                  <a:lnTo>
                    <a:pt x="103390" y="104127"/>
                  </a:lnTo>
                  <a:lnTo>
                    <a:pt x="103390" y="86995"/>
                  </a:lnTo>
                  <a:close/>
                </a:path>
                <a:path w="103504" h="104139">
                  <a:moveTo>
                    <a:pt x="103390" y="0"/>
                  </a:moveTo>
                  <a:lnTo>
                    <a:pt x="0" y="0"/>
                  </a:lnTo>
                  <a:lnTo>
                    <a:pt x="0" y="17145"/>
                  </a:lnTo>
                  <a:lnTo>
                    <a:pt x="103390" y="17145"/>
                  </a:lnTo>
                  <a:lnTo>
                    <a:pt x="103390" y="0"/>
                  </a:lnTo>
                  <a:close/>
                </a:path>
              </a:pathLst>
            </a:custGeom>
            <a:solidFill>
              <a:srgbClr val="A7A9A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9" name="object 59" descr=""/>
          <p:cNvGrpSpPr/>
          <p:nvPr/>
        </p:nvGrpSpPr>
        <p:grpSpPr>
          <a:xfrm>
            <a:off x="447512" y="2840220"/>
            <a:ext cx="504825" cy="929005"/>
            <a:chOff x="447512" y="2840220"/>
            <a:chExt cx="504825" cy="929005"/>
          </a:xfrm>
        </p:grpSpPr>
        <p:sp>
          <p:nvSpPr>
            <p:cNvPr id="60" name="object 60" descr=""/>
            <p:cNvSpPr/>
            <p:nvPr/>
          </p:nvSpPr>
          <p:spPr>
            <a:xfrm>
              <a:off x="622082" y="2847765"/>
              <a:ext cx="325120" cy="913765"/>
            </a:xfrm>
            <a:custGeom>
              <a:avLst/>
              <a:gdLst/>
              <a:ahLst/>
              <a:cxnLst/>
              <a:rect l="l" t="t" r="r" b="b"/>
              <a:pathLst>
                <a:path w="325119" h="913764">
                  <a:moveTo>
                    <a:pt x="0" y="712520"/>
                  </a:moveTo>
                  <a:lnTo>
                    <a:pt x="324713" y="913295"/>
                  </a:lnTo>
                  <a:lnTo>
                    <a:pt x="324713" y="200774"/>
                  </a:lnTo>
                  <a:lnTo>
                    <a:pt x="0" y="0"/>
                  </a:lnTo>
                  <a:lnTo>
                    <a:pt x="0" y="712520"/>
                  </a:lnTo>
                  <a:close/>
                </a:path>
              </a:pathLst>
            </a:custGeom>
            <a:ln w="54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619354" y="2842931"/>
              <a:ext cx="330200" cy="923290"/>
            </a:xfrm>
            <a:custGeom>
              <a:avLst/>
              <a:gdLst/>
              <a:ahLst/>
              <a:cxnLst/>
              <a:rect l="l" t="t" r="r" b="b"/>
              <a:pathLst>
                <a:path w="330200" h="923289">
                  <a:moveTo>
                    <a:pt x="0" y="0"/>
                  </a:moveTo>
                  <a:lnTo>
                    <a:pt x="0" y="718820"/>
                  </a:lnTo>
                  <a:lnTo>
                    <a:pt x="330161" y="922959"/>
                  </a:lnTo>
                  <a:lnTo>
                    <a:pt x="330161" y="2041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 descr=""/>
            <p:cNvSpPr/>
            <p:nvPr/>
          </p:nvSpPr>
          <p:spPr>
            <a:xfrm>
              <a:off x="619354" y="2842931"/>
              <a:ext cx="330200" cy="923290"/>
            </a:xfrm>
            <a:custGeom>
              <a:avLst/>
              <a:gdLst/>
              <a:ahLst/>
              <a:cxnLst/>
              <a:rect l="l" t="t" r="r" b="b"/>
              <a:pathLst>
                <a:path w="330200" h="923289">
                  <a:moveTo>
                    <a:pt x="330161" y="922959"/>
                  </a:moveTo>
                  <a:lnTo>
                    <a:pt x="0" y="718820"/>
                  </a:lnTo>
                  <a:lnTo>
                    <a:pt x="0" y="0"/>
                  </a:lnTo>
                  <a:lnTo>
                    <a:pt x="330161" y="204139"/>
                  </a:lnTo>
                  <a:lnTo>
                    <a:pt x="330161" y="922959"/>
                  </a:lnTo>
                  <a:close/>
                </a:path>
              </a:pathLst>
            </a:custGeom>
            <a:ln w="54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04710" y="3306100"/>
              <a:ext cx="161340" cy="247243"/>
            </a:xfrm>
            <a:prstGeom prst="rect">
              <a:avLst/>
            </a:prstGeom>
          </p:spPr>
        </p:pic>
        <p:pic>
          <p:nvPicPr>
            <p:cNvPr id="64" name="object 64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04710" y="3038553"/>
              <a:ext cx="161340" cy="247243"/>
            </a:xfrm>
            <a:prstGeom prst="rect">
              <a:avLst/>
            </a:prstGeom>
          </p:spPr>
        </p:pic>
        <p:pic>
          <p:nvPicPr>
            <p:cNvPr id="65" name="object 65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47512" y="2967182"/>
              <a:ext cx="235343" cy="235356"/>
            </a:xfrm>
            <a:prstGeom prst="rect">
              <a:avLst/>
            </a:prstGeom>
          </p:spPr>
        </p:pic>
      </p:grpSp>
      <p:sp>
        <p:nvSpPr>
          <p:cNvPr id="66" name="object 66" descr=""/>
          <p:cNvSpPr txBox="1"/>
          <p:nvPr/>
        </p:nvSpPr>
        <p:spPr>
          <a:xfrm>
            <a:off x="515854" y="2992720"/>
            <a:ext cx="990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Lucida Sans"/>
                <a:cs typeface="Lucida Sans"/>
              </a:rPr>
              <a:t>4</a:t>
            </a:r>
            <a:endParaRPr sz="900">
              <a:latin typeface="Lucida Sans"/>
              <a:cs typeface="Lucida Sans"/>
            </a:endParaRPr>
          </a:p>
        </p:txBody>
      </p:sp>
      <p:sp>
        <p:nvSpPr>
          <p:cNvPr id="67" name="object 67" descr=""/>
          <p:cNvSpPr txBox="1"/>
          <p:nvPr/>
        </p:nvSpPr>
        <p:spPr>
          <a:xfrm>
            <a:off x="3140349" y="1475874"/>
            <a:ext cx="946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Lucida Sans"/>
                <a:cs typeface="Lucida Sans"/>
              </a:rPr>
              <a:t>5</a:t>
            </a:r>
            <a:endParaRPr sz="900">
              <a:latin typeface="Lucida Sans"/>
              <a:cs typeface="Lucida Sans"/>
            </a:endParaRPr>
          </a:p>
        </p:txBody>
      </p:sp>
      <p:pic>
        <p:nvPicPr>
          <p:cNvPr id="68" name="object 68" descr="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2501186" y="700142"/>
            <a:ext cx="235343" cy="235356"/>
          </a:xfrm>
          <a:prstGeom prst="rect">
            <a:avLst/>
          </a:prstGeom>
        </p:spPr>
      </p:pic>
      <p:sp>
        <p:nvSpPr>
          <p:cNvPr id="69" name="object 69" descr=""/>
          <p:cNvSpPr txBox="1"/>
          <p:nvPr/>
        </p:nvSpPr>
        <p:spPr>
          <a:xfrm>
            <a:off x="2569528" y="725680"/>
            <a:ext cx="9906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Lucida Sans"/>
                <a:cs typeface="Lucida Sans"/>
              </a:rPr>
              <a:t>6</a:t>
            </a:r>
            <a:endParaRPr sz="900">
              <a:latin typeface="Lucida Sans"/>
              <a:cs typeface="Lucida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5900" y="195280"/>
            <a:ext cx="4128770" cy="41802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Part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25">
                <a:solidFill>
                  <a:srgbClr val="2D2A26"/>
                </a:solidFill>
                <a:latin typeface="Arial Black"/>
                <a:cs typeface="Arial Black"/>
              </a:rPr>
              <a:t>15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complies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Part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0">
                <a:solidFill>
                  <a:srgbClr val="2D2A26"/>
                </a:solidFill>
                <a:latin typeface="Arial"/>
                <a:cs typeface="Arial"/>
              </a:rPr>
              <a:t>15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FCC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Rules.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Operation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subject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following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two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conditions: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0">
                <a:solidFill>
                  <a:srgbClr val="2D2A26"/>
                </a:solidFill>
                <a:latin typeface="Arial"/>
                <a:cs typeface="Arial"/>
              </a:rPr>
              <a:t>(1)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may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cause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harmful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interference,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(2)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accept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any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received,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including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may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cause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undesired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operation.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Part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25">
                <a:solidFill>
                  <a:srgbClr val="2D2A26"/>
                </a:solidFill>
                <a:latin typeface="Arial Black"/>
                <a:cs typeface="Arial Black"/>
              </a:rPr>
              <a:t>15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Class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B-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specific</a:t>
            </a:r>
            <a:endParaRPr sz="850">
              <a:latin typeface="Arial Black"/>
              <a:cs typeface="Arial Black"/>
            </a:endParaRPr>
          </a:p>
          <a:p>
            <a:pPr marL="12700" marR="5080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Note: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has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been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tested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found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comply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limits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Class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dig-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ital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device,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pursuant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part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0">
                <a:solidFill>
                  <a:srgbClr val="2D2A26"/>
                </a:solidFill>
                <a:latin typeface="Arial"/>
                <a:cs typeface="Arial"/>
              </a:rPr>
              <a:t>15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FCC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Rules.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These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limits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are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designed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provide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rea-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sonable protection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against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harmful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residential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installation.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equipment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generates,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uses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can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radiate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radio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frequency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energy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and,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if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installed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accordance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instructions,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may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cause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harmful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radio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communications.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However,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there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guarantee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will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occur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particular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installation.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If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this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does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cause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harmful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radio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television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reception,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can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be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determined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turning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off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on,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user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encouraged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try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correct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one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more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following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measures:</a:t>
            </a:r>
            <a:endParaRPr sz="750">
              <a:latin typeface="Arial"/>
              <a:cs typeface="Arial"/>
            </a:endParaRPr>
          </a:p>
          <a:p>
            <a:pPr marL="177800" indent="-92075">
              <a:lnSpc>
                <a:spcPct val="100000"/>
              </a:lnSpc>
              <a:spcBef>
                <a:spcPts val="600"/>
              </a:spcBef>
              <a:buChar char="•"/>
              <a:tabLst>
                <a:tab pos="177800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Reorient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relocate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receiving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antenna.</a:t>
            </a:r>
            <a:endParaRPr sz="750">
              <a:latin typeface="Arial"/>
              <a:cs typeface="Arial"/>
            </a:endParaRPr>
          </a:p>
          <a:p>
            <a:pPr marL="177800" indent="-92075">
              <a:lnSpc>
                <a:spcPct val="100000"/>
              </a:lnSpc>
              <a:spcBef>
                <a:spcPts val="150"/>
              </a:spcBef>
              <a:buChar char="•"/>
              <a:tabLst>
                <a:tab pos="177800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Increase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separation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between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receiver.</a:t>
            </a:r>
            <a:endParaRPr sz="750">
              <a:latin typeface="Arial"/>
              <a:cs typeface="Arial"/>
            </a:endParaRPr>
          </a:p>
          <a:p>
            <a:pPr marL="177165" marR="318770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Connect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into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outlet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circuit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different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from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receiver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connected.</a:t>
            </a:r>
            <a:endParaRPr sz="750">
              <a:latin typeface="Arial"/>
              <a:cs typeface="Arial"/>
            </a:endParaRPr>
          </a:p>
          <a:p>
            <a:pPr marL="177800" indent="-92075">
              <a:lnSpc>
                <a:spcPct val="100000"/>
              </a:lnSpc>
              <a:spcBef>
                <a:spcPts val="150"/>
              </a:spcBef>
              <a:buChar char="•"/>
              <a:tabLst>
                <a:tab pos="177800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Consult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dealer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an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experienced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radio/TV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technician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help.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Warning</a:t>
            </a:r>
            <a:endParaRPr sz="850">
              <a:latin typeface="Arial Black"/>
              <a:cs typeface="Arial Black"/>
            </a:endParaRPr>
          </a:p>
          <a:p>
            <a:pPr marL="12700" marR="92710">
              <a:lnSpc>
                <a:spcPct val="116700"/>
              </a:lnSpc>
              <a:spcBef>
                <a:spcPts val="430"/>
              </a:spcBef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Changes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modifications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expressly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approved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party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responsible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compliance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could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void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user‘s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authority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equipment.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FCC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limit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compliance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statement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(SAR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statement)</a:t>
            </a:r>
            <a:endParaRPr sz="850">
              <a:latin typeface="Arial Black"/>
              <a:cs typeface="Arial Black"/>
            </a:endParaRPr>
          </a:p>
          <a:p>
            <a:pPr algn="just" marL="12700" marR="76835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complies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radio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frequency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40">
                <a:solidFill>
                  <a:srgbClr val="2D2A26"/>
                </a:solidFill>
                <a:latin typeface="Arial"/>
                <a:cs typeface="Arial"/>
              </a:rPr>
              <a:t>(RF)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exposure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adopted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Federal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Communications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Commission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uncontrolled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environment.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should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installed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operated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minimum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distance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20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cm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between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radiator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&amp;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your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body.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5900" y="181246"/>
            <a:ext cx="4138929" cy="41014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48920">
              <a:lnSpc>
                <a:spcPct val="110800"/>
              </a:lnSpc>
              <a:spcBef>
                <a:spcPts val="100"/>
              </a:spcBef>
            </a:pP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Innovation,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Science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and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Economic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Development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Canada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(ISED)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statement: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CAN</a:t>
            </a:r>
            <a:r>
              <a:rPr dirty="0" sz="850" spc="-3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ICES-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3</a:t>
            </a:r>
            <a:r>
              <a:rPr dirty="0" sz="850" spc="-3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(B)/NMB-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3(B)</a:t>
            </a:r>
            <a:endParaRPr sz="850">
              <a:latin typeface="Arial Black"/>
              <a:cs typeface="Arial Black"/>
            </a:endParaRPr>
          </a:p>
          <a:p>
            <a:pPr marL="12700" marR="48895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complies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35">
                <a:solidFill>
                  <a:srgbClr val="2D2A26"/>
                </a:solidFill>
                <a:latin typeface="Arial"/>
                <a:cs typeface="Arial"/>
              </a:rPr>
              <a:t>ISED’s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license-exempt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35">
                <a:solidFill>
                  <a:srgbClr val="2D2A26"/>
                </a:solidFill>
                <a:latin typeface="Arial"/>
                <a:cs typeface="Arial"/>
              </a:rPr>
              <a:t>RSSs.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Operation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subject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following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two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conditions:</a:t>
            </a:r>
            <a:endParaRPr sz="750">
              <a:latin typeface="Arial"/>
              <a:cs typeface="Arial"/>
            </a:endParaRPr>
          </a:p>
          <a:p>
            <a:pPr marL="177165" indent="-128270">
              <a:lnSpc>
                <a:spcPct val="100000"/>
              </a:lnSpc>
              <a:spcBef>
                <a:spcPts val="600"/>
              </a:spcBef>
              <a:buAutoNum type="arabicParenBoth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may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cause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interference,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and</a:t>
            </a:r>
            <a:endParaRPr sz="750">
              <a:latin typeface="Arial"/>
              <a:cs typeface="Arial"/>
            </a:endParaRPr>
          </a:p>
          <a:p>
            <a:pPr marL="177165" marR="397510" indent="-133985">
              <a:lnSpc>
                <a:spcPct val="116700"/>
              </a:lnSpc>
              <a:buAutoNum type="arabicParenBoth"/>
              <a:tabLst>
                <a:tab pos="177165" algn="l"/>
              </a:tabLst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accept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any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interference,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including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may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cause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undesired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operation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device.</a:t>
            </a:r>
            <a:endParaRPr sz="750">
              <a:latin typeface="Arial"/>
              <a:cs typeface="Arial"/>
            </a:endParaRPr>
          </a:p>
          <a:p>
            <a:pPr marL="12700" marR="221615">
              <a:lnSpc>
                <a:spcPct val="116700"/>
              </a:lnSpc>
              <a:spcBef>
                <a:spcPts val="4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présent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appareil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est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conforme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CNR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d’Industrie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Canada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applicables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appareils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radio exempts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licence.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L’exploitation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est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autorisée aux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deux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conditions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suivantes:</a:t>
            </a:r>
            <a:endParaRPr sz="750">
              <a:latin typeface="Arial"/>
              <a:cs typeface="Arial"/>
            </a:endParaRPr>
          </a:p>
          <a:p>
            <a:pPr lvl="1" marL="177165" indent="-128270">
              <a:lnSpc>
                <a:spcPct val="100000"/>
              </a:lnSpc>
              <a:spcBef>
                <a:spcPts val="600"/>
              </a:spcBef>
              <a:buAutoNum type="arabicParenBoth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l’appareil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ne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doit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pas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produire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brouillage,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et</a:t>
            </a:r>
            <a:endParaRPr sz="750">
              <a:latin typeface="Arial"/>
              <a:cs typeface="Arial"/>
            </a:endParaRPr>
          </a:p>
          <a:p>
            <a:pPr lvl="1" marL="177165" marR="151765" indent="-133985">
              <a:lnSpc>
                <a:spcPct val="116700"/>
              </a:lnSpc>
              <a:buAutoNum type="arabicParenBoth"/>
              <a:tabLst>
                <a:tab pos="177165" algn="l"/>
              </a:tabLst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l’utilisateur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l’appareil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doit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accepter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tout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brouillage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radioélectrique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subi,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même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si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le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brouillage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est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susceptible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d’en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compromettre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le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fonctionnement.</a:t>
            </a:r>
            <a:endParaRPr sz="750">
              <a:latin typeface="Arial"/>
              <a:cs typeface="Arial"/>
            </a:endParaRPr>
          </a:p>
          <a:p>
            <a:pPr marL="12700" marR="5080">
              <a:lnSpc>
                <a:spcPct val="116700"/>
              </a:lnSpc>
              <a:spcBef>
                <a:spcPts val="445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could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automatically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discontinue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transmission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case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absence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information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transmit,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operational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failure.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intended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prohibit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transmission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con-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trol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signaling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information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repetitive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codes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where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required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technology.</a:t>
            </a:r>
            <a:endParaRPr sz="750">
              <a:latin typeface="Arial"/>
              <a:cs typeface="Arial"/>
            </a:endParaRPr>
          </a:p>
          <a:p>
            <a:pPr lvl="2" marL="177165" marR="8255" indent="-92075">
              <a:lnSpc>
                <a:spcPct val="116700"/>
              </a:lnSpc>
              <a:spcBef>
                <a:spcPts val="450"/>
              </a:spcBef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operation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5150–5250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only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indoor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reduce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potential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harmful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co-channel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mobile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satellite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systems;</a:t>
            </a:r>
            <a:endParaRPr sz="750">
              <a:latin typeface="Arial"/>
              <a:cs typeface="Arial"/>
            </a:endParaRPr>
          </a:p>
          <a:p>
            <a:pPr lvl="2" marL="177165" marR="202565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maximum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antenna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gain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permitted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devices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bands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5250–5350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5470–5725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shall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comply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e.i.r.p.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limit;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an</a:t>
            </a:r>
            <a:endParaRPr sz="750">
              <a:latin typeface="Arial"/>
              <a:cs typeface="Arial"/>
            </a:endParaRPr>
          </a:p>
          <a:p>
            <a:pPr lvl="2" marL="177165" marR="243204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maximum antenna gain permitted for devices in the band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5725–5825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shall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comply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e.i.r.p.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limits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specified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point-to-point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non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point-to-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point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operation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as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appropriate.</a:t>
            </a:r>
            <a:endParaRPr sz="750">
              <a:latin typeface="Arial"/>
              <a:cs typeface="Arial"/>
            </a:endParaRPr>
          </a:p>
          <a:p>
            <a:pPr marL="12700" marR="8255">
              <a:lnSpc>
                <a:spcPct val="116700"/>
              </a:lnSpc>
              <a:spcBef>
                <a:spcPts val="4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addition,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high-power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radars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are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allocated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as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primary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users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(i.e.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priority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users)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bands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5250–5350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 5650–5850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and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that these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radars could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cause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interference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and/</a:t>
            </a:r>
            <a:r>
              <a:rPr dirty="0" sz="75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damage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45">
                <a:solidFill>
                  <a:srgbClr val="2D2A26"/>
                </a:solidFill>
                <a:latin typeface="Arial"/>
                <a:cs typeface="Arial"/>
              </a:rPr>
              <a:t>LE-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LAN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devices.</a:t>
            </a:r>
            <a:endParaRPr sz="750">
              <a:latin typeface="Arial"/>
              <a:cs typeface="Arial"/>
            </a:endParaRPr>
          </a:p>
          <a:p>
            <a:pPr marL="12700" marR="68580">
              <a:lnSpc>
                <a:spcPct val="116700"/>
              </a:lnSpc>
              <a:spcBef>
                <a:spcPts val="4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L’appareil</a:t>
            </a:r>
            <a:r>
              <a:rPr dirty="0" sz="750" spc="1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pourrait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automatiquement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interrompre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transmission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s’il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n’y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aucune</a:t>
            </a:r>
            <a:r>
              <a:rPr dirty="0" sz="750" spc="1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informa-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tion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transmettre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ou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cas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panne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fonctionnelle.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noter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que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l’objectif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cette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disposi-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5900" y="178656"/>
            <a:ext cx="4140200" cy="41052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7785">
              <a:lnSpc>
                <a:spcPct val="116700"/>
              </a:lnSpc>
              <a:spcBef>
                <a:spcPts val="100"/>
              </a:spcBef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tion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n’est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pas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d’empêcher la transmission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d’informations de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contrôle ou de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signalisation,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ou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encore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l’utilisation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codes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répétitifs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exigés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par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technique.</a:t>
            </a:r>
            <a:endParaRPr sz="750">
              <a:latin typeface="Arial"/>
              <a:cs typeface="Arial"/>
            </a:endParaRPr>
          </a:p>
          <a:p>
            <a:pPr marL="177165" marR="5080" indent="-92075">
              <a:lnSpc>
                <a:spcPct val="116700"/>
              </a:lnSpc>
              <a:spcBef>
                <a:spcPts val="450"/>
              </a:spcBef>
              <a:buChar char="•"/>
              <a:tabLst>
                <a:tab pos="177165" algn="l"/>
              </a:tabLst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L’appareil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fonctionnant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dans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comprise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150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250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est</a:t>
            </a:r>
            <a:r>
              <a:rPr dirty="0" sz="75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uniquement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réservé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une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utilisation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intérieur,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afin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réduire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le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risque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d’interférences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nocives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systèmes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mobiles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par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satellite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utilisant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même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canal;</a:t>
            </a:r>
            <a:endParaRPr sz="750">
              <a:latin typeface="Arial"/>
              <a:cs typeface="Arial"/>
            </a:endParaRPr>
          </a:p>
          <a:p>
            <a:pPr marL="177165" marR="31750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gain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d’antenne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maximum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autorisé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pour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les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appareils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fonctionnant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dans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les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bandes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comprises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250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350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MHz,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470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725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MHz,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doit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se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conformer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limite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p.i.r.e.;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35">
                <a:solidFill>
                  <a:srgbClr val="2D2A26"/>
                </a:solidFill>
                <a:latin typeface="Arial"/>
                <a:cs typeface="Arial"/>
              </a:rPr>
              <a:t>et</a:t>
            </a:r>
            <a:endParaRPr sz="750">
              <a:latin typeface="Arial"/>
              <a:cs typeface="Arial"/>
            </a:endParaRPr>
          </a:p>
          <a:p>
            <a:pPr marL="177165" marR="173355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gain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d’antenne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maximum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autorisé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pour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les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appareils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fonctionnant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dans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bande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comprise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725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825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doit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conformer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limites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p.i.r.e.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spécifiées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pour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l’exploitation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point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point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non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point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à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point,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selon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cas.</a:t>
            </a:r>
            <a:endParaRPr sz="750">
              <a:latin typeface="Arial"/>
              <a:cs typeface="Arial"/>
            </a:endParaRPr>
          </a:p>
          <a:p>
            <a:pPr marL="12700" marR="215900">
              <a:lnSpc>
                <a:spcPct val="116700"/>
              </a:lnSpc>
              <a:spcBef>
                <a:spcPts val="445"/>
              </a:spcBef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plus,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utilisateurs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radars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haute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puissance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sont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désignés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comme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utilisateurs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principaux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(c.-à-d.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comme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utilisateurs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prioritaires)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des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bandes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comprises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250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et</a:t>
            </a:r>
            <a:endParaRPr sz="750">
              <a:latin typeface="Arial"/>
              <a:cs typeface="Arial"/>
            </a:endParaRPr>
          </a:p>
          <a:p>
            <a:pPr marL="12700" marR="94615">
              <a:lnSpc>
                <a:spcPct val="116700"/>
              </a:lnSpc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350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MHz,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650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850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MHz,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ces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radars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pourraient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causer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des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interférences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et/ou</a:t>
            </a:r>
            <a:r>
              <a:rPr dirty="0" sz="750" spc="1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des</a:t>
            </a:r>
            <a:r>
              <a:rPr dirty="0" sz="750" spc="1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dommages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1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appareils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LAN-EL.</a:t>
            </a:r>
            <a:endParaRPr sz="750">
              <a:latin typeface="Arial"/>
              <a:cs typeface="Arial"/>
            </a:endParaRPr>
          </a:p>
          <a:p>
            <a:pPr marL="12700" marR="108585">
              <a:lnSpc>
                <a:spcPct val="116700"/>
              </a:lnSpc>
              <a:spcBef>
                <a:spcPts val="4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complies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IC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0">
                <a:solidFill>
                  <a:srgbClr val="2D2A26"/>
                </a:solidFill>
                <a:latin typeface="Arial"/>
                <a:cs typeface="Arial"/>
              </a:rPr>
              <a:t>RSS-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102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65">
                <a:solidFill>
                  <a:srgbClr val="2D2A26"/>
                </a:solidFill>
                <a:latin typeface="Arial"/>
                <a:cs typeface="Arial"/>
              </a:rPr>
              <a:t>RF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exposure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limits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set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forth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an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uncontrolled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environment.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should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installed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operated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minimum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distance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20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cm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between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radiator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&amp;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your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body.</a:t>
            </a:r>
            <a:endParaRPr sz="750">
              <a:latin typeface="Arial"/>
              <a:cs typeface="Arial"/>
            </a:endParaRPr>
          </a:p>
          <a:p>
            <a:pPr marL="12700" marR="139065">
              <a:lnSpc>
                <a:spcPct val="116700"/>
              </a:lnSpc>
              <a:spcBef>
                <a:spcPts val="450"/>
              </a:spcBef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Cet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équipement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est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conforme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limites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d’exposition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aux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rayonnements IC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établies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pour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un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environnement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non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contrôlé.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Cet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équipement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doit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être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installé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utilisé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avec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un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mini-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mum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20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cm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distance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entre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source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rayonnement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et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votre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corps.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0"/>
              </a:spcBef>
            </a:pP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CE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0">
                <a:solidFill>
                  <a:srgbClr val="2D2A26"/>
                </a:solidFill>
                <a:latin typeface="Arial Black"/>
                <a:cs typeface="Arial Black"/>
              </a:rPr>
              <a:t>RF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Compliance</a:t>
            </a:r>
            <a:endParaRPr sz="850">
              <a:latin typeface="Arial Black"/>
              <a:cs typeface="Arial Black"/>
            </a:endParaRPr>
          </a:p>
          <a:p>
            <a:pPr marL="12700" marR="135255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meets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EU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requirements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(1999/519/EC)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International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Commission</a:t>
            </a:r>
            <a:r>
              <a:rPr dirty="0" sz="75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on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Non-Ionizing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Radiation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Protection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(ICNIRP)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on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limitation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exposure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general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public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electromagnetic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fields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way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health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protection.</a:t>
            </a:r>
            <a:endParaRPr sz="750">
              <a:latin typeface="Arial"/>
              <a:cs typeface="Arial"/>
            </a:endParaRPr>
          </a:p>
          <a:p>
            <a:pPr marL="12700" marR="216535">
              <a:lnSpc>
                <a:spcPct val="116700"/>
              </a:lnSpc>
              <a:spcBef>
                <a:spcPts val="450"/>
              </a:spcBef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device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restricted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indoor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only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when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operating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5150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5350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MHz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fre-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quency</a:t>
            </a:r>
            <a:r>
              <a:rPr dirty="0" sz="750" spc="1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range.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5900" y="195280"/>
            <a:ext cx="4139565" cy="9334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850" spc="-85">
                <a:solidFill>
                  <a:srgbClr val="2D2A26"/>
                </a:solidFill>
                <a:latin typeface="Arial Black"/>
                <a:cs typeface="Arial Black"/>
              </a:rPr>
              <a:t>IMPORTANT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40">
                <a:solidFill>
                  <a:srgbClr val="2D2A26"/>
                </a:solidFill>
                <a:latin typeface="Arial Black"/>
                <a:cs typeface="Arial Black"/>
              </a:rPr>
              <a:t>for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14">
                <a:solidFill>
                  <a:srgbClr val="2D2A26"/>
                </a:solidFill>
                <a:latin typeface="Arial Black"/>
                <a:cs typeface="Arial Black"/>
              </a:rPr>
              <a:t>UK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80">
                <a:solidFill>
                  <a:srgbClr val="2D2A26"/>
                </a:solidFill>
                <a:latin typeface="Arial Black"/>
                <a:cs typeface="Arial Black"/>
              </a:rPr>
              <a:t>Power</a:t>
            </a:r>
            <a:r>
              <a:rPr dirty="0" sz="850" spc="-60">
                <a:solidFill>
                  <a:srgbClr val="2D2A26"/>
                </a:solidFill>
                <a:latin typeface="Arial Black"/>
                <a:cs typeface="Arial Black"/>
              </a:rPr>
              <a:t> Adapter </a:t>
            </a:r>
            <a:r>
              <a:rPr dirty="0" sz="850" spc="-20">
                <a:solidFill>
                  <a:srgbClr val="2D2A26"/>
                </a:solidFill>
                <a:latin typeface="Arial Black"/>
                <a:cs typeface="Arial Black"/>
              </a:rPr>
              <a:t>Cord</a:t>
            </a:r>
            <a:endParaRPr sz="850">
              <a:latin typeface="Arial Black"/>
              <a:cs typeface="Arial Black"/>
            </a:endParaRPr>
          </a:p>
          <a:p>
            <a:pPr algn="just" marL="12700" marR="248285">
              <a:lnSpc>
                <a:spcPct val="116700"/>
              </a:lnSpc>
              <a:spcBef>
                <a:spcPts val="430"/>
              </a:spcBef>
            </a:pP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If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available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socket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outlet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suitable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supplied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equipment,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it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should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cut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off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appropriate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three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pin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fitted.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alternative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plugs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on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ap-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proved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3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amp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fuse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fitted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adaptor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main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fuse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box.</a:t>
            </a:r>
            <a:endParaRPr sz="750">
              <a:latin typeface="Arial"/>
              <a:cs typeface="Arial"/>
            </a:endParaRPr>
          </a:p>
          <a:p>
            <a:pPr algn="just" marL="12700" marR="5080">
              <a:lnSpc>
                <a:spcPct val="116700"/>
              </a:lnSpc>
              <a:spcBef>
                <a:spcPts val="450"/>
              </a:spcBef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severed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from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mains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lead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destroyed,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bared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flexible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cords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hazardous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if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engaged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live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socket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outlet.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event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replacing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fuse,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0">
                <a:solidFill>
                  <a:srgbClr val="2D2A26"/>
                </a:solidFill>
                <a:latin typeface="Arial"/>
                <a:cs typeface="Arial"/>
              </a:rPr>
              <a:t>a</a:t>
            </a:r>
            <a:endParaRPr sz="750">
              <a:latin typeface="Arial"/>
              <a:cs typeface="Arial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1321" y="1110024"/>
            <a:ext cx="191956" cy="19441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2986543" y="1122380"/>
            <a:ext cx="1344930" cy="139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mark.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Always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replace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fuse</a:t>
            </a:r>
            <a:endParaRPr sz="75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15900" y="1103330"/>
            <a:ext cx="253238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-635">
              <a:lnSpc>
                <a:spcPct val="116700"/>
              </a:lnSpc>
              <a:spcBef>
                <a:spcPts val="10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3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amp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fuse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approved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45">
                <a:solidFill>
                  <a:srgbClr val="2D2A26"/>
                </a:solidFill>
                <a:latin typeface="Arial"/>
                <a:cs typeface="Arial"/>
              </a:rPr>
              <a:t>ASTA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30">
                <a:solidFill>
                  <a:srgbClr val="2D2A26"/>
                </a:solidFill>
                <a:latin typeface="Arial"/>
                <a:cs typeface="Arial"/>
              </a:rPr>
              <a:t>BS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1362,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i.e.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carries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cover,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never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use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plugs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fuse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cover</a:t>
            </a:r>
            <a:r>
              <a:rPr dirty="0" sz="750" spc="9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omitted.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WARNING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90">
                <a:solidFill>
                  <a:srgbClr val="2D2A26"/>
                </a:solidFill>
                <a:latin typeface="Arial"/>
                <a:cs typeface="Arial"/>
              </a:rPr>
              <a:t>—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 THIS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APPLIANCE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-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 EARTHED.</a:t>
            </a:r>
            <a:endParaRPr sz="75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215900" y="1617680"/>
            <a:ext cx="4138929" cy="168846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46735">
              <a:lnSpc>
                <a:spcPct val="116700"/>
              </a:lnSpc>
              <a:spcBef>
                <a:spcPts val="100"/>
              </a:spcBef>
              <a:tabLst>
                <a:tab pos="1376045" algn="l"/>
                <a:tab pos="224345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wires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mains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lead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are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accordance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2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following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code: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Green-and-Yellow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80">
                <a:solidFill>
                  <a:srgbClr val="2D2A26"/>
                </a:solidFill>
                <a:latin typeface="Arial"/>
                <a:cs typeface="Arial"/>
              </a:rPr>
              <a:t>=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Earth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	Blue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80">
                <a:solidFill>
                  <a:srgbClr val="2D2A26"/>
                </a:solidFill>
                <a:latin typeface="Arial"/>
                <a:cs typeface="Arial"/>
              </a:rPr>
              <a:t>=</a:t>
            </a:r>
            <a:r>
              <a:rPr dirty="0" sz="750" spc="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Neutral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	Brown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80">
                <a:solidFill>
                  <a:srgbClr val="2D2A26"/>
                </a:solidFill>
                <a:latin typeface="Arial"/>
                <a:cs typeface="Arial"/>
              </a:rPr>
              <a:t>=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Live</a:t>
            </a:r>
            <a:endParaRPr sz="750">
              <a:latin typeface="Arial"/>
              <a:cs typeface="Arial"/>
            </a:endParaRPr>
          </a:p>
          <a:p>
            <a:pPr marL="12700" marR="80010">
              <a:lnSpc>
                <a:spcPct val="116700"/>
              </a:lnSpc>
              <a:spcBef>
                <a:spcPts val="450"/>
              </a:spcBef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As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colour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wiring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mains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lead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appliance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may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not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correspond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coloured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markings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identifying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terminals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your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plug,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proceed</a:t>
            </a:r>
            <a:r>
              <a:rPr dirty="0" sz="750" spc="1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as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follows:</a:t>
            </a:r>
            <a:endParaRPr sz="750">
              <a:latin typeface="Arial"/>
              <a:cs typeface="Arial"/>
            </a:endParaRPr>
          </a:p>
          <a:p>
            <a:pPr marL="177165" marR="7620" indent="-92075">
              <a:lnSpc>
                <a:spcPct val="116700"/>
              </a:lnSpc>
              <a:spcBef>
                <a:spcPts val="450"/>
              </a:spcBef>
              <a:buChar char="•"/>
              <a:tabLst>
                <a:tab pos="177165" algn="l"/>
              </a:tabLst>
            </a:pP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wire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Green-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and-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Yellow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connected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terminal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plug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which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marked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letter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“E”,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by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earth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symbol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Green-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and-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Yellow.</a:t>
            </a:r>
            <a:endParaRPr sz="750">
              <a:latin typeface="Arial"/>
              <a:cs typeface="Arial"/>
            </a:endParaRPr>
          </a:p>
          <a:p>
            <a:pPr marL="177165" marR="5080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wire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Blue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connected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terminal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marked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the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letter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“N”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Black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Blue.</a:t>
            </a:r>
            <a:endParaRPr sz="750">
              <a:latin typeface="Arial"/>
              <a:cs typeface="Arial"/>
            </a:endParaRPr>
          </a:p>
          <a:p>
            <a:pPr marL="177165" marR="132080" indent="-92075">
              <a:lnSpc>
                <a:spcPct val="116700"/>
              </a:lnSpc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wire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Brown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must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connected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to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terminal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which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marked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letter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“L”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coloured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Red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or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Brown.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Argentina</a:t>
            </a:r>
            <a:endParaRPr sz="850">
              <a:latin typeface="Arial Black"/>
              <a:cs typeface="Arial Black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1451" y="3478176"/>
            <a:ext cx="128587" cy="112585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222250" y="3398678"/>
            <a:ext cx="2595880" cy="938530"/>
          </a:xfrm>
          <a:prstGeom prst="rect">
            <a:avLst/>
          </a:prstGeom>
          <a:ln w="12700">
            <a:solidFill>
              <a:srgbClr val="D2232A"/>
            </a:solidFill>
          </a:ln>
        </p:spPr>
        <p:txBody>
          <a:bodyPr wrap="square" lIns="0" tIns="77470" rIns="0" bIns="0" rtlCol="0" vert="horz">
            <a:spAutoFit/>
          </a:bodyPr>
          <a:lstStyle/>
          <a:p>
            <a:pPr marL="79375" marR="173355" indent="153035">
              <a:lnSpc>
                <a:spcPct val="116700"/>
              </a:lnSpc>
              <a:spcBef>
                <a:spcPts val="61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Este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producto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utiliza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para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su</a:t>
            </a:r>
            <a:r>
              <a:rPr dirty="0" sz="750" spc="9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funcionamiento</a:t>
            </a:r>
            <a:r>
              <a:rPr dirty="0" sz="750" spc="500">
                <a:solidFill>
                  <a:srgbClr val="2D2A26"/>
                </a:solidFill>
                <a:latin typeface="Arial"/>
                <a:cs typeface="Arial"/>
              </a:rPr>
              <a:t> 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una</a:t>
            </a:r>
            <a:r>
              <a:rPr dirty="0" sz="750" spc="1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fuente</a:t>
            </a:r>
            <a:r>
              <a:rPr dirty="0" sz="750" spc="1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</a:t>
            </a:r>
            <a:r>
              <a:rPr dirty="0" sz="750" spc="1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alimentación,</a:t>
            </a:r>
            <a:r>
              <a:rPr dirty="0" sz="750" spc="1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modelo</a:t>
            </a:r>
            <a:r>
              <a:rPr dirty="0" sz="750" spc="1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FSP040-RHBN3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marca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Clover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con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las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siguientes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características</a:t>
            </a:r>
            <a:endParaRPr sz="750">
              <a:latin typeface="Arial"/>
              <a:cs typeface="Arial"/>
            </a:endParaRPr>
          </a:p>
          <a:p>
            <a:pPr algn="just" marL="79375" marR="99060">
              <a:lnSpc>
                <a:spcPct val="116700"/>
              </a:lnSpc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técnicas: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Entrada: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AC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100-240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60">
                <a:solidFill>
                  <a:srgbClr val="2D2A26"/>
                </a:solidFill>
                <a:latin typeface="Arial"/>
                <a:cs typeface="Arial"/>
              </a:rPr>
              <a:t>V,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50-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60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Hz,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45">
                <a:solidFill>
                  <a:srgbClr val="2D2A26"/>
                </a:solidFill>
                <a:latin typeface="Arial"/>
                <a:cs typeface="Arial"/>
              </a:rPr>
              <a:t>1.5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A,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Cl.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I;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Salida: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DC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80">
                <a:solidFill>
                  <a:srgbClr val="2D2A26"/>
                </a:solidFill>
                <a:latin typeface="Arial"/>
                <a:cs typeface="Arial"/>
              </a:rPr>
              <a:t>12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60">
                <a:solidFill>
                  <a:srgbClr val="2D2A26"/>
                </a:solidFill>
                <a:latin typeface="Arial"/>
                <a:cs typeface="Arial"/>
              </a:rPr>
              <a:t>V,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3.33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A,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que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ha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sido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certificada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para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su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utilización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en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el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mercado</a:t>
            </a:r>
            <a:r>
              <a:rPr dirty="0" sz="750" spc="8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argentino.</a:t>
            </a:r>
            <a:endParaRPr sz="750">
              <a:latin typeface="Arial"/>
              <a:cs typeface="Arial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77852" y="3478178"/>
            <a:ext cx="128612" cy="112623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2898648" y="3398678"/>
            <a:ext cx="1451610" cy="938530"/>
          </a:xfrm>
          <a:prstGeom prst="rect">
            <a:avLst/>
          </a:prstGeom>
          <a:ln w="12700">
            <a:solidFill>
              <a:srgbClr val="FFC20E"/>
            </a:solidFill>
          </a:ln>
        </p:spPr>
        <p:txBody>
          <a:bodyPr wrap="square" lIns="0" tIns="77470" rIns="0" bIns="0" rtlCol="0" vert="horz">
            <a:spAutoFit/>
          </a:bodyPr>
          <a:lstStyle/>
          <a:p>
            <a:pPr marL="79375" marR="88265" indent="153035">
              <a:lnSpc>
                <a:spcPct val="116700"/>
              </a:lnSpc>
              <a:spcBef>
                <a:spcPts val="610"/>
              </a:spcBef>
            </a:pP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Conectar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una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fuente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diferente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provista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podría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ocasionar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un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incendio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0">
                <a:solidFill>
                  <a:srgbClr val="2D2A26"/>
                </a:solidFill>
                <a:latin typeface="Arial"/>
                <a:cs typeface="Arial"/>
              </a:rPr>
              <a:t>o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choque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eléctrico.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No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utilice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una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fuente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diferente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a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la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 provista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con</a:t>
            </a:r>
            <a:r>
              <a:rPr dirty="0" sz="750" spc="1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el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equipo.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15900" y="195280"/>
            <a:ext cx="4130675" cy="3769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-105">
                <a:solidFill>
                  <a:srgbClr val="2D2A26"/>
                </a:solidFill>
                <a:latin typeface="Arial Black"/>
                <a:cs typeface="Arial Black"/>
              </a:rPr>
              <a:t>EU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Declaration 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of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Conformity</a:t>
            </a:r>
            <a:endParaRPr sz="850">
              <a:latin typeface="Arial Black"/>
              <a:cs typeface="Arial Black"/>
            </a:endParaRPr>
          </a:p>
          <a:p>
            <a:pPr algn="just" marL="12700" marR="5080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Hereby,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Clover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Network,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LLC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declares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that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radio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type,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C305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compliance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Directive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2014/53/EU.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full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text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EU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declaration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of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conformity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available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at</a:t>
            </a:r>
            <a:r>
              <a:rPr dirty="0" sz="750" spc="11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following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internet</a:t>
            </a:r>
            <a:r>
              <a:rPr dirty="0" sz="750" spc="10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address: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750" spc="-55">
                <a:solidFill>
                  <a:srgbClr val="3DAE2B"/>
                </a:solidFill>
                <a:latin typeface="Arial Black"/>
                <a:cs typeface="Arial Black"/>
              </a:rPr>
              <a:t>eu.clover.com/eu-</a:t>
            </a:r>
            <a:r>
              <a:rPr dirty="0" sz="750" spc="-10">
                <a:solidFill>
                  <a:srgbClr val="3DAE2B"/>
                </a:solidFill>
                <a:latin typeface="Arial Black"/>
                <a:cs typeface="Arial Black"/>
              </a:rPr>
              <a:t>compliance</a:t>
            </a:r>
            <a:endParaRPr sz="750">
              <a:latin typeface="Arial Black"/>
              <a:cs typeface="Arial Black"/>
            </a:endParaRPr>
          </a:p>
          <a:p>
            <a:pPr marL="12700" marR="529590">
              <a:lnSpc>
                <a:spcPct val="166700"/>
              </a:lnSpc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frequency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maximum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transmitted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power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in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EU</a:t>
            </a:r>
            <a:r>
              <a:rPr dirty="0" sz="750" spc="114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are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listed</a:t>
            </a:r>
            <a:r>
              <a:rPr dirty="0" sz="750" spc="1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below: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2400MHz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–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2483.5MHz: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20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dBm</a:t>
            </a:r>
            <a:r>
              <a:rPr dirty="0" sz="750" spc="8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(EIRP)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5150MHz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–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5250MHz: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dBm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(EIRP)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5250MHz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–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5350MHz: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dBm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(EIRP)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5470MHz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–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5725MHz: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dBm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(EIRP)</a:t>
            </a:r>
            <a:endParaRPr sz="750">
              <a:latin typeface="Arial"/>
              <a:cs typeface="Arial"/>
            </a:endParaRPr>
          </a:p>
          <a:p>
            <a:pPr marL="12700" marR="2622550">
              <a:lnSpc>
                <a:spcPct val="116700"/>
              </a:lnSpc>
              <a:spcBef>
                <a:spcPts val="450"/>
              </a:spcBef>
            </a:pPr>
            <a:r>
              <a:rPr dirty="0" sz="750" spc="-75">
                <a:solidFill>
                  <a:srgbClr val="2D2A26"/>
                </a:solidFill>
                <a:latin typeface="Arial"/>
                <a:cs typeface="Arial"/>
              </a:rPr>
              <a:t>LTE</a:t>
            </a:r>
            <a:r>
              <a:rPr dirty="0" sz="750" spc="4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65">
                <a:solidFill>
                  <a:srgbClr val="2D2A26"/>
                </a:solidFill>
                <a:latin typeface="Arial"/>
                <a:cs typeface="Arial"/>
              </a:rPr>
              <a:t>1: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23dBm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(conducted) </a:t>
            </a:r>
            <a:r>
              <a:rPr dirty="0" sz="750" spc="-75">
                <a:solidFill>
                  <a:srgbClr val="2D2A26"/>
                </a:solidFill>
                <a:latin typeface="Arial"/>
                <a:cs typeface="Arial"/>
              </a:rPr>
              <a:t>LTE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3: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23dBm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(conducted) </a:t>
            </a:r>
            <a:r>
              <a:rPr dirty="0" sz="750" spc="-75">
                <a:solidFill>
                  <a:srgbClr val="2D2A26"/>
                </a:solidFill>
                <a:latin typeface="Arial"/>
                <a:cs typeface="Arial"/>
              </a:rPr>
              <a:t>LTE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7:</a:t>
            </a:r>
            <a:r>
              <a:rPr dirty="0" sz="750" spc="3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23dBm</a:t>
            </a:r>
            <a:r>
              <a:rPr dirty="0" sz="750" spc="3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(conducted) </a:t>
            </a:r>
            <a:r>
              <a:rPr dirty="0" sz="750" spc="-75">
                <a:solidFill>
                  <a:srgbClr val="2D2A26"/>
                </a:solidFill>
                <a:latin typeface="Arial"/>
                <a:cs typeface="Arial"/>
              </a:rPr>
              <a:t>LTE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8: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23dBm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(conducted) </a:t>
            </a:r>
            <a:r>
              <a:rPr dirty="0" sz="750" spc="-75">
                <a:solidFill>
                  <a:srgbClr val="2D2A26"/>
                </a:solidFill>
                <a:latin typeface="Arial"/>
                <a:cs typeface="Arial"/>
              </a:rPr>
              <a:t>LTE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Band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20:</a:t>
            </a:r>
            <a:r>
              <a:rPr dirty="0" sz="750" spc="6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23dBm</a:t>
            </a:r>
            <a:r>
              <a:rPr dirty="0" sz="750" spc="6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(conducted)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NFC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(13.56MHz):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5">
                <a:solidFill>
                  <a:srgbClr val="2D2A26"/>
                </a:solidFill>
                <a:latin typeface="Arial"/>
                <a:cs typeface="Arial"/>
              </a:rPr>
              <a:t>-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1.43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dBμA/m</a:t>
            </a:r>
            <a:r>
              <a:rPr dirty="0" sz="750" spc="1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(@10m)</a:t>
            </a:r>
            <a:endParaRPr sz="7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4"/>
              </a:spcBef>
            </a:pP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50" spc="-75">
                <a:solidFill>
                  <a:srgbClr val="2D2A26"/>
                </a:solidFill>
                <a:latin typeface="Arial Black"/>
                <a:cs typeface="Arial Black"/>
              </a:rPr>
              <a:t>Restrictions</a:t>
            </a:r>
            <a:r>
              <a:rPr dirty="0" sz="8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35">
                <a:solidFill>
                  <a:srgbClr val="2D2A26"/>
                </a:solidFill>
                <a:latin typeface="Arial Black"/>
                <a:cs typeface="Arial Black"/>
              </a:rPr>
              <a:t>in</a:t>
            </a:r>
            <a:endParaRPr sz="850">
              <a:latin typeface="Arial Black"/>
              <a:cs typeface="Arial Black"/>
            </a:endParaRPr>
          </a:p>
          <a:p>
            <a:pPr marL="12700" marR="112395">
              <a:lnSpc>
                <a:spcPct val="116700"/>
              </a:lnSpc>
              <a:spcBef>
                <a:spcPts val="520"/>
              </a:spcBef>
            </a:pP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AT/BE/BG/CZ/DK/EE/FR/DE/IS/IE/IT/EL/ES/CY/LV/LI/LT/LU/HU/MT/NL/NO/PL/PT/RO/SI/SK/</a:t>
            </a:r>
            <a:r>
              <a:rPr dirty="0" sz="750" spc="50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TR/FI/SE/CH/UK(NI)/HR/UK.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5150MHz-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5350MHz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4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indoor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use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10">
                <a:solidFill>
                  <a:srgbClr val="2D2A26"/>
                </a:solidFill>
                <a:latin typeface="Arial"/>
                <a:cs typeface="Arial"/>
              </a:rPr>
              <a:t>only.</a:t>
            </a:r>
            <a:endParaRPr sz="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Caution: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70">
                <a:solidFill>
                  <a:srgbClr val="2D2A26"/>
                </a:solidFill>
                <a:latin typeface="Arial Black"/>
                <a:cs typeface="Arial Black"/>
              </a:rPr>
              <a:t>Exposure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55">
                <a:solidFill>
                  <a:srgbClr val="2D2A26"/>
                </a:solidFill>
                <a:latin typeface="Arial Black"/>
                <a:cs typeface="Arial Black"/>
              </a:rPr>
              <a:t>to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Radio</a:t>
            </a:r>
            <a:r>
              <a:rPr dirty="0" sz="850" spc="-50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65">
                <a:solidFill>
                  <a:srgbClr val="2D2A26"/>
                </a:solidFill>
                <a:latin typeface="Arial Black"/>
                <a:cs typeface="Arial Black"/>
              </a:rPr>
              <a:t>Frequency</a:t>
            </a:r>
            <a:r>
              <a:rPr dirty="0" sz="850" spc="-45">
                <a:solidFill>
                  <a:srgbClr val="2D2A26"/>
                </a:solidFill>
                <a:latin typeface="Arial Black"/>
                <a:cs typeface="Arial Black"/>
              </a:rPr>
              <a:t> </a:t>
            </a:r>
            <a:r>
              <a:rPr dirty="0" sz="850" spc="-10">
                <a:solidFill>
                  <a:srgbClr val="2D2A26"/>
                </a:solidFill>
                <a:latin typeface="Arial Black"/>
                <a:cs typeface="Arial Black"/>
              </a:rPr>
              <a:t>Radiation</a:t>
            </a:r>
            <a:endParaRPr sz="850">
              <a:latin typeface="Arial Black"/>
              <a:cs typeface="Arial Black"/>
            </a:endParaRPr>
          </a:p>
          <a:p>
            <a:pPr algn="just" marL="12700" marR="57785">
              <a:lnSpc>
                <a:spcPct val="116700"/>
              </a:lnSpc>
              <a:spcBef>
                <a:spcPts val="430"/>
              </a:spcBef>
            </a:pP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complies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55">
                <a:solidFill>
                  <a:srgbClr val="2D2A26"/>
                </a:solidFill>
                <a:latin typeface="Arial"/>
                <a:cs typeface="Arial"/>
              </a:rPr>
              <a:t>EU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radiation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exposure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limits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set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forth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for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an</a:t>
            </a:r>
            <a:r>
              <a:rPr dirty="0" sz="750" spc="1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>
                <a:solidFill>
                  <a:srgbClr val="2D2A26"/>
                </a:solidFill>
                <a:latin typeface="Arial"/>
                <a:cs typeface="Arial"/>
              </a:rPr>
              <a:t>uncontrolled</a:t>
            </a:r>
            <a:r>
              <a:rPr dirty="0" sz="750" spc="1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5">
                <a:solidFill>
                  <a:srgbClr val="2D2A26"/>
                </a:solidFill>
                <a:latin typeface="Arial"/>
                <a:cs typeface="Arial"/>
              </a:rPr>
              <a:t>en-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 vironment.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This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equipment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should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be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installed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and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operated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with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minimum</a:t>
            </a:r>
            <a:r>
              <a:rPr dirty="0" sz="750" spc="5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2D2A26"/>
                </a:solidFill>
                <a:latin typeface="Arial"/>
                <a:cs typeface="Arial"/>
              </a:rPr>
              <a:t>distance</a:t>
            </a:r>
            <a:r>
              <a:rPr dirty="0" sz="750" spc="5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20cm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 between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the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radiator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&amp;</a:t>
            </a:r>
            <a:r>
              <a:rPr dirty="0" sz="750" spc="70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10">
                <a:solidFill>
                  <a:srgbClr val="2D2A26"/>
                </a:solidFill>
                <a:latin typeface="Arial"/>
                <a:cs typeface="Arial"/>
              </a:rPr>
              <a:t>your</a:t>
            </a:r>
            <a:r>
              <a:rPr dirty="0" sz="750" spc="75">
                <a:solidFill>
                  <a:srgbClr val="2D2A26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2D2A26"/>
                </a:solidFill>
                <a:latin typeface="Arial"/>
                <a:cs typeface="Arial"/>
              </a:rPr>
              <a:t>body.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DAE2B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Clover</dc:creator>
  <dc:subject>Quick Start Guide
Kurzanleitung
Instructions de démarrage
Guía de inicio rápido
Guida introduttiva
Snelstartgids</dc:subject>
  <dc:title>Clover Mini 3 Quick Start Guide</dc:title>
  <dcterms:created xsi:type="dcterms:W3CDTF">2024-03-24T17:46:29Z</dcterms:created>
  <dcterms:modified xsi:type="dcterms:W3CDTF">2024-03-24T17:46:29Z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2022-10-11T00:00:00Z</vt:filetime>
  </property>
  <property fmtid="{D5CDD505-2E9C-101B-9397-08002B2CF9AE}" pid="3" name="Creator">
    <vt:lpwstr>Adobe InDesign 17.0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16.0.3</vt:lpwstr>
  </property>
</Properties>
</file>