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6.png"/><Relationship Id="rId9" Type="http://schemas.openxmlformats.org/officeDocument/2006/relationships/image" Target="../media/image15.png"/><Relationship Id="rId10" Type="http://schemas.openxmlformats.org/officeDocument/2006/relationships/image" Target="../media/image1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26572" y="487112"/>
            <a:ext cx="40093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20">
                <a:solidFill>
                  <a:srgbClr val="231F20"/>
                </a:solidFill>
                <a:latin typeface="Verdana"/>
                <a:cs typeface="Verdana"/>
              </a:rPr>
              <a:t>Station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95">
                <a:solidFill>
                  <a:srgbClr val="231F20"/>
                </a:solidFill>
                <a:latin typeface="Verdana"/>
                <a:cs typeface="Verdana"/>
              </a:rPr>
              <a:t>Solo</a:t>
            </a:r>
            <a:r>
              <a:rPr dirty="0" sz="2000" spc="-1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0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20">
                <a:solidFill>
                  <a:srgbClr val="231F20"/>
                </a:solidFill>
                <a:latin typeface="Verdana"/>
                <a:cs typeface="Verdana"/>
              </a:rPr>
              <a:t>Restaurants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44497" y="4551366"/>
            <a:ext cx="5060950" cy="153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2000" spc="-40">
                <a:solidFill>
                  <a:srgbClr val="231F20"/>
                </a:solidFill>
                <a:latin typeface="Verdana"/>
                <a:cs typeface="Verdana"/>
              </a:rPr>
              <a:t>Accept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25">
                <a:solidFill>
                  <a:srgbClr val="231F20"/>
                </a:solidFill>
                <a:latin typeface="Verdana"/>
                <a:cs typeface="Verdana"/>
              </a:rPr>
              <a:t>payments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05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2000" spc="-1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14">
                <a:solidFill>
                  <a:srgbClr val="231F20"/>
                </a:solidFill>
                <a:latin typeface="Verdana"/>
                <a:cs typeface="Verdana"/>
              </a:rPr>
              <a:t>manage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20">
                <a:solidFill>
                  <a:srgbClr val="231F20"/>
                </a:solidFill>
                <a:latin typeface="Verdana"/>
                <a:cs typeface="Verdana"/>
              </a:rPr>
              <a:t>your </a:t>
            </a:r>
            <a:r>
              <a:rPr dirty="0" sz="2000" spc="-140">
                <a:solidFill>
                  <a:srgbClr val="231F20"/>
                </a:solidFill>
                <a:latin typeface="Verdana"/>
                <a:cs typeface="Verdana"/>
              </a:rPr>
              <a:t>restaurant</a:t>
            </a:r>
            <a:r>
              <a:rPr dirty="0" sz="200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00">
                <a:solidFill>
                  <a:srgbClr val="231F20"/>
                </a:solidFill>
                <a:latin typeface="Verdana"/>
                <a:cs typeface="Verdana"/>
              </a:rPr>
              <a:t>business</a:t>
            </a:r>
            <a:r>
              <a:rPr dirty="0" sz="200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14">
                <a:solidFill>
                  <a:srgbClr val="231F20"/>
                </a:solidFill>
                <a:latin typeface="Verdana"/>
                <a:cs typeface="Verdana"/>
              </a:rPr>
              <a:t>with</a:t>
            </a:r>
            <a:r>
              <a:rPr dirty="0" sz="200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0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200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20">
                <a:solidFill>
                  <a:srgbClr val="231F20"/>
                </a:solidFill>
                <a:latin typeface="Verdana"/>
                <a:cs typeface="Verdana"/>
              </a:rPr>
              <a:t>Station</a:t>
            </a:r>
            <a:r>
              <a:rPr dirty="0" sz="2000" spc="-1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55">
                <a:solidFill>
                  <a:srgbClr val="231F20"/>
                </a:solidFill>
                <a:latin typeface="Verdana"/>
                <a:cs typeface="Verdana"/>
              </a:rPr>
              <a:t>Solo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A</a:t>
            </a:r>
            <a:r>
              <a:rPr dirty="0" sz="1400" spc="-9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powerful,</a:t>
            </a:r>
            <a:r>
              <a:rPr dirty="0" sz="1400" spc="-9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all-in-one</a:t>
            </a:r>
            <a:r>
              <a:rPr dirty="0" sz="1400" spc="-9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restaurant</a:t>
            </a:r>
            <a:endParaRPr sz="1400">
              <a:latin typeface="Lucida Sans"/>
              <a:cs typeface="Lucida Sans"/>
            </a:endParaRPr>
          </a:p>
          <a:p>
            <a:pPr marL="12700" marR="1461135">
              <a:lnSpc>
                <a:spcPct val="113100"/>
              </a:lnSpc>
            </a:pP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point-</a:t>
            </a: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of-</a:t>
            </a: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sale</a:t>
            </a:r>
            <a:r>
              <a:rPr dirty="0" sz="1400" spc="-6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50">
                <a:solidFill>
                  <a:srgbClr val="2CB34A"/>
                </a:solidFill>
                <a:latin typeface="Lucida Sans"/>
                <a:cs typeface="Lucida Sans"/>
              </a:rPr>
              <a:t>(POS)</a:t>
            </a:r>
            <a:r>
              <a:rPr dirty="0" sz="1400" spc="-6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device</a:t>
            </a:r>
            <a:r>
              <a:rPr dirty="0" sz="1400" spc="-6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20">
                <a:solidFill>
                  <a:srgbClr val="2CB34A"/>
                </a:solidFill>
                <a:latin typeface="Lucida Sans"/>
                <a:cs typeface="Lucida Sans"/>
              </a:rPr>
              <a:t>to</a:t>
            </a:r>
            <a:r>
              <a:rPr dirty="0" sz="1400" spc="-6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manage</a:t>
            </a:r>
            <a:r>
              <a:rPr dirty="0" sz="1400" spc="-6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20">
                <a:solidFill>
                  <a:srgbClr val="2CB34A"/>
                </a:solidFill>
                <a:latin typeface="Lucida Sans"/>
                <a:cs typeface="Lucida Sans"/>
              </a:rPr>
              <a:t>your </a:t>
            </a: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dine-in,</a:t>
            </a:r>
            <a:r>
              <a:rPr dirty="0" sz="14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25">
                <a:solidFill>
                  <a:srgbClr val="2CB34A"/>
                </a:solidFill>
                <a:latin typeface="Lucida Sans"/>
                <a:cs typeface="Lucida Sans"/>
              </a:rPr>
              <a:t>take-</a:t>
            </a: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out</a:t>
            </a:r>
            <a:r>
              <a:rPr dirty="0" sz="14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and</a:t>
            </a:r>
            <a:r>
              <a:rPr dirty="0" sz="14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>
                <a:solidFill>
                  <a:srgbClr val="2CB34A"/>
                </a:solidFill>
                <a:latin typeface="Lucida Sans"/>
                <a:cs typeface="Lucida Sans"/>
              </a:rPr>
              <a:t>delivery</a:t>
            </a:r>
            <a:r>
              <a:rPr dirty="0" sz="14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400" spc="-10">
                <a:solidFill>
                  <a:srgbClr val="2CB34A"/>
                </a:solidFill>
                <a:latin typeface="Lucida Sans"/>
                <a:cs typeface="Lucida Sans"/>
              </a:rPr>
              <a:t>services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4114800" y="6697471"/>
            <a:ext cx="3200400" cy="2903855"/>
          </a:xfrm>
          <a:custGeom>
            <a:avLst/>
            <a:gdLst/>
            <a:ahLst/>
            <a:cxnLst/>
            <a:rect l="l" t="t" r="r" b="b"/>
            <a:pathLst>
              <a:path w="3200400" h="2903854">
                <a:moveTo>
                  <a:pt x="3200400" y="0"/>
                </a:moveTo>
                <a:lnTo>
                  <a:pt x="0" y="0"/>
                </a:lnTo>
                <a:lnTo>
                  <a:pt x="0" y="2903728"/>
                </a:lnTo>
                <a:lnTo>
                  <a:pt x="3200400" y="2903728"/>
                </a:lnTo>
                <a:lnTo>
                  <a:pt x="3200400" y="0"/>
                </a:lnTo>
                <a:close/>
              </a:path>
            </a:pathLst>
          </a:custGeom>
          <a:solidFill>
            <a:srgbClr val="2CB34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4390135" y="7614817"/>
            <a:ext cx="2668270" cy="1808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29870">
              <a:lnSpc>
                <a:spcPct val="1111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dirty="0" sz="1200" spc="-8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powerful</a:t>
            </a:r>
            <a:r>
              <a:rPr dirty="0" sz="1200" spc="-7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65">
                <a:solidFill>
                  <a:srgbClr val="FFFFFF"/>
                </a:solidFill>
                <a:latin typeface="Lucida Sans"/>
                <a:cs typeface="Lucida Sans"/>
              </a:rPr>
              <a:t>POS</a:t>
            </a:r>
            <a:r>
              <a:rPr dirty="0" sz="1200" spc="-7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system</a:t>
            </a:r>
            <a:r>
              <a:rPr dirty="0" sz="1200" spc="-7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to</a:t>
            </a:r>
            <a:r>
              <a:rPr dirty="0" sz="1200" spc="-8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accept payments</a:t>
            </a:r>
            <a:r>
              <a:rPr dirty="0" sz="1200" spc="-8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dirty="0" sz="1200" spc="-7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Lucida Sans"/>
                <a:cs typeface="Lucida Sans"/>
              </a:rPr>
              <a:t>run</a:t>
            </a:r>
            <a:r>
              <a:rPr dirty="0" sz="1200" spc="-8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your</a:t>
            </a:r>
            <a:r>
              <a:rPr dirty="0" sz="1200" spc="-7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business</a:t>
            </a:r>
            <a:endParaRPr sz="1200">
              <a:latin typeface="Lucida Sans"/>
              <a:cs typeface="Lucida Sans"/>
            </a:endParaRPr>
          </a:p>
          <a:p>
            <a:pPr marL="103505" marR="49530" indent="-91440">
              <a:lnSpc>
                <a:spcPct val="120300"/>
              </a:lnSpc>
              <a:spcBef>
                <a:spcPts val="390"/>
              </a:spcBef>
              <a:buFont typeface="Verdana"/>
              <a:buChar char="•"/>
              <a:tabLst>
                <a:tab pos="104775" algn="l"/>
              </a:tabLst>
            </a:pP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Accept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card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payments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with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the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card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insert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and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swipe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slots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 integrated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into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the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screen</a:t>
            </a:r>
            <a:endParaRPr sz="900">
              <a:latin typeface="Lucida Sans"/>
              <a:cs typeface="Lucida Sans"/>
            </a:endParaRPr>
          </a:p>
          <a:p>
            <a:pPr marL="103505" marR="144145" indent="-91440">
              <a:lnSpc>
                <a:spcPct val="120300"/>
              </a:lnSpc>
              <a:spcBef>
                <a:spcPts val="450"/>
              </a:spcBef>
              <a:buFont typeface="Verdana"/>
              <a:buChar char="•"/>
              <a:tabLst>
                <a:tab pos="104775" algn="l"/>
              </a:tabLst>
            </a:pPr>
            <a:r>
              <a:rPr dirty="0" sz="900" spc="-60">
                <a:solidFill>
                  <a:srgbClr val="FFFFFF"/>
                </a:solidFill>
                <a:latin typeface="Lucida Sans"/>
                <a:cs typeface="Lucida Sans"/>
              </a:rPr>
              <a:t>Take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orders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over-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the-phone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by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keying 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in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card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information</a:t>
            </a:r>
            <a:r>
              <a:rPr dirty="0" sz="900" spc="-1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in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Virtual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 Terminal</a:t>
            </a:r>
            <a:endParaRPr sz="900">
              <a:latin typeface="Lucida Sans"/>
              <a:cs typeface="Lucida Sans"/>
            </a:endParaRPr>
          </a:p>
          <a:p>
            <a:pPr marL="104139" indent="-91440">
              <a:lnSpc>
                <a:spcPct val="100000"/>
              </a:lnSpc>
              <a:spcBef>
                <a:spcPts val="670"/>
              </a:spcBef>
              <a:buFont typeface="Verdana"/>
              <a:buChar char="•"/>
              <a:tabLst>
                <a:tab pos="104139" algn="l"/>
              </a:tabLst>
            </a:pP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Print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receipts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with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the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included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printer</a:t>
            </a:r>
            <a:endParaRPr sz="900">
              <a:latin typeface="Lucida Sans"/>
              <a:cs typeface="Lucida Sans"/>
            </a:endParaRPr>
          </a:p>
          <a:p>
            <a:pPr marL="103505" marR="5080" indent="-91440">
              <a:lnSpc>
                <a:spcPct val="120300"/>
              </a:lnSpc>
              <a:spcBef>
                <a:spcPts val="450"/>
              </a:spcBef>
              <a:buFont typeface="Verdana"/>
              <a:buChar char="•"/>
              <a:tabLst>
                <a:tab pos="104775" algn="l"/>
              </a:tabLst>
            </a:pP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Manage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orders,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inventory,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employees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other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parts</a:t>
            </a:r>
            <a:r>
              <a:rPr dirty="0" sz="900" spc="-4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of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your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business</a:t>
            </a:r>
            <a:r>
              <a:rPr dirty="0" sz="900" spc="-4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with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Clover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Dashboard</a:t>
            </a:r>
            <a:endParaRPr sz="900">
              <a:latin typeface="Lucida Sans"/>
              <a:cs typeface="Lucida Sans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6292301" y="478751"/>
            <a:ext cx="1019810" cy="286385"/>
            <a:chOff x="6292301" y="478751"/>
            <a:chExt cx="1019810" cy="286385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92301" y="557013"/>
              <a:ext cx="196837" cy="200253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6511188" y="478751"/>
              <a:ext cx="685165" cy="287020"/>
            </a:xfrm>
            <a:custGeom>
              <a:avLst/>
              <a:gdLst/>
              <a:ahLst/>
              <a:cxnLst/>
              <a:rect l="l" t="t" r="r" b="b"/>
              <a:pathLst>
                <a:path w="685165" h="287020">
                  <a:moveTo>
                    <a:pt x="49758" y="0"/>
                  </a:moveTo>
                  <a:lnTo>
                    <a:pt x="0" y="0"/>
                  </a:lnTo>
                  <a:lnTo>
                    <a:pt x="0" y="274586"/>
                  </a:lnTo>
                  <a:lnTo>
                    <a:pt x="49758" y="274586"/>
                  </a:lnTo>
                  <a:lnTo>
                    <a:pt x="49758" y="0"/>
                  </a:lnTo>
                  <a:close/>
                </a:path>
                <a:path w="685165" h="287020">
                  <a:moveTo>
                    <a:pt x="288544" y="178396"/>
                  </a:moveTo>
                  <a:lnTo>
                    <a:pt x="280174" y="138963"/>
                  </a:lnTo>
                  <a:lnTo>
                    <a:pt x="267017" y="120688"/>
                  </a:lnTo>
                  <a:lnTo>
                    <a:pt x="257289" y="107188"/>
                  </a:lnTo>
                  <a:lnTo>
                    <a:pt x="240957" y="97040"/>
                  </a:lnTo>
                  <a:lnTo>
                    <a:pt x="240957" y="178396"/>
                  </a:lnTo>
                  <a:lnTo>
                    <a:pt x="236004" y="201066"/>
                  </a:lnTo>
                  <a:lnTo>
                    <a:pt x="222783" y="219379"/>
                  </a:lnTo>
                  <a:lnTo>
                    <a:pt x="203720" y="231635"/>
                  </a:lnTo>
                  <a:lnTo>
                    <a:pt x="181254" y="236105"/>
                  </a:lnTo>
                  <a:lnTo>
                    <a:pt x="158610" y="231635"/>
                  </a:lnTo>
                  <a:lnTo>
                    <a:pt x="139560" y="219379"/>
                  </a:lnTo>
                  <a:lnTo>
                    <a:pt x="126441" y="201066"/>
                  </a:lnTo>
                  <a:lnTo>
                    <a:pt x="121564" y="178396"/>
                  </a:lnTo>
                  <a:lnTo>
                    <a:pt x="126441" y="155727"/>
                  </a:lnTo>
                  <a:lnTo>
                    <a:pt x="139560" y="137414"/>
                  </a:lnTo>
                  <a:lnTo>
                    <a:pt x="158610" y="125158"/>
                  </a:lnTo>
                  <a:lnTo>
                    <a:pt x="181254" y="120688"/>
                  </a:lnTo>
                  <a:lnTo>
                    <a:pt x="203720" y="125158"/>
                  </a:lnTo>
                  <a:lnTo>
                    <a:pt x="222783" y="137414"/>
                  </a:lnTo>
                  <a:lnTo>
                    <a:pt x="236004" y="155727"/>
                  </a:lnTo>
                  <a:lnTo>
                    <a:pt x="240957" y="178396"/>
                  </a:lnTo>
                  <a:lnTo>
                    <a:pt x="240957" y="97040"/>
                  </a:lnTo>
                  <a:lnTo>
                    <a:pt x="223202" y="85991"/>
                  </a:lnTo>
                  <a:lnTo>
                    <a:pt x="181254" y="78270"/>
                  </a:lnTo>
                  <a:lnTo>
                    <a:pt x="139242" y="85991"/>
                  </a:lnTo>
                  <a:lnTo>
                    <a:pt x="105003" y="107188"/>
                  </a:lnTo>
                  <a:lnTo>
                    <a:pt x="81965" y="138963"/>
                  </a:lnTo>
                  <a:lnTo>
                    <a:pt x="73533" y="178396"/>
                  </a:lnTo>
                  <a:lnTo>
                    <a:pt x="81965" y="217843"/>
                  </a:lnTo>
                  <a:lnTo>
                    <a:pt x="105003" y="249618"/>
                  </a:lnTo>
                  <a:lnTo>
                    <a:pt x="139242" y="270814"/>
                  </a:lnTo>
                  <a:lnTo>
                    <a:pt x="181254" y="278523"/>
                  </a:lnTo>
                  <a:lnTo>
                    <a:pt x="223202" y="270814"/>
                  </a:lnTo>
                  <a:lnTo>
                    <a:pt x="257289" y="249618"/>
                  </a:lnTo>
                  <a:lnTo>
                    <a:pt x="267017" y="236105"/>
                  </a:lnTo>
                  <a:lnTo>
                    <a:pt x="280174" y="217843"/>
                  </a:lnTo>
                  <a:lnTo>
                    <a:pt x="288544" y="178396"/>
                  </a:lnTo>
                  <a:close/>
                </a:path>
                <a:path w="685165" h="287020">
                  <a:moveTo>
                    <a:pt x="491363" y="82207"/>
                  </a:moveTo>
                  <a:lnTo>
                    <a:pt x="437273" y="82207"/>
                  </a:lnTo>
                  <a:lnTo>
                    <a:pt x="386219" y="184962"/>
                  </a:lnTo>
                  <a:lnTo>
                    <a:pt x="339064" y="82207"/>
                  </a:lnTo>
                  <a:lnTo>
                    <a:pt x="280657" y="82207"/>
                  </a:lnTo>
                  <a:lnTo>
                    <a:pt x="386219" y="286397"/>
                  </a:lnTo>
                  <a:lnTo>
                    <a:pt x="491363" y="82207"/>
                  </a:lnTo>
                  <a:close/>
                </a:path>
                <a:path w="685165" h="287020">
                  <a:moveTo>
                    <a:pt x="685101" y="178409"/>
                  </a:moveTo>
                  <a:lnTo>
                    <a:pt x="680351" y="151726"/>
                  </a:lnTo>
                  <a:lnTo>
                    <a:pt x="678065" y="138950"/>
                  </a:lnTo>
                  <a:lnTo>
                    <a:pt x="666623" y="120688"/>
                  </a:lnTo>
                  <a:lnTo>
                    <a:pt x="658164" y="107188"/>
                  </a:lnTo>
                  <a:lnTo>
                    <a:pt x="632752" y="89877"/>
                  </a:lnTo>
                  <a:lnTo>
                    <a:pt x="632752" y="151726"/>
                  </a:lnTo>
                  <a:lnTo>
                    <a:pt x="537146" y="151726"/>
                  </a:lnTo>
                  <a:lnTo>
                    <a:pt x="545579" y="138950"/>
                  </a:lnTo>
                  <a:lnTo>
                    <a:pt x="556933" y="129159"/>
                  </a:lnTo>
                  <a:lnTo>
                    <a:pt x="570725" y="122897"/>
                  </a:lnTo>
                  <a:lnTo>
                    <a:pt x="586460" y="120688"/>
                  </a:lnTo>
                  <a:lnTo>
                    <a:pt x="602145" y="123075"/>
                  </a:lnTo>
                  <a:lnTo>
                    <a:pt x="615276" y="129641"/>
                  </a:lnTo>
                  <a:lnTo>
                    <a:pt x="625576" y="139496"/>
                  </a:lnTo>
                  <a:lnTo>
                    <a:pt x="632752" y="151726"/>
                  </a:lnTo>
                  <a:lnTo>
                    <a:pt x="632752" y="89877"/>
                  </a:lnTo>
                  <a:lnTo>
                    <a:pt x="627049" y="85979"/>
                  </a:lnTo>
                  <a:lnTo>
                    <a:pt x="586460" y="78270"/>
                  </a:lnTo>
                  <a:lnTo>
                    <a:pt x="545122" y="85979"/>
                  </a:lnTo>
                  <a:lnTo>
                    <a:pt x="512381" y="107188"/>
                  </a:lnTo>
                  <a:lnTo>
                    <a:pt x="490842" y="138950"/>
                  </a:lnTo>
                  <a:lnTo>
                    <a:pt x="483069" y="178409"/>
                  </a:lnTo>
                  <a:lnTo>
                    <a:pt x="491502" y="217843"/>
                  </a:lnTo>
                  <a:lnTo>
                    <a:pt x="514540" y="249605"/>
                  </a:lnTo>
                  <a:lnTo>
                    <a:pt x="548767" y="270802"/>
                  </a:lnTo>
                  <a:lnTo>
                    <a:pt x="590778" y="278523"/>
                  </a:lnTo>
                  <a:lnTo>
                    <a:pt x="611200" y="276771"/>
                  </a:lnTo>
                  <a:lnTo>
                    <a:pt x="630580" y="271691"/>
                  </a:lnTo>
                  <a:lnTo>
                    <a:pt x="648335" y="263588"/>
                  </a:lnTo>
                  <a:lnTo>
                    <a:pt x="663905" y="252730"/>
                  </a:lnTo>
                  <a:lnTo>
                    <a:pt x="650100" y="236118"/>
                  </a:lnTo>
                  <a:lnTo>
                    <a:pt x="634492" y="217309"/>
                  </a:lnTo>
                  <a:lnTo>
                    <a:pt x="624484" y="225958"/>
                  </a:lnTo>
                  <a:lnTo>
                    <a:pt x="613930" y="231787"/>
                  </a:lnTo>
                  <a:lnTo>
                    <a:pt x="602716" y="235077"/>
                  </a:lnTo>
                  <a:lnTo>
                    <a:pt x="590778" y="236118"/>
                  </a:lnTo>
                  <a:lnTo>
                    <a:pt x="571385" y="232918"/>
                  </a:lnTo>
                  <a:lnTo>
                    <a:pt x="554342" y="223977"/>
                  </a:lnTo>
                  <a:lnTo>
                    <a:pt x="541020" y="210286"/>
                  </a:lnTo>
                  <a:lnTo>
                    <a:pt x="532815" y="192824"/>
                  </a:lnTo>
                  <a:lnTo>
                    <a:pt x="685101" y="192824"/>
                  </a:lnTo>
                  <a:lnTo>
                    <a:pt x="685101" y="178409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0685" y="560957"/>
              <a:ext cx="90855" cy="19236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92301" y="557013"/>
              <a:ext cx="196837" cy="200253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6511188" y="478751"/>
              <a:ext cx="685165" cy="287020"/>
            </a:xfrm>
            <a:custGeom>
              <a:avLst/>
              <a:gdLst/>
              <a:ahLst/>
              <a:cxnLst/>
              <a:rect l="l" t="t" r="r" b="b"/>
              <a:pathLst>
                <a:path w="685165" h="287020">
                  <a:moveTo>
                    <a:pt x="49758" y="0"/>
                  </a:moveTo>
                  <a:lnTo>
                    <a:pt x="0" y="0"/>
                  </a:lnTo>
                  <a:lnTo>
                    <a:pt x="0" y="274586"/>
                  </a:lnTo>
                  <a:lnTo>
                    <a:pt x="49758" y="274586"/>
                  </a:lnTo>
                  <a:lnTo>
                    <a:pt x="49758" y="0"/>
                  </a:lnTo>
                  <a:close/>
                </a:path>
                <a:path w="685165" h="287020">
                  <a:moveTo>
                    <a:pt x="288544" y="178396"/>
                  </a:moveTo>
                  <a:lnTo>
                    <a:pt x="280174" y="138963"/>
                  </a:lnTo>
                  <a:lnTo>
                    <a:pt x="267017" y="120688"/>
                  </a:lnTo>
                  <a:lnTo>
                    <a:pt x="257289" y="107188"/>
                  </a:lnTo>
                  <a:lnTo>
                    <a:pt x="240957" y="97040"/>
                  </a:lnTo>
                  <a:lnTo>
                    <a:pt x="240957" y="178396"/>
                  </a:lnTo>
                  <a:lnTo>
                    <a:pt x="236004" y="201066"/>
                  </a:lnTo>
                  <a:lnTo>
                    <a:pt x="222783" y="219379"/>
                  </a:lnTo>
                  <a:lnTo>
                    <a:pt x="203720" y="231635"/>
                  </a:lnTo>
                  <a:lnTo>
                    <a:pt x="181254" y="236105"/>
                  </a:lnTo>
                  <a:lnTo>
                    <a:pt x="158610" y="231635"/>
                  </a:lnTo>
                  <a:lnTo>
                    <a:pt x="139560" y="219379"/>
                  </a:lnTo>
                  <a:lnTo>
                    <a:pt x="126441" y="201066"/>
                  </a:lnTo>
                  <a:lnTo>
                    <a:pt x="121564" y="178396"/>
                  </a:lnTo>
                  <a:lnTo>
                    <a:pt x="126441" y="155727"/>
                  </a:lnTo>
                  <a:lnTo>
                    <a:pt x="139560" y="137414"/>
                  </a:lnTo>
                  <a:lnTo>
                    <a:pt x="158610" y="125158"/>
                  </a:lnTo>
                  <a:lnTo>
                    <a:pt x="181254" y="120688"/>
                  </a:lnTo>
                  <a:lnTo>
                    <a:pt x="203720" y="125158"/>
                  </a:lnTo>
                  <a:lnTo>
                    <a:pt x="222783" y="137414"/>
                  </a:lnTo>
                  <a:lnTo>
                    <a:pt x="236004" y="155727"/>
                  </a:lnTo>
                  <a:lnTo>
                    <a:pt x="240957" y="178396"/>
                  </a:lnTo>
                  <a:lnTo>
                    <a:pt x="240957" y="97040"/>
                  </a:lnTo>
                  <a:lnTo>
                    <a:pt x="223202" y="85991"/>
                  </a:lnTo>
                  <a:lnTo>
                    <a:pt x="181254" y="78270"/>
                  </a:lnTo>
                  <a:lnTo>
                    <a:pt x="139242" y="85991"/>
                  </a:lnTo>
                  <a:lnTo>
                    <a:pt x="105003" y="107188"/>
                  </a:lnTo>
                  <a:lnTo>
                    <a:pt x="81965" y="138963"/>
                  </a:lnTo>
                  <a:lnTo>
                    <a:pt x="73533" y="178396"/>
                  </a:lnTo>
                  <a:lnTo>
                    <a:pt x="81965" y="217843"/>
                  </a:lnTo>
                  <a:lnTo>
                    <a:pt x="105003" y="249618"/>
                  </a:lnTo>
                  <a:lnTo>
                    <a:pt x="139242" y="270814"/>
                  </a:lnTo>
                  <a:lnTo>
                    <a:pt x="181254" y="278523"/>
                  </a:lnTo>
                  <a:lnTo>
                    <a:pt x="223202" y="270814"/>
                  </a:lnTo>
                  <a:lnTo>
                    <a:pt x="257289" y="249618"/>
                  </a:lnTo>
                  <a:lnTo>
                    <a:pt x="267017" y="236105"/>
                  </a:lnTo>
                  <a:lnTo>
                    <a:pt x="280174" y="217843"/>
                  </a:lnTo>
                  <a:lnTo>
                    <a:pt x="288544" y="178396"/>
                  </a:lnTo>
                  <a:close/>
                </a:path>
                <a:path w="685165" h="287020">
                  <a:moveTo>
                    <a:pt x="491363" y="82207"/>
                  </a:moveTo>
                  <a:lnTo>
                    <a:pt x="437273" y="82207"/>
                  </a:lnTo>
                  <a:lnTo>
                    <a:pt x="386219" y="184962"/>
                  </a:lnTo>
                  <a:lnTo>
                    <a:pt x="339064" y="82207"/>
                  </a:lnTo>
                  <a:lnTo>
                    <a:pt x="280657" y="82207"/>
                  </a:lnTo>
                  <a:lnTo>
                    <a:pt x="386219" y="286397"/>
                  </a:lnTo>
                  <a:lnTo>
                    <a:pt x="491363" y="82207"/>
                  </a:lnTo>
                  <a:close/>
                </a:path>
                <a:path w="685165" h="287020">
                  <a:moveTo>
                    <a:pt x="685101" y="178409"/>
                  </a:moveTo>
                  <a:lnTo>
                    <a:pt x="680351" y="151726"/>
                  </a:lnTo>
                  <a:lnTo>
                    <a:pt x="678065" y="138950"/>
                  </a:lnTo>
                  <a:lnTo>
                    <a:pt x="666623" y="120688"/>
                  </a:lnTo>
                  <a:lnTo>
                    <a:pt x="658164" y="107188"/>
                  </a:lnTo>
                  <a:lnTo>
                    <a:pt x="632752" y="89877"/>
                  </a:lnTo>
                  <a:lnTo>
                    <a:pt x="632752" y="151726"/>
                  </a:lnTo>
                  <a:lnTo>
                    <a:pt x="537146" y="151726"/>
                  </a:lnTo>
                  <a:lnTo>
                    <a:pt x="545579" y="138950"/>
                  </a:lnTo>
                  <a:lnTo>
                    <a:pt x="556933" y="129159"/>
                  </a:lnTo>
                  <a:lnTo>
                    <a:pt x="570725" y="122897"/>
                  </a:lnTo>
                  <a:lnTo>
                    <a:pt x="586460" y="120688"/>
                  </a:lnTo>
                  <a:lnTo>
                    <a:pt x="602145" y="123075"/>
                  </a:lnTo>
                  <a:lnTo>
                    <a:pt x="615276" y="129641"/>
                  </a:lnTo>
                  <a:lnTo>
                    <a:pt x="625576" y="139496"/>
                  </a:lnTo>
                  <a:lnTo>
                    <a:pt x="632752" y="151726"/>
                  </a:lnTo>
                  <a:lnTo>
                    <a:pt x="632752" y="89877"/>
                  </a:lnTo>
                  <a:lnTo>
                    <a:pt x="627049" y="85979"/>
                  </a:lnTo>
                  <a:lnTo>
                    <a:pt x="586460" y="78270"/>
                  </a:lnTo>
                  <a:lnTo>
                    <a:pt x="545122" y="85979"/>
                  </a:lnTo>
                  <a:lnTo>
                    <a:pt x="512381" y="107188"/>
                  </a:lnTo>
                  <a:lnTo>
                    <a:pt x="490842" y="138950"/>
                  </a:lnTo>
                  <a:lnTo>
                    <a:pt x="483069" y="178409"/>
                  </a:lnTo>
                  <a:lnTo>
                    <a:pt x="491502" y="217843"/>
                  </a:lnTo>
                  <a:lnTo>
                    <a:pt x="514540" y="249605"/>
                  </a:lnTo>
                  <a:lnTo>
                    <a:pt x="548767" y="270802"/>
                  </a:lnTo>
                  <a:lnTo>
                    <a:pt x="590778" y="278523"/>
                  </a:lnTo>
                  <a:lnTo>
                    <a:pt x="611200" y="276771"/>
                  </a:lnTo>
                  <a:lnTo>
                    <a:pt x="630580" y="271691"/>
                  </a:lnTo>
                  <a:lnTo>
                    <a:pt x="648335" y="263588"/>
                  </a:lnTo>
                  <a:lnTo>
                    <a:pt x="663905" y="252730"/>
                  </a:lnTo>
                  <a:lnTo>
                    <a:pt x="650100" y="236118"/>
                  </a:lnTo>
                  <a:lnTo>
                    <a:pt x="634492" y="217309"/>
                  </a:lnTo>
                  <a:lnTo>
                    <a:pt x="624484" y="225958"/>
                  </a:lnTo>
                  <a:lnTo>
                    <a:pt x="613930" y="231787"/>
                  </a:lnTo>
                  <a:lnTo>
                    <a:pt x="602716" y="235077"/>
                  </a:lnTo>
                  <a:lnTo>
                    <a:pt x="590778" y="236118"/>
                  </a:lnTo>
                  <a:lnTo>
                    <a:pt x="571385" y="232918"/>
                  </a:lnTo>
                  <a:lnTo>
                    <a:pt x="554342" y="223977"/>
                  </a:lnTo>
                  <a:lnTo>
                    <a:pt x="541020" y="210286"/>
                  </a:lnTo>
                  <a:lnTo>
                    <a:pt x="532815" y="192824"/>
                  </a:lnTo>
                  <a:lnTo>
                    <a:pt x="685101" y="192824"/>
                  </a:lnTo>
                  <a:lnTo>
                    <a:pt x="685101" y="178409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0685" y="560957"/>
              <a:ext cx="90855" cy="192366"/>
            </a:xfrm>
            <a:prstGeom prst="rect">
              <a:avLst/>
            </a:prstGeom>
          </p:spPr>
        </p:pic>
      </p:grpSp>
      <p:grpSp>
        <p:nvGrpSpPr>
          <p:cNvPr id="13" name="object 13" descr=""/>
          <p:cNvGrpSpPr/>
          <p:nvPr/>
        </p:nvGrpSpPr>
        <p:grpSpPr>
          <a:xfrm>
            <a:off x="5912505" y="491021"/>
            <a:ext cx="330835" cy="332740"/>
            <a:chOff x="5912505" y="491021"/>
            <a:chExt cx="330835" cy="332740"/>
          </a:xfrm>
        </p:grpSpPr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2505" y="491025"/>
              <a:ext cx="154228" cy="15496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88933" y="668431"/>
              <a:ext cx="154228" cy="15495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12518" y="668431"/>
              <a:ext cx="154228" cy="15495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2505" y="491025"/>
              <a:ext cx="154228" cy="154965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88933" y="491021"/>
              <a:ext cx="154228" cy="154965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88933" y="668431"/>
              <a:ext cx="154228" cy="15495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12518" y="668431"/>
              <a:ext cx="154228" cy="154952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419035" y="6279793"/>
            <a:ext cx="3546475" cy="1714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88900">
              <a:lnSpc>
                <a:spcPct val="111100"/>
              </a:lnSpc>
              <a:spcBef>
                <a:spcPts val="100"/>
              </a:spcBef>
            </a:pP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baseline="31746" sz="1050" spc="-142">
                <a:solidFill>
                  <a:srgbClr val="231F20"/>
                </a:solidFill>
                <a:latin typeface="Verdana"/>
                <a:cs typeface="Verdana"/>
              </a:rPr>
              <a:t>®</a:t>
            </a:r>
            <a:r>
              <a:rPr dirty="0" baseline="31746" sz="1050" spc="112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Station</a:t>
            </a:r>
            <a:r>
              <a:rPr dirty="0" sz="1200" spc="-10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Solo</a:t>
            </a:r>
            <a:r>
              <a:rPr dirty="0" sz="1200" spc="-10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provides</a:t>
            </a:r>
            <a:r>
              <a:rPr dirty="0" sz="1200" spc="-10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1200" spc="-10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power</a:t>
            </a:r>
            <a:r>
              <a:rPr dirty="0" sz="1200" spc="-10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1200" spc="-10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Verdana"/>
                <a:cs typeface="Verdana"/>
              </a:rPr>
              <a:t>need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231F20"/>
                </a:solidFill>
                <a:latin typeface="Verdana"/>
                <a:cs typeface="Verdana"/>
              </a:rPr>
              <a:t>process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guest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payments,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print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receipts,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Verdana"/>
                <a:cs typeface="Verdana"/>
              </a:rPr>
              <a:t>track 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sales transactions,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run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Clover’s software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35">
                <a:solidFill>
                  <a:srgbClr val="231F20"/>
                </a:solidFill>
                <a:latin typeface="Verdana"/>
                <a:cs typeface="Verdana"/>
              </a:rPr>
              <a:t>to 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manage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your 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restaurant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Verdana"/>
                <a:cs typeface="Verdana"/>
              </a:rPr>
              <a:t>business.</a:t>
            </a:r>
            <a:endParaRPr sz="1200">
              <a:latin typeface="Verdana"/>
              <a:cs typeface="Verdana"/>
            </a:endParaRPr>
          </a:p>
          <a:p>
            <a:pPr marL="447675">
              <a:lnSpc>
                <a:spcPct val="100000"/>
              </a:lnSpc>
              <a:spcBef>
                <a:spcPts val="1330"/>
              </a:spcBef>
            </a:pP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The </a:t>
            </a: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convenience</a:t>
            </a: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of</a:t>
            </a: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all-in-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one</a:t>
            </a:r>
            <a:endParaRPr sz="1200">
              <a:latin typeface="Lucida Sans"/>
              <a:cs typeface="Lucida Sans"/>
            </a:endParaRPr>
          </a:p>
          <a:p>
            <a:pPr marL="447675" marR="30480">
              <a:lnSpc>
                <a:spcPct val="120300"/>
              </a:lnSpc>
              <a:spcBef>
                <a:spcPts val="229"/>
              </a:spcBef>
            </a:pPr>
            <a:r>
              <a:rPr dirty="0" sz="900" spc="-20">
                <a:solidFill>
                  <a:srgbClr val="231F20"/>
                </a:solidFill>
                <a:latin typeface="Verdana"/>
                <a:cs typeface="Verdana"/>
              </a:rPr>
              <a:t>Accept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payments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in-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person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over-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the-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phone,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enter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fire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orders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kitchen,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print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bills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receipts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access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Dining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software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manage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restaurant.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62012" y="8069257"/>
            <a:ext cx="2599055" cy="64325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The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power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to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run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your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business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229"/>
              </a:spcBef>
            </a:pP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Runs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on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high-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performance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Verdana"/>
                <a:cs typeface="Verdana"/>
              </a:rPr>
              <a:t>chip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latest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operating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system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give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speed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need.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54200" y="8787823"/>
            <a:ext cx="2790190" cy="64325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Security</a:t>
            </a:r>
            <a:r>
              <a:rPr dirty="0" sz="1200" spc="15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built-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in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229"/>
              </a:spcBef>
            </a:pP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Control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access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with roles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permissions,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fingerprint login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two-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factor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authentication.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458723" y="8912428"/>
            <a:ext cx="264160" cy="301625"/>
            <a:chOff x="458723" y="8912428"/>
            <a:chExt cx="264160" cy="301625"/>
          </a:xfrm>
        </p:grpSpPr>
        <p:sp>
          <p:nvSpPr>
            <p:cNvPr id="25" name="object 25" descr=""/>
            <p:cNvSpPr/>
            <p:nvPr/>
          </p:nvSpPr>
          <p:spPr>
            <a:xfrm>
              <a:off x="463486" y="8917190"/>
              <a:ext cx="254635" cy="292100"/>
            </a:xfrm>
            <a:custGeom>
              <a:avLst/>
              <a:gdLst/>
              <a:ahLst/>
              <a:cxnLst/>
              <a:rect l="l" t="t" r="r" b="b"/>
              <a:pathLst>
                <a:path w="254634" h="292100">
                  <a:moveTo>
                    <a:pt x="63" y="41592"/>
                  </a:moveTo>
                  <a:lnTo>
                    <a:pt x="63" y="138582"/>
                  </a:lnTo>
                  <a:lnTo>
                    <a:pt x="7112" y="185227"/>
                  </a:lnTo>
                  <a:lnTo>
                    <a:pt x="27220" y="226796"/>
                  </a:lnTo>
                  <a:lnTo>
                    <a:pt x="58604" y="260669"/>
                  </a:lnTo>
                  <a:lnTo>
                    <a:pt x="99479" y="284226"/>
                  </a:lnTo>
                  <a:lnTo>
                    <a:pt x="127063" y="292103"/>
                  </a:lnTo>
                  <a:lnTo>
                    <a:pt x="134171" y="291448"/>
                  </a:lnTo>
                  <a:lnTo>
                    <a:pt x="195522" y="260669"/>
                  </a:lnTo>
                  <a:lnTo>
                    <a:pt x="226906" y="226796"/>
                  </a:lnTo>
                  <a:lnTo>
                    <a:pt x="247014" y="185227"/>
                  </a:lnTo>
                  <a:lnTo>
                    <a:pt x="254063" y="138582"/>
                  </a:lnTo>
                  <a:lnTo>
                    <a:pt x="254063" y="41592"/>
                  </a:lnTo>
                  <a:lnTo>
                    <a:pt x="254127" y="33934"/>
                  </a:lnTo>
                  <a:lnTo>
                    <a:pt x="214904" y="13219"/>
                  </a:lnTo>
                  <a:lnTo>
                    <a:pt x="156812" y="1301"/>
                  </a:lnTo>
                  <a:lnTo>
                    <a:pt x="127063" y="0"/>
                  </a:lnTo>
                  <a:lnTo>
                    <a:pt x="97314" y="1301"/>
                  </a:lnTo>
                  <a:lnTo>
                    <a:pt x="39222" y="13219"/>
                  </a:lnTo>
                  <a:lnTo>
                    <a:pt x="0" y="33934"/>
                  </a:lnTo>
                  <a:lnTo>
                    <a:pt x="63" y="41592"/>
                  </a:lnTo>
                  <a:close/>
                </a:path>
              </a:pathLst>
            </a:custGeom>
            <a:ln w="95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25613" y="8999739"/>
              <a:ext cx="135255" cy="111125"/>
            </a:xfrm>
            <a:custGeom>
              <a:avLst/>
              <a:gdLst/>
              <a:ahLst/>
              <a:cxnLst/>
              <a:rect l="l" t="t" r="r" b="b"/>
              <a:pathLst>
                <a:path w="135254" h="111125">
                  <a:moveTo>
                    <a:pt x="134785" y="0"/>
                  </a:moveTo>
                  <a:lnTo>
                    <a:pt x="58140" y="110896"/>
                  </a:lnTo>
                  <a:lnTo>
                    <a:pt x="0" y="52730"/>
                  </a:lnTo>
                </a:path>
              </a:pathLst>
            </a:custGeom>
            <a:ln w="9525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7" name="object 2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3550" y="8204516"/>
            <a:ext cx="296862" cy="296862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8787" y="7315200"/>
            <a:ext cx="288975" cy="238125"/>
          </a:xfrm>
          <a:prstGeom prst="rect">
            <a:avLst/>
          </a:prstGeom>
        </p:spPr>
      </p:pic>
      <p:grpSp>
        <p:nvGrpSpPr>
          <p:cNvPr id="29" name="object 29" descr=""/>
          <p:cNvGrpSpPr/>
          <p:nvPr/>
        </p:nvGrpSpPr>
        <p:grpSpPr>
          <a:xfrm>
            <a:off x="4258652" y="4617720"/>
            <a:ext cx="3164840" cy="3017520"/>
            <a:chOff x="4258652" y="4617720"/>
            <a:chExt cx="3164840" cy="3017520"/>
          </a:xfrm>
        </p:grpSpPr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58652" y="5854941"/>
              <a:ext cx="3164373" cy="1779955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15584" y="4617720"/>
              <a:ext cx="1530409" cy="1369314"/>
            </a:xfrm>
            <a:prstGeom prst="rect">
              <a:avLst/>
            </a:prstGeom>
          </p:spPr>
        </p:pic>
      </p:grpSp>
      <p:pic>
        <p:nvPicPr>
          <p:cNvPr id="32" name="object 32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1177925"/>
            <a:ext cx="7772400" cy="31929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147800"/>
            <a:ext cx="7772400" cy="2912745"/>
            <a:chOff x="0" y="1147800"/>
            <a:chExt cx="7772400" cy="2912745"/>
          </a:xfrm>
        </p:grpSpPr>
        <p:sp>
          <p:nvSpPr>
            <p:cNvPr id="3" name="object 3" descr=""/>
            <p:cNvSpPr/>
            <p:nvPr/>
          </p:nvSpPr>
          <p:spPr>
            <a:xfrm>
              <a:off x="0" y="2679191"/>
              <a:ext cx="7772400" cy="1381125"/>
            </a:xfrm>
            <a:custGeom>
              <a:avLst/>
              <a:gdLst/>
              <a:ahLst/>
              <a:cxnLst/>
              <a:rect l="l" t="t" r="r" b="b"/>
              <a:pathLst>
                <a:path w="7772400" h="1381125">
                  <a:moveTo>
                    <a:pt x="7772400" y="0"/>
                  </a:moveTo>
                  <a:lnTo>
                    <a:pt x="0" y="0"/>
                  </a:lnTo>
                  <a:lnTo>
                    <a:pt x="0" y="1380743"/>
                  </a:lnTo>
                  <a:lnTo>
                    <a:pt x="7772400" y="1380743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1232" y="1147800"/>
              <a:ext cx="5400888" cy="285658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2688907" y="2010079"/>
              <a:ext cx="594995" cy="421640"/>
            </a:xfrm>
            <a:custGeom>
              <a:avLst/>
              <a:gdLst/>
              <a:ahLst/>
              <a:cxnLst/>
              <a:rect l="l" t="t" r="r" b="b"/>
              <a:pathLst>
                <a:path w="594995" h="421639">
                  <a:moveTo>
                    <a:pt x="114808" y="396138"/>
                  </a:moveTo>
                  <a:lnTo>
                    <a:pt x="92100" y="383171"/>
                  </a:lnTo>
                  <a:lnTo>
                    <a:pt x="85420" y="389077"/>
                  </a:lnTo>
                  <a:lnTo>
                    <a:pt x="78270" y="393179"/>
                  </a:lnTo>
                  <a:lnTo>
                    <a:pt x="70650" y="395566"/>
                  </a:lnTo>
                  <a:lnTo>
                    <a:pt x="62572" y="396341"/>
                  </a:lnTo>
                  <a:lnTo>
                    <a:pt x="49733" y="394233"/>
                  </a:lnTo>
                  <a:lnTo>
                    <a:pt x="38950" y="388467"/>
                  </a:lnTo>
                  <a:lnTo>
                    <a:pt x="31521" y="379844"/>
                  </a:lnTo>
                  <a:lnTo>
                    <a:pt x="28765" y="369138"/>
                  </a:lnTo>
                  <a:lnTo>
                    <a:pt x="31330" y="358508"/>
                  </a:lnTo>
                  <a:lnTo>
                    <a:pt x="38315" y="349859"/>
                  </a:lnTo>
                  <a:lnTo>
                    <a:pt x="48666" y="344043"/>
                  </a:lnTo>
                  <a:lnTo>
                    <a:pt x="61315" y="341922"/>
                  </a:lnTo>
                  <a:lnTo>
                    <a:pt x="69354" y="342709"/>
                  </a:lnTo>
                  <a:lnTo>
                    <a:pt x="76860" y="345186"/>
                  </a:lnTo>
                  <a:lnTo>
                    <a:pt x="83845" y="349542"/>
                  </a:lnTo>
                  <a:lnTo>
                    <a:pt x="90335" y="355955"/>
                  </a:lnTo>
                  <a:lnTo>
                    <a:pt x="113550" y="342138"/>
                  </a:lnTo>
                  <a:lnTo>
                    <a:pt x="101371" y="332193"/>
                  </a:lnTo>
                  <a:lnTo>
                    <a:pt x="88468" y="325462"/>
                  </a:lnTo>
                  <a:lnTo>
                    <a:pt x="75044" y="321652"/>
                  </a:lnTo>
                  <a:lnTo>
                    <a:pt x="61315" y="320446"/>
                  </a:lnTo>
                  <a:lnTo>
                    <a:pt x="37033" y="324192"/>
                  </a:lnTo>
                  <a:lnTo>
                    <a:pt x="17589" y="334505"/>
                  </a:lnTo>
                  <a:lnTo>
                    <a:pt x="4673" y="349948"/>
                  </a:lnTo>
                  <a:lnTo>
                    <a:pt x="0" y="369138"/>
                  </a:lnTo>
                  <a:lnTo>
                    <a:pt x="4876" y="388404"/>
                  </a:lnTo>
                  <a:lnTo>
                    <a:pt x="18224" y="403834"/>
                  </a:lnTo>
                  <a:lnTo>
                    <a:pt x="38100" y="414096"/>
                  </a:lnTo>
                  <a:lnTo>
                    <a:pt x="62572" y="417817"/>
                  </a:lnTo>
                  <a:lnTo>
                    <a:pt x="76301" y="416610"/>
                  </a:lnTo>
                  <a:lnTo>
                    <a:pt x="89725" y="412788"/>
                  </a:lnTo>
                  <a:lnTo>
                    <a:pt x="102628" y="406069"/>
                  </a:lnTo>
                  <a:lnTo>
                    <a:pt x="114808" y="396138"/>
                  </a:lnTo>
                  <a:close/>
                </a:path>
                <a:path w="594995" h="421639">
                  <a:moveTo>
                    <a:pt x="156667" y="282371"/>
                  </a:moveTo>
                  <a:lnTo>
                    <a:pt x="127660" y="282371"/>
                  </a:lnTo>
                  <a:lnTo>
                    <a:pt x="127660" y="415899"/>
                  </a:lnTo>
                  <a:lnTo>
                    <a:pt x="156667" y="415899"/>
                  </a:lnTo>
                  <a:lnTo>
                    <a:pt x="156667" y="282371"/>
                  </a:lnTo>
                  <a:close/>
                </a:path>
                <a:path w="594995" h="421639">
                  <a:moveTo>
                    <a:pt x="289217" y="57988"/>
                  </a:moveTo>
                  <a:lnTo>
                    <a:pt x="283578" y="35420"/>
                  </a:lnTo>
                  <a:lnTo>
                    <a:pt x="268211" y="16992"/>
                  </a:lnTo>
                  <a:lnTo>
                    <a:pt x="245414" y="4559"/>
                  </a:lnTo>
                  <a:lnTo>
                    <a:pt x="217500" y="0"/>
                  </a:lnTo>
                  <a:lnTo>
                    <a:pt x="189598" y="4559"/>
                  </a:lnTo>
                  <a:lnTo>
                    <a:pt x="166814" y="16992"/>
                  </a:lnTo>
                  <a:lnTo>
                    <a:pt x="151460" y="35420"/>
                  </a:lnTo>
                  <a:lnTo>
                    <a:pt x="145821" y="57988"/>
                  </a:lnTo>
                  <a:lnTo>
                    <a:pt x="151460" y="80556"/>
                  </a:lnTo>
                  <a:lnTo>
                    <a:pt x="166827" y="98996"/>
                  </a:lnTo>
                  <a:lnTo>
                    <a:pt x="189636" y="111442"/>
                  </a:lnTo>
                  <a:lnTo>
                    <a:pt x="217551" y="116001"/>
                  </a:lnTo>
                  <a:lnTo>
                    <a:pt x="289217" y="116001"/>
                  </a:lnTo>
                  <a:lnTo>
                    <a:pt x="289217" y="57988"/>
                  </a:lnTo>
                  <a:close/>
                </a:path>
                <a:path w="594995" h="421639">
                  <a:moveTo>
                    <a:pt x="289229" y="132803"/>
                  </a:moveTo>
                  <a:lnTo>
                    <a:pt x="269113" y="132803"/>
                  </a:lnTo>
                  <a:lnTo>
                    <a:pt x="269113" y="149161"/>
                  </a:lnTo>
                  <a:lnTo>
                    <a:pt x="269113" y="190779"/>
                  </a:lnTo>
                  <a:lnTo>
                    <a:pt x="265049" y="206984"/>
                  </a:lnTo>
                  <a:lnTo>
                    <a:pt x="253974" y="220218"/>
                  </a:lnTo>
                  <a:lnTo>
                    <a:pt x="237566" y="229146"/>
                  </a:lnTo>
                  <a:lnTo>
                    <a:pt x="217500" y="232422"/>
                  </a:lnTo>
                  <a:lnTo>
                    <a:pt x="197446" y="229146"/>
                  </a:lnTo>
                  <a:lnTo>
                    <a:pt x="181051" y="220218"/>
                  </a:lnTo>
                  <a:lnTo>
                    <a:pt x="169989" y="206984"/>
                  </a:lnTo>
                  <a:lnTo>
                    <a:pt x="165925" y="190779"/>
                  </a:lnTo>
                  <a:lnTo>
                    <a:pt x="169989" y="174599"/>
                  </a:lnTo>
                  <a:lnTo>
                    <a:pt x="181076" y="161366"/>
                  </a:lnTo>
                  <a:lnTo>
                    <a:pt x="197485" y="152438"/>
                  </a:lnTo>
                  <a:lnTo>
                    <a:pt x="217563" y="149161"/>
                  </a:lnTo>
                  <a:lnTo>
                    <a:pt x="269113" y="149161"/>
                  </a:lnTo>
                  <a:lnTo>
                    <a:pt x="269113" y="132803"/>
                  </a:lnTo>
                  <a:lnTo>
                    <a:pt x="217563" y="132803"/>
                  </a:lnTo>
                  <a:lnTo>
                    <a:pt x="189661" y="137363"/>
                  </a:lnTo>
                  <a:lnTo>
                    <a:pt x="166852" y="149796"/>
                  </a:lnTo>
                  <a:lnTo>
                    <a:pt x="151472" y="168224"/>
                  </a:lnTo>
                  <a:lnTo>
                    <a:pt x="145821" y="190779"/>
                  </a:lnTo>
                  <a:lnTo>
                    <a:pt x="151460" y="213372"/>
                  </a:lnTo>
                  <a:lnTo>
                    <a:pt x="166827" y="231800"/>
                  </a:lnTo>
                  <a:lnTo>
                    <a:pt x="189611" y="244233"/>
                  </a:lnTo>
                  <a:lnTo>
                    <a:pt x="217500" y="248780"/>
                  </a:lnTo>
                  <a:lnTo>
                    <a:pt x="245427" y="244233"/>
                  </a:lnTo>
                  <a:lnTo>
                    <a:pt x="267081" y="232422"/>
                  </a:lnTo>
                  <a:lnTo>
                    <a:pt x="268224" y="231800"/>
                  </a:lnTo>
                  <a:lnTo>
                    <a:pt x="283603" y="213372"/>
                  </a:lnTo>
                  <a:lnTo>
                    <a:pt x="289229" y="190779"/>
                  </a:lnTo>
                  <a:lnTo>
                    <a:pt x="289229" y="149161"/>
                  </a:lnTo>
                  <a:lnTo>
                    <a:pt x="289229" y="132803"/>
                  </a:lnTo>
                  <a:close/>
                </a:path>
                <a:path w="594995" h="421639">
                  <a:moveTo>
                    <a:pt x="295948" y="369125"/>
                  </a:moveTo>
                  <a:lnTo>
                    <a:pt x="291071" y="349948"/>
                  </a:lnTo>
                  <a:lnTo>
                    <a:pt x="283400" y="341071"/>
                  </a:lnTo>
                  <a:lnTo>
                    <a:pt x="277723" y="334505"/>
                  </a:lnTo>
                  <a:lnTo>
                    <a:pt x="268198" y="329565"/>
                  </a:lnTo>
                  <a:lnTo>
                    <a:pt x="268198" y="369125"/>
                  </a:lnTo>
                  <a:lnTo>
                    <a:pt x="265315" y="380149"/>
                  </a:lnTo>
                  <a:lnTo>
                    <a:pt x="257606" y="389064"/>
                  </a:lnTo>
                  <a:lnTo>
                    <a:pt x="246481" y="395020"/>
                  </a:lnTo>
                  <a:lnTo>
                    <a:pt x="233375" y="397192"/>
                  </a:lnTo>
                  <a:lnTo>
                    <a:pt x="220167" y="395020"/>
                  </a:lnTo>
                  <a:lnTo>
                    <a:pt x="209067" y="389064"/>
                  </a:lnTo>
                  <a:lnTo>
                    <a:pt x="201422" y="380149"/>
                  </a:lnTo>
                  <a:lnTo>
                    <a:pt x="198564" y="369125"/>
                  </a:lnTo>
                  <a:lnTo>
                    <a:pt x="201422" y="358101"/>
                  </a:lnTo>
                  <a:lnTo>
                    <a:pt x="209067" y="349199"/>
                  </a:lnTo>
                  <a:lnTo>
                    <a:pt x="220167" y="343242"/>
                  </a:lnTo>
                  <a:lnTo>
                    <a:pt x="233375" y="341071"/>
                  </a:lnTo>
                  <a:lnTo>
                    <a:pt x="246481" y="343242"/>
                  </a:lnTo>
                  <a:lnTo>
                    <a:pt x="257606" y="349199"/>
                  </a:lnTo>
                  <a:lnTo>
                    <a:pt x="265315" y="358101"/>
                  </a:lnTo>
                  <a:lnTo>
                    <a:pt x="268198" y="369125"/>
                  </a:lnTo>
                  <a:lnTo>
                    <a:pt x="268198" y="329565"/>
                  </a:lnTo>
                  <a:lnTo>
                    <a:pt x="257848" y="324192"/>
                  </a:lnTo>
                  <a:lnTo>
                    <a:pt x="233375" y="320446"/>
                  </a:lnTo>
                  <a:lnTo>
                    <a:pt x="208876" y="324192"/>
                  </a:lnTo>
                  <a:lnTo>
                    <a:pt x="188912" y="334505"/>
                  </a:lnTo>
                  <a:lnTo>
                    <a:pt x="175475" y="349948"/>
                  </a:lnTo>
                  <a:lnTo>
                    <a:pt x="170548" y="369125"/>
                  </a:lnTo>
                  <a:lnTo>
                    <a:pt x="175475" y="388302"/>
                  </a:lnTo>
                  <a:lnTo>
                    <a:pt x="188912" y="403758"/>
                  </a:lnTo>
                  <a:lnTo>
                    <a:pt x="208876" y="414070"/>
                  </a:lnTo>
                  <a:lnTo>
                    <a:pt x="233375" y="417817"/>
                  </a:lnTo>
                  <a:lnTo>
                    <a:pt x="257848" y="414070"/>
                  </a:lnTo>
                  <a:lnTo>
                    <a:pt x="277723" y="403758"/>
                  </a:lnTo>
                  <a:lnTo>
                    <a:pt x="283400" y="397192"/>
                  </a:lnTo>
                  <a:lnTo>
                    <a:pt x="291071" y="388302"/>
                  </a:lnTo>
                  <a:lnTo>
                    <a:pt x="295948" y="369125"/>
                  </a:lnTo>
                  <a:close/>
                </a:path>
                <a:path w="594995" h="421639">
                  <a:moveTo>
                    <a:pt x="414235" y="322351"/>
                  </a:moveTo>
                  <a:lnTo>
                    <a:pt x="382689" y="322351"/>
                  </a:lnTo>
                  <a:lnTo>
                    <a:pt x="352920" y="372313"/>
                  </a:lnTo>
                  <a:lnTo>
                    <a:pt x="325412" y="322351"/>
                  </a:lnTo>
                  <a:lnTo>
                    <a:pt x="291350" y="322351"/>
                  </a:lnTo>
                  <a:lnTo>
                    <a:pt x="352920" y="421640"/>
                  </a:lnTo>
                  <a:lnTo>
                    <a:pt x="414235" y="322351"/>
                  </a:lnTo>
                  <a:close/>
                </a:path>
                <a:path w="594995" h="421639">
                  <a:moveTo>
                    <a:pt x="453250" y="190792"/>
                  </a:moveTo>
                  <a:lnTo>
                    <a:pt x="447611" y="168224"/>
                  </a:lnTo>
                  <a:lnTo>
                    <a:pt x="432231" y="149796"/>
                  </a:lnTo>
                  <a:lnTo>
                    <a:pt x="409435" y="137363"/>
                  </a:lnTo>
                  <a:lnTo>
                    <a:pt x="381520" y="132803"/>
                  </a:lnTo>
                  <a:lnTo>
                    <a:pt x="309854" y="132803"/>
                  </a:lnTo>
                  <a:lnTo>
                    <a:pt x="309854" y="190792"/>
                  </a:lnTo>
                  <a:lnTo>
                    <a:pt x="315493" y="213372"/>
                  </a:lnTo>
                  <a:lnTo>
                    <a:pt x="330860" y="231813"/>
                  </a:lnTo>
                  <a:lnTo>
                    <a:pt x="353656" y="244233"/>
                  </a:lnTo>
                  <a:lnTo>
                    <a:pt x="381571" y="248793"/>
                  </a:lnTo>
                  <a:lnTo>
                    <a:pt x="409473" y="244233"/>
                  </a:lnTo>
                  <a:lnTo>
                    <a:pt x="432257" y="231813"/>
                  </a:lnTo>
                  <a:lnTo>
                    <a:pt x="447624" y="213372"/>
                  </a:lnTo>
                  <a:lnTo>
                    <a:pt x="453250" y="190792"/>
                  </a:lnTo>
                  <a:close/>
                </a:path>
                <a:path w="594995" h="421639">
                  <a:moveTo>
                    <a:pt x="453250" y="57988"/>
                  </a:moveTo>
                  <a:lnTo>
                    <a:pt x="447624" y="35420"/>
                  </a:lnTo>
                  <a:lnTo>
                    <a:pt x="432257" y="16992"/>
                  </a:lnTo>
                  <a:lnTo>
                    <a:pt x="409473" y="4572"/>
                  </a:lnTo>
                  <a:lnTo>
                    <a:pt x="381571" y="12"/>
                  </a:lnTo>
                  <a:lnTo>
                    <a:pt x="353669" y="4572"/>
                  </a:lnTo>
                  <a:lnTo>
                    <a:pt x="330873" y="16992"/>
                  </a:lnTo>
                  <a:lnTo>
                    <a:pt x="315493" y="35420"/>
                  </a:lnTo>
                  <a:lnTo>
                    <a:pt x="309854" y="57988"/>
                  </a:lnTo>
                  <a:lnTo>
                    <a:pt x="309854" y="116001"/>
                  </a:lnTo>
                  <a:lnTo>
                    <a:pt x="381520" y="116001"/>
                  </a:lnTo>
                  <a:lnTo>
                    <a:pt x="409448" y="111442"/>
                  </a:lnTo>
                  <a:lnTo>
                    <a:pt x="432244" y="98996"/>
                  </a:lnTo>
                  <a:lnTo>
                    <a:pt x="447624" y="80556"/>
                  </a:lnTo>
                  <a:lnTo>
                    <a:pt x="453250" y="57988"/>
                  </a:lnTo>
                  <a:close/>
                </a:path>
                <a:path w="594995" h="421639">
                  <a:moveTo>
                    <a:pt x="527240" y="369125"/>
                  </a:moveTo>
                  <a:lnTo>
                    <a:pt x="496709" y="326085"/>
                  </a:lnTo>
                  <a:lnTo>
                    <a:pt x="496709" y="356158"/>
                  </a:lnTo>
                  <a:lnTo>
                    <a:pt x="440944" y="356158"/>
                  </a:lnTo>
                  <a:lnTo>
                    <a:pt x="445858" y="349948"/>
                  </a:lnTo>
                  <a:lnTo>
                    <a:pt x="452488" y="345186"/>
                  </a:lnTo>
                  <a:lnTo>
                    <a:pt x="460527" y="342138"/>
                  </a:lnTo>
                  <a:lnTo>
                    <a:pt x="469709" y="341058"/>
                  </a:lnTo>
                  <a:lnTo>
                    <a:pt x="478853" y="342226"/>
                  </a:lnTo>
                  <a:lnTo>
                    <a:pt x="486524" y="345414"/>
                  </a:lnTo>
                  <a:lnTo>
                    <a:pt x="492518" y="350215"/>
                  </a:lnTo>
                  <a:lnTo>
                    <a:pt x="496709" y="356158"/>
                  </a:lnTo>
                  <a:lnTo>
                    <a:pt x="496709" y="326085"/>
                  </a:lnTo>
                  <a:lnTo>
                    <a:pt x="493395" y="324192"/>
                  </a:lnTo>
                  <a:lnTo>
                    <a:pt x="469709" y="320433"/>
                  </a:lnTo>
                  <a:lnTo>
                    <a:pt x="445604" y="324192"/>
                  </a:lnTo>
                  <a:lnTo>
                    <a:pt x="426504" y="334492"/>
                  </a:lnTo>
                  <a:lnTo>
                    <a:pt x="413943" y="349948"/>
                  </a:lnTo>
                  <a:lnTo>
                    <a:pt x="409409" y="369125"/>
                  </a:lnTo>
                  <a:lnTo>
                    <a:pt x="414324" y="388302"/>
                  </a:lnTo>
                  <a:lnTo>
                    <a:pt x="427761" y="403758"/>
                  </a:lnTo>
                  <a:lnTo>
                    <a:pt x="447725" y="414070"/>
                  </a:lnTo>
                  <a:lnTo>
                    <a:pt x="472236" y="417817"/>
                  </a:lnTo>
                  <a:lnTo>
                    <a:pt x="484149" y="416966"/>
                  </a:lnTo>
                  <a:lnTo>
                    <a:pt x="495452" y="414502"/>
                  </a:lnTo>
                  <a:lnTo>
                    <a:pt x="505802" y="410552"/>
                  </a:lnTo>
                  <a:lnTo>
                    <a:pt x="514870" y="405269"/>
                  </a:lnTo>
                  <a:lnTo>
                    <a:pt x="506831" y="397192"/>
                  </a:lnTo>
                  <a:lnTo>
                    <a:pt x="497725" y="388048"/>
                  </a:lnTo>
                  <a:lnTo>
                    <a:pt x="491896" y="392264"/>
                  </a:lnTo>
                  <a:lnTo>
                    <a:pt x="485736" y="395097"/>
                  </a:lnTo>
                  <a:lnTo>
                    <a:pt x="479196" y="396697"/>
                  </a:lnTo>
                  <a:lnTo>
                    <a:pt x="472236" y="397192"/>
                  </a:lnTo>
                  <a:lnTo>
                    <a:pt x="460921" y="395643"/>
                  </a:lnTo>
                  <a:lnTo>
                    <a:pt x="450977" y="391299"/>
                  </a:lnTo>
                  <a:lnTo>
                    <a:pt x="443217" y="384644"/>
                  </a:lnTo>
                  <a:lnTo>
                    <a:pt x="438429" y="376148"/>
                  </a:lnTo>
                  <a:lnTo>
                    <a:pt x="527240" y="376148"/>
                  </a:lnTo>
                  <a:lnTo>
                    <a:pt x="527240" y="369125"/>
                  </a:lnTo>
                  <a:close/>
                </a:path>
                <a:path w="594995" h="421639">
                  <a:moveTo>
                    <a:pt x="594448" y="322351"/>
                  </a:moveTo>
                  <a:lnTo>
                    <a:pt x="572338" y="325628"/>
                  </a:lnTo>
                  <a:lnTo>
                    <a:pt x="555663" y="334505"/>
                  </a:lnTo>
                  <a:lnTo>
                    <a:pt x="545134" y="347560"/>
                  </a:lnTo>
                  <a:lnTo>
                    <a:pt x="541464" y="363385"/>
                  </a:lnTo>
                  <a:lnTo>
                    <a:pt x="541464" y="415899"/>
                  </a:lnTo>
                  <a:lnTo>
                    <a:pt x="570230" y="415899"/>
                  </a:lnTo>
                  <a:lnTo>
                    <a:pt x="570230" y="366369"/>
                  </a:lnTo>
                  <a:lnTo>
                    <a:pt x="572033" y="356641"/>
                  </a:lnTo>
                  <a:lnTo>
                    <a:pt x="577049" y="349732"/>
                  </a:lnTo>
                  <a:lnTo>
                    <a:pt x="584708" y="345617"/>
                  </a:lnTo>
                  <a:lnTo>
                    <a:pt x="594448" y="344246"/>
                  </a:lnTo>
                  <a:lnTo>
                    <a:pt x="594448" y="3223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444500" y="9046398"/>
            <a:ext cx="5664835" cy="585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58110">
              <a:lnSpc>
                <a:spcPct val="100000"/>
              </a:lnSpc>
              <a:spcBef>
                <a:spcPts val="100"/>
              </a:spcBef>
            </a:pPr>
            <a:r>
              <a:rPr dirty="0" sz="1300" b="1">
                <a:solidFill>
                  <a:srgbClr val="26A83A"/>
                </a:solidFill>
                <a:latin typeface="Arial"/>
                <a:cs typeface="Arial"/>
              </a:rPr>
              <a:t>Name</a:t>
            </a:r>
            <a:r>
              <a:rPr dirty="0" sz="1300" spc="-50" b="1">
                <a:solidFill>
                  <a:srgbClr val="26A83A"/>
                </a:solidFill>
                <a:latin typeface="Arial"/>
                <a:cs typeface="Arial"/>
              </a:rPr>
              <a:t> </a:t>
            </a:r>
            <a:r>
              <a:rPr dirty="0" sz="1300" spc="-20" b="1">
                <a:solidFill>
                  <a:srgbClr val="26A83A"/>
                </a:solidFill>
                <a:latin typeface="Arial"/>
                <a:cs typeface="Arial"/>
              </a:rPr>
              <a:t>|</a:t>
            </a:r>
            <a:r>
              <a:rPr dirty="0" sz="1300" spc="-40" b="1">
                <a:solidFill>
                  <a:srgbClr val="26A83A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26A83A"/>
                </a:solidFill>
                <a:latin typeface="Arial"/>
                <a:cs typeface="Arial"/>
              </a:rPr>
              <a:t>Email</a:t>
            </a:r>
            <a:r>
              <a:rPr dirty="0" sz="1300" spc="-50" b="1">
                <a:solidFill>
                  <a:srgbClr val="26A83A"/>
                </a:solidFill>
                <a:latin typeface="Arial"/>
                <a:cs typeface="Arial"/>
              </a:rPr>
              <a:t> </a:t>
            </a:r>
            <a:r>
              <a:rPr dirty="0" sz="1300" spc="-20" b="1">
                <a:solidFill>
                  <a:srgbClr val="26A83A"/>
                </a:solidFill>
                <a:latin typeface="Arial"/>
                <a:cs typeface="Arial"/>
              </a:rPr>
              <a:t>|</a:t>
            </a:r>
            <a:r>
              <a:rPr dirty="0" sz="1300" spc="-40" b="1">
                <a:solidFill>
                  <a:srgbClr val="26A83A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26A83A"/>
                </a:solidFill>
                <a:latin typeface="Arial"/>
                <a:cs typeface="Arial"/>
              </a:rPr>
              <a:t>Phone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ct val="107100"/>
              </a:lnSpc>
              <a:spcBef>
                <a:spcPts val="1045"/>
              </a:spcBef>
            </a:pPr>
            <a:r>
              <a:rPr dirty="0" sz="700" spc="-120">
                <a:solidFill>
                  <a:srgbClr val="231F20"/>
                </a:solidFill>
                <a:latin typeface="Verdana"/>
                <a:cs typeface="Verdana"/>
              </a:rPr>
              <a:t>©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75">
                <a:solidFill>
                  <a:srgbClr val="231F20"/>
                </a:solidFill>
                <a:latin typeface="Verdana"/>
                <a:cs typeface="Verdana"/>
              </a:rPr>
              <a:t>2021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Verdana"/>
                <a:cs typeface="Verdana"/>
              </a:rPr>
              <a:t>Network,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Verdana"/>
                <a:cs typeface="Verdana"/>
              </a:rPr>
              <a:t>Inc.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The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name 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700">
                <a:solidFill>
                  <a:srgbClr val="231F20"/>
                </a:solidFill>
                <a:latin typeface="Verdana"/>
                <a:cs typeface="Verdana"/>
              </a:rPr>
              <a:t>logo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Verdana"/>
                <a:cs typeface="Verdana"/>
              </a:rPr>
              <a:t>are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registered </a:t>
            </a:r>
            <a:r>
              <a:rPr dirty="0" sz="700" spc="-40">
                <a:solidFill>
                  <a:srgbClr val="231F20"/>
                </a:solidFill>
                <a:latin typeface="Verdana"/>
                <a:cs typeface="Verdana"/>
              </a:rPr>
              <a:t>trademarks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Verdana"/>
                <a:cs typeface="Verdana"/>
              </a:rPr>
              <a:t>owned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Verdana"/>
                <a:cs typeface="Verdana"/>
              </a:rPr>
              <a:t>by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2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Verdana"/>
                <a:cs typeface="Verdana"/>
              </a:rPr>
              <a:t>Network,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Verdana"/>
                <a:cs typeface="Verdana"/>
              </a:rPr>
              <a:t>Inc.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and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Verdana"/>
                <a:cs typeface="Verdana"/>
              </a:rPr>
              <a:t>are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registered or </a:t>
            </a:r>
            <a:r>
              <a:rPr dirty="0" sz="700" spc="-20">
                <a:solidFill>
                  <a:srgbClr val="231F20"/>
                </a:solidFill>
                <a:latin typeface="Verdana"/>
                <a:cs typeface="Verdana"/>
              </a:rPr>
              <a:t>used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in 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60">
                <a:solidFill>
                  <a:srgbClr val="231F20"/>
                </a:solidFill>
                <a:latin typeface="Verdana"/>
                <a:cs typeface="Verdana"/>
              </a:rPr>
              <a:t>U.S.</a:t>
            </a:r>
            <a:r>
              <a:rPr dirty="0" sz="700" spc="-25">
                <a:solidFill>
                  <a:srgbClr val="231F20"/>
                </a:solidFill>
                <a:latin typeface="Verdana"/>
                <a:cs typeface="Verdana"/>
              </a:rPr>
              <a:t> and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231F20"/>
                </a:solidFill>
                <a:latin typeface="Verdana"/>
                <a:cs typeface="Verdana"/>
              </a:rPr>
              <a:t>many</a:t>
            </a:r>
            <a:r>
              <a:rPr dirty="0" sz="7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35">
                <a:solidFill>
                  <a:srgbClr val="231F20"/>
                </a:solidFill>
                <a:latin typeface="Verdana"/>
                <a:cs typeface="Verdana"/>
              </a:rPr>
              <a:t>foreign</a:t>
            </a:r>
            <a:r>
              <a:rPr dirty="0" sz="7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10">
                <a:solidFill>
                  <a:srgbClr val="231F20"/>
                </a:solidFill>
                <a:latin typeface="Verdana"/>
                <a:cs typeface="Verdana"/>
              </a:rPr>
              <a:t>countries.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724662" y="9499600"/>
            <a:ext cx="6032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14">
                <a:solidFill>
                  <a:srgbClr val="231F20"/>
                </a:solidFill>
                <a:latin typeface="Verdana"/>
                <a:cs typeface="Verdana"/>
              </a:rPr>
              <a:t>714110</a:t>
            </a:r>
            <a:r>
              <a:rPr dirty="0" sz="700" spc="1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700" spc="-80">
                <a:solidFill>
                  <a:srgbClr val="231F20"/>
                </a:solidFill>
                <a:latin typeface="Verdana"/>
                <a:cs typeface="Verdana"/>
              </a:rPr>
              <a:t>2021-</a:t>
            </a:r>
            <a:r>
              <a:rPr dirty="0" sz="700" spc="-50">
                <a:solidFill>
                  <a:srgbClr val="231F20"/>
                </a:solidFill>
                <a:latin typeface="Verdana"/>
                <a:cs typeface="Verdana"/>
              </a:rPr>
              <a:t>3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6292301" y="374904"/>
            <a:ext cx="1019810" cy="286385"/>
            <a:chOff x="6292301" y="374904"/>
            <a:chExt cx="1019810" cy="286385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2301" y="453155"/>
              <a:ext cx="196837" cy="200253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6511188" y="374903"/>
              <a:ext cx="685165" cy="286385"/>
            </a:xfrm>
            <a:custGeom>
              <a:avLst/>
              <a:gdLst/>
              <a:ahLst/>
              <a:cxnLst/>
              <a:rect l="l" t="t" r="r" b="b"/>
              <a:pathLst>
                <a:path w="685165" h="286384">
                  <a:moveTo>
                    <a:pt x="49758" y="0"/>
                  </a:moveTo>
                  <a:lnTo>
                    <a:pt x="0" y="0"/>
                  </a:lnTo>
                  <a:lnTo>
                    <a:pt x="0" y="274586"/>
                  </a:lnTo>
                  <a:lnTo>
                    <a:pt x="49758" y="274586"/>
                  </a:lnTo>
                  <a:lnTo>
                    <a:pt x="49758" y="0"/>
                  </a:lnTo>
                  <a:close/>
                </a:path>
                <a:path w="685165" h="286384">
                  <a:moveTo>
                    <a:pt x="288544" y="178384"/>
                  </a:moveTo>
                  <a:lnTo>
                    <a:pt x="280174" y="138950"/>
                  </a:lnTo>
                  <a:lnTo>
                    <a:pt x="267017" y="120675"/>
                  </a:lnTo>
                  <a:lnTo>
                    <a:pt x="257289" y="107175"/>
                  </a:lnTo>
                  <a:lnTo>
                    <a:pt x="240957" y="97028"/>
                  </a:lnTo>
                  <a:lnTo>
                    <a:pt x="240957" y="178384"/>
                  </a:lnTo>
                  <a:lnTo>
                    <a:pt x="236004" y="201053"/>
                  </a:lnTo>
                  <a:lnTo>
                    <a:pt x="222783" y="219379"/>
                  </a:lnTo>
                  <a:lnTo>
                    <a:pt x="203720" y="231635"/>
                  </a:lnTo>
                  <a:lnTo>
                    <a:pt x="181254" y="236093"/>
                  </a:lnTo>
                  <a:lnTo>
                    <a:pt x="158610" y="231635"/>
                  </a:lnTo>
                  <a:lnTo>
                    <a:pt x="139560" y="219379"/>
                  </a:lnTo>
                  <a:lnTo>
                    <a:pt x="126441" y="201053"/>
                  </a:lnTo>
                  <a:lnTo>
                    <a:pt x="121564" y="178384"/>
                  </a:lnTo>
                  <a:lnTo>
                    <a:pt x="126441" y="155727"/>
                  </a:lnTo>
                  <a:lnTo>
                    <a:pt x="139560" y="137401"/>
                  </a:lnTo>
                  <a:lnTo>
                    <a:pt x="158610" y="125145"/>
                  </a:lnTo>
                  <a:lnTo>
                    <a:pt x="181254" y="120675"/>
                  </a:lnTo>
                  <a:lnTo>
                    <a:pt x="203720" y="125145"/>
                  </a:lnTo>
                  <a:lnTo>
                    <a:pt x="222783" y="137401"/>
                  </a:lnTo>
                  <a:lnTo>
                    <a:pt x="236004" y="155727"/>
                  </a:lnTo>
                  <a:lnTo>
                    <a:pt x="240957" y="178384"/>
                  </a:lnTo>
                  <a:lnTo>
                    <a:pt x="240957" y="97028"/>
                  </a:lnTo>
                  <a:lnTo>
                    <a:pt x="223202" y="85979"/>
                  </a:lnTo>
                  <a:lnTo>
                    <a:pt x="181254" y="78257"/>
                  </a:lnTo>
                  <a:lnTo>
                    <a:pt x="139242" y="85979"/>
                  </a:lnTo>
                  <a:lnTo>
                    <a:pt x="105003" y="107175"/>
                  </a:lnTo>
                  <a:lnTo>
                    <a:pt x="81965" y="138950"/>
                  </a:lnTo>
                  <a:lnTo>
                    <a:pt x="73533" y="178384"/>
                  </a:lnTo>
                  <a:lnTo>
                    <a:pt x="81965" y="217830"/>
                  </a:lnTo>
                  <a:lnTo>
                    <a:pt x="105003" y="249605"/>
                  </a:lnTo>
                  <a:lnTo>
                    <a:pt x="139242" y="270802"/>
                  </a:lnTo>
                  <a:lnTo>
                    <a:pt x="181254" y="278511"/>
                  </a:lnTo>
                  <a:lnTo>
                    <a:pt x="223202" y="270802"/>
                  </a:lnTo>
                  <a:lnTo>
                    <a:pt x="257289" y="249605"/>
                  </a:lnTo>
                  <a:lnTo>
                    <a:pt x="267017" y="236093"/>
                  </a:lnTo>
                  <a:lnTo>
                    <a:pt x="280174" y="217830"/>
                  </a:lnTo>
                  <a:lnTo>
                    <a:pt x="288544" y="178384"/>
                  </a:lnTo>
                  <a:close/>
                </a:path>
                <a:path w="685165" h="286384">
                  <a:moveTo>
                    <a:pt x="491363" y="82194"/>
                  </a:moveTo>
                  <a:lnTo>
                    <a:pt x="437273" y="82194"/>
                  </a:lnTo>
                  <a:lnTo>
                    <a:pt x="386219" y="184950"/>
                  </a:lnTo>
                  <a:lnTo>
                    <a:pt x="339064" y="82194"/>
                  </a:lnTo>
                  <a:lnTo>
                    <a:pt x="280657" y="82194"/>
                  </a:lnTo>
                  <a:lnTo>
                    <a:pt x="386219" y="286385"/>
                  </a:lnTo>
                  <a:lnTo>
                    <a:pt x="491363" y="82194"/>
                  </a:lnTo>
                  <a:close/>
                </a:path>
                <a:path w="685165" h="286384">
                  <a:moveTo>
                    <a:pt x="685101" y="178396"/>
                  </a:moveTo>
                  <a:lnTo>
                    <a:pt x="680351" y="151714"/>
                  </a:lnTo>
                  <a:lnTo>
                    <a:pt x="678065" y="138938"/>
                  </a:lnTo>
                  <a:lnTo>
                    <a:pt x="666623" y="120675"/>
                  </a:lnTo>
                  <a:lnTo>
                    <a:pt x="658164" y="107175"/>
                  </a:lnTo>
                  <a:lnTo>
                    <a:pt x="632752" y="89865"/>
                  </a:lnTo>
                  <a:lnTo>
                    <a:pt x="632752" y="151714"/>
                  </a:lnTo>
                  <a:lnTo>
                    <a:pt x="537146" y="151714"/>
                  </a:lnTo>
                  <a:lnTo>
                    <a:pt x="545579" y="138938"/>
                  </a:lnTo>
                  <a:lnTo>
                    <a:pt x="556933" y="129146"/>
                  </a:lnTo>
                  <a:lnTo>
                    <a:pt x="570725" y="122885"/>
                  </a:lnTo>
                  <a:lnTo>
                    <a:pt x="586460" y="120675"/>
                  </a:lnTo>
                  <a:lnTo>
                    <a:pt x="602145" y="123063"/>
                  </a:lnTo>
                  <a:lnTo>
                    <a:pt x="615276" y="129641"/>
                  </a:lnTo>
                  <a:lnTo>
                    <a:pt x="625576" y="139484"/>
                  </a:lnTo>
                  <a:lnTo>
                    <a:pt x="632752" y="151714"/>
                  </a:lnTo>
                  <a:lnTo>
                    <a:pt x="632752" y="89865"/>
                  </a:lnTo>
                  <a:lnTo>
                    <a:pt x="627049" y="85966"/>
                  </a:lnTo>
                  <a:lnTo>
                    <a:pt x="586460" y="78257"/>
                  </a:lnTo>
                  <a:lnTo>
                    <a:pt x="545122" y="85966"/>
                  </a:lnTo>
                  <a:lnTo>
                    <a:pt x="512381" y="107175"/>
                  </a:lnTo>
                  <a:lnTo>
                    <a:pt x="490842" y="138938"/>
                  </a:lnTo>
                  <a:lnTo>
                    <a:pt x="483069" y="178396"/>
                  </a:lnTo>
                  <a:lnTo>
                    <a:pt x="491502" y="217830"/>
                  </a:lnTo>
                  <a:lnTo>
                    <a:pt x="514540" y="249605"/>
                  </a:lnTo>
                  <a:lnTo>
                    <a:pt x="548767" y="270802"/>
                  </a:lnTo>
                  <a:lnTo>
                    <a:pt x="590778" y="278511"/>
                  </a:lnTo>
                  <a:lnTo>
                    <a:pt x="611200" y="276758"/>
                  </a:lnTo>
                  <a:lnTo>
                    <a:pt x="630580" y="271678"/>
                  </a:lnTo>
                  <a:lnTo>
                    <a:pt x="648335" y="263575"/>
                  </a:lnTo>
                  <a:lnTo>
                    <a:pt x="663905" y="252717"/>
                  </a:lnTo>
                  <a:lnTo>
                    <a:pt x="650100" y="236105"/>
                  </a:lnTo>
                  <a:lnTo>
                    <a:pt x="634492" y="217297"/>
                  </a:lnTo>
                  <a:lnTo>
                    <a:pt x="624484" y="225958"/>
                  </a:lnTo>
                  <a:lnTo>
                    <a:pt x="613930" y="231787"/>
                  </a:lnTo>
                  <a:lnTo>
                    <a:pt x="602716" y="235077"/>
                  </a:lnTo>
                  <a:lnTo>
                    <a:pt x="590778" y="236105"/>
                  </a:lnTo>
                  <a:lnTo>
                    <a:pt x="571385" y="232905"/>
                  </a:lnTo>
                  <a:lnTo>
                    <a:pt x="554342" y="223964"/>
                  </a:lnTo>
                  <a:lnTo>
                    <a:pt x="541020" y="210273"/>
                  </a:lnTo>
                  <a:lnTo>
                    <a:pt x="532815" y="192811"/>
                  </a:lnTo>
                  <a:lnTo>
                    <a:pt x="685101" y="192811"/>
                  </a:lnTo>
                  <a:lnTo>
                    <a:pt x="685101" y="178396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0685" y="457100"/>
              <a:ext cx="90855" cy="19236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2301" y="453155"/>
              <a:ext cx="196837" cy="200253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6511188" y="374903"/>
              <a:ext cx="685165" cy="286385"/>
            </a:xfrm>
            <a:custGeom>
              <a:avLst/>
              <a:gdLst/>
              <a:ahLst/>
              <a:cxnLst/>
              <a:rect l="l" t="t" r="r" b="b"/>
              <a:pathLst>
                <a:path w="685165" h="286384">
                  <a:moveTo>
                    <a:pt x="49758" y="0"/>
                  </a:moveTo>
                  <a:lnTo>
                    <a:pt x="0" y="0"/>
                  </a:lnTo>
                  <a:lnTo>
                    <a:pt x="0" y="274586"/>
                  </a:lnTo>
                  <a:lnTo>
                    <a:pt x="49758" y="274586"/>
                  </a:lnTo>
                  <a:lnTo>
                    <a:pt x="49758" y="0"/>
                  </a:lnTo>
                  <a:close/>
                </a:path>
                <a:path w="685165" h="286384">
                  <a:moveTo>
                    <a:pt x="288544" y="178384"/>
                  </a:moveTo>
                  <a:lnTo>
                    <a:pt x="280174" y="138950"/>
                  </a:lnTo>
                  <a:lnTo>
                    <a:pt x="267017" y="120675"/>
                  </a:lnTo>
                  <a:lnTo>
                    <a:pt x="257289" y="107175"/>
                  </a:lnTo>
                  <a:lnTo>
                    <a:pt x="240957" y="97028"/>
                  </a:lnTo>
                  <a:lnTo>
                    <a:pt x="240957" y="178384"/>
                  </a:lnTo>
                  <a:lnTo>
                    <a:pt x="236004" y="201053"/>
                  </a:lnTo>
                  <a:lnTo>
                    <a:pt x="222783" y="219379"/>
                  </a:lnTo>
                  <a:lnTo>
                    <a:pt x="203720" y="231635"/>
                  </a:lnTo>
                  <a:lnTo>
                    <a:pt x="181254" y="236093"/>
                  </a:lnTo>
                  <a:lnTo>
                    <a:pt x="158610" y="231635"/>
                  </a:lnTo>
                  <a:lnTo>
                    <a:pt x="139560" y="219379"/>
                  </a:lnTo>
                  <a:lnTo>
                    <a:pt x="126441" y="201053"/>
                  </a:lnTo>
                  <a:lnTo>
                    <a:pt x="121564" y="178384"/>
                  </a:lnTo>
                  <a:lnTo>
                    <a:pt x="126441" y="155727"/>
                  </a:lnTo>
                  <a:lnTo>
                    <a:pt x="139560" y="137401"/>
                  </a:lnTo>
                  <a:lnTo>
                    <a:pt x="158610" y="125145"/>
                  </a:lnTo>
                  <a:lnTo>
                    <a:pt x="181254" y="120675"/>
                  </a:lnTo>
                  <a:lnTo>
                    <a:pt x="203720" y="125145"/>
                  </a:lnTo>
                  <a:lnTo>
                    <a:pt x="222783" y="137401"/>
                  </a:lnTo>
                  <a:lnTo>
                    <a:pt x="236004" y="155727"/>
                  </a:lnTo>
                  <a:lnTo>
                    <a:pt x="240957" y="178384"/>
                  </a:lnTo>
                  <a:lnTo>
                    <a:pt x="240957" y="97028"/>
                  </a:lnTo>
                  <a:lnTo>
                    <a:pt x="223202" y="85979"/>
                  </a:lnTo>
                  <a:lnTo>
                    <a:pt x="181254" y="78257"/>
                  </a:lnTo>
                  <a:lnTo>
                    <a:pt x="139242" y="85979"/>
                  </a:lnTo>
                  <a:lnTo>
                    <a:pt x="105003" y="107175"/>
                  </a:lnTo>
                  <a:lnTo>
                    <a:pt x="81965" y="138950"/>
                  </a:lnTo>
                  <a:lnTo>
                    <a:pt x="73533" y="178384"/>
                  </a:lnTo>
                  <a:lnTo>
                    <a:pt x="81965" y="217830"/>
                  </a:lnTo>
                  <a:lnTo>
                    <a:pt x="105003" y="249605"/>
                  </a:lnTo>
                  <a:lnTo>
                    <a:pt x="139242" y="270802"/>
                  </a:lnTo>
                  <a:lnTo>
                    <a:pt x="181254" y="278511"/>
                  </a:lnTo>
                  <a:lnTo>
                    <a:pt x="223202" y="270802"/>
                  </a:lnTo>
                  <a:lnTo>
                    <a:pt x="257289" y="249605"/>
                  </a:lnTo>
                  <a:lnTo>
                    <a:pt x="267017" y="236093"/>
                  </a:lnTo>
                  <a:lnTo>
                    <a:pt x="280174" y="217830"/>
                  </a:lnTo>
                  <a:lnTo>
                    <a:pt x="288544" y="178384"/>
                  </a:lnTo>
                  <a:close/>
                </a:path>
                <a:path w="685165" h="286384">
                  <a:moveTo>
                    <a:pt x="491363" y="82194"/>
                  </a:moveTo>
                  <a:lnTo>
                    <a:pt x="437273" y="82194"/>
                  </a:lnTo>
                  <a:lnTo>
                    <a:pt x="386219" y="184950"/>
                  </a:lnTo>
                  <a:lnTo>
                    <a:pt x="339064" y="82194"/>
                  </a:lnTo>
                  <a:lnTo>
                    <a:pt x="280657" y="82194"/>
                  </a:lnTo>
                  <a:lnTo>
                    <a:pt x="386219" y="286385"/>
                  </a:lnTo>
                  <a:lnTo>
                    <a:pt x="491363" y="82194"/>
                  </a:lnTo>
                  <a:close/>
                </a:path>
                <a:path w="685165" h="286384">
                  <a:moveTo>
                    <a:pt x="685101" y="178396"/>
                  </a:moveTo>
                  <a:lnTo>
                    <a:pt x="680351" y="151714"/>
                  </a:lnTo>
                  <a:lnTo>
                    <a:pt x="678065" y="138938"/>
                  </a:lnTo>
                  <a:lnTo>
                    <a:pt x="666623" y="120675"/>
                  </a:lnTo>
                  <a:lnTo>
                    <a:pt x="658164" y="107175"/>
                  </a:lnTo>
                  <a:lnTo>
                    <a:pt x="632752" y="89865"/>
                  </a:lnTo>
                  <a:lnTo>
                    <a:pt x="632752" y="151714"/>
                  </a:lnTo>
                  <a:lnTo>
                    <a:pt x="537146" y="151714"/>
                  </a:lnTo>
                  <a:lnTo>
                    <a:pt x="545579" y="138938"/>
                  </a:lnTo>
                  <a:lnTo>
                    <a:pt x="556933" y="129146"/>
                  </a:lnTo>
                  <a:lnTo>
                    <a:pt x="570725" y="122885"/>
                  </a:lnTo>
                  <a:lnTo>
                    <a:pt x="586460" y="120675"/>
                  </a:lnTo>
                  <a:lnTo>
                    <a:pt x="602145" y="123063"/>
                  </a:lnTo>
                  <a:lnTo>
                    <a:pt x="615276" y="129641"/>
                  </a:lnTo>
                  <a:lnTo>
                    <a:pt x="625576" y="139484"/>
                  </a:lnTo>
                  <a:lnTo>
                    <a:pt x="632752" y="151714"/>
                  </a:lnTo>
                  <a:lnTo>
                    <a:pt x="632752" y="89865"/>
                  </a:lnTo>
                  <a:lnTo>
                    <a:pt x="627049" y="85966"/>
                  </a:lnTo>
                  <a:lnTo>
                    <a:pt x="586460" y="78257"/>
                  </a:lnTo>
                  <a:lnTo>
                    <a:pt x="545122" y="85966"/>
                  </a:lnTo>
                  <a:lnTo>
                    <a:pt x="512381" y="107175"/>
                  </a:lnTo>
                  <a:lnTo>
                    <a:pt x="490842" y="138938"/>
                  </a:lnTo>
                  <a:lnTo>
                    <a:pt x="483069" y="178396"/>
                  </a:lnTo>
                  <a:lnTo>
                    <a:pt x="491502" y="217830"/>
                  </a:lnTo>
                  <a:lnTo>
                    <a:pt x="514540" y="249605"/>
                  </a:lnTo>
                  <a:lnTo>
                    <a:pt x="548767" y="270802"/>
                  </a:lnTo>
                  <a:lnTo>
                    <a:pt x="590778" y="278511"/>
                  </a:lnTo>
                  <a:lnTo>
                    <a:pt x="611200" y="276758"/>
                  </a:lnTo>
                  <a:lnTo>
                    <a:pt x="630580" y="271678"/>
                  </a:lnTo>
                  <a:lnTo>
                    <a:pt x="648335" y="263575"/>
                  </a:lnTo>
                  <a:lnTo>
                    <a:pt x="663905" y="252717"/>
                  </a:lnTo>
                  <a:lnTo>
                    <a:pt x="650100" y="236105"/>
                  </a:lnTo>
                  <a:lnTo>
                    <a:pt x="634492" y="217297"/>
                  </a:lnTo>
                  <a:lnTo>
                    <a:pt x="624484" y="225958"/>
                  </a:lnTo>
                  <a:lnTo>
                    <a:pt x="613930" y="231787"/>
                  </a:lnTo>
                  <a:lnTo>
                    <a:pt x="602716" y="235077"/>
                  </a:lnTo>
                  <a:lnTo>
                    <a:pt x="590778" y="236105"/>
                  </a:lnTo>
                  <a:lnTo>
                    <a:pt x="571385" y="232905"/>
                  </a:lnTo>
                  <a:lnTo>
                    <a:pt x="554342" y="223964"/>
                  </a:lnTo>
                  <a:lnTo>
                    <a:pt x="541020" y="210273"/>
                  </a:lnTo>
                  <a:lnTo>
                    <a:pt x="532815" y="192811"/>
                  </a:lnTo>
                  <a:lnTo>
                    <a:pt x="685101" y="192811"/>
                  </a:lnTo>
                  <a:lnTo>
                    <a:pt x="685101" y="178396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0685" y="457100"/>
              <a:ext cx="90855" cy="192366"/>
            </a:xfrm>
            <a:prstGeom prst="rect">
              <a:avLst/>
            </a:prstGeom>
          </p:spPr>
        </p:pic>
      </p:grpSp>
      <p:grpSp>
        <p:nvGrpSpPr>
          <p:cNvPr id="15" name="object 15" descr=""/>
          <p:cNvGrpSpPr/>
          <p:nvPr/>
        </p:nvGrpSpPr>
        <p:grpSpPr>
          <a:xfrm>
            <a:off x="5912505" y="387164"/>
            <a:ext cx="330835" cy="332740"/>
            <a:chOff x="5912505" y="387164"/>
            <a:chExt cx="330835" cy="332740"/>
          </a:xfrm>
        </p:grpSpPr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2505" y="387168"/>
              <a:ext cx="154228" cy="154965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88933" y="564573"/>
              <a:ext cx="154228" cy="15495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2518" y="564573"/>
              <a:ext cx="154228" cy="15495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2505" y="387168"/>
              <a:ext cx="154228" cy="154965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88933" y="387164"/>
              <a:ext cx="154228" cy="154965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88933" y="564573"/>
              <a:ext cx="154228" cy="15495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2518" y="564573"/>
              <a:ext cx="154228" cy="154952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444500" y="4373854"/>
            <a:ext cx="2865120" cy="1032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Technical</a:t>
            </a:r>
            <a:r>
              <a:rPr dirty="0" sz="1200" spc="-8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Specification</a:t>
            </a:r>
            <a:endParaRPr sz="1200">
              <a:latin typeface="Lucida Sans"/>
              <a:cs typeface="Lucida Sans"/>
            </a:endParaRPr>
          </a:p>
          <a:p>
            <a:pPr marL="103505" marR="180975" indent="-91440">
              <a:lnSpc>
                <a:spcPct val="120400"/>
              </a:lnSpc>
              <a:spcBef>
                <a:spcPts val="840"/>
              </a:spcBef>
              <a:buChar char="•"/>
              <a:tabLst>
                <a:tab pos="104775" algn="l"/>
              </a:tabLst>
            </a:pP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High-performance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Qualcomm</a:t>
            </a:r>
            <a:r>
              <a:rPr dirty="0" sz="900" spc="-3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660 </a:t>
            </a:r>
            <a:r>
              <a:rPr dirty="0" sz="900" spc="-30">
                <a:solidFill>
                  <a:srgbClr val="231F20"/>
                </a:solidFill>
                <a:latin typeface="Verdana"/>
                <a:cs typeface="Verdana"/>
              </a:rPr>
              <a:t>chip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	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Android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14">
                <a:solidFill>
                  <a:srgbClr val="231F20"/>
                </a:solidFill>
                <a:latin typeface="Verdana"/>
                <a:cs typeface="Verdana"/>
              </a:rPr>
              <a:t>10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operating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system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fast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performance</a:t>
            </a:r>
            <a:endParaRPr sz="900">
              <a:latin typeface="Verdana"/>
              <a:cs typeface="Verdana"/>
            </a:endParaRPr>
          </a:p>
          <a:p>
            <a:pPr marL="103505" marR="5080" indent="-91440">
              <a:lnSpc>
                <a:spcPct val="120400"/>
              </a:lnSpc>
              <a:spcBef>
                <a:spcPts val="450"/>
              </a:spcBef>
              <a:buChar char="•"/>
              <a:tabLst>
                <a:tab pos="104775" algn="l"/>
              </a:tabLst>
            </a:pP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One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50">
                <a:solidFill>
                  <a:srgbClr val="231F20"/>
                </a:solidFill>
                <a:latin typeface="Verdana"/>
                <a:cs typeface="Verdana"/>
              </a:rPr>
              <a:t>14”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merchant-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facing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display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with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1920x1080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	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resolution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that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tilts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to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accommodate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different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heights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102100" y="4691354"/>
            <a:ext cx="3210560" cy="772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4139" indent="-91440">
              <a:lnSpc>
                <a:spcPct val="100000"/>
              </a:lnSpc>
              <a:spcBef>
                <a:spcPts val="100"/>
              </a:spcBef>
              <a:buChar char="•"/>
              <a:tabLst>
                <a:tab pos="104139" algn="l"/>
              </a:tabLst>
            </a:pP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Supports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card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swipe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insert</a:t>
            </a:r>
            <a:endParaRPr sz="900">
              <a:latin typeface="Verdana"/>
              <a:cs typeface="Verdana"/>
            </a:endParaRPr>
          </a:p>
          <a:p>
            <a:pPr marL="103505" marR="5080" indent="-91440">
              <a:lnSpc>
                <a:spcPct val="120400"/>
              </a:lnSpc>
              <a:spcBef>
                <a:spcPts val="450"/>
              </a:spcBef>
              <a:buChar char="•"/>
              <a:tabLst>
                <a:tab pos="104775" algn="l"/>
              </a:tabLst>
            </a:pP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Connectivity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through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wired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Ethernet,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90">
                <a:solidFill>
                  <a:srgbClr val="231F20"/>
                </a:solidFill>
                <a:latin typeface="Verdana"/>
                <a:cs typeface="Verdana"/>
              </a:rPr>
              <a:t>Wi-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Fi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45">
                <a:solidFill>
                  <a:srgbClr val="231F20"/>
                </a:solidFill>
                <a:latin typeface="Verdana"/>
                <a:cs typeface="Verdana"/>
              </a:rPr>
              <a:t>802.11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a/b/g/n/ac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	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Dual-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Band </a:t>
            </a:r>
            <a:r>
              <a:rPr dirty="0" sz="900" spc="-110">
                <a:solidFill>
                  <a:srgbClr val="231F20"/>
                </a:solidFill>
                <a:latin typeface="Verdana"/>
                <a:cs typeface="Verdana"/>
              </a:rPr>
              <a:t>2.4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GHz/5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GHz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LTE</a:t>
            </a:r>
            <a:endParaRPr sz="900">
              <a:latin typeface="Verdana"/>
              <a:cs typeface="Verdana"/>
            </a:endParaRPr>
          </a:p>
          <a:p>
            <a:pPr marL="104139" indent="-91440">
              <a:lnSpc>
                <a:spcPct val="100000"/>
              </a:lnSpc>
              <a:spcBef>
                <a:spcPts val="670"/>
              </a:spcBef>
              <a:buChar char="•"/>
              <a:tabLst>
                <a:tab pos="104139" algn="l"/>
              </a:tabLst>
            </a:pP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Includes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receipt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printer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458723" y="5808027"/>
            <a:ext cx="6856730" cy="0"/>
          </a:xfrm>
          <a:custGeom>
            <a:avLst/>
            <a:gdLst/>
            <a:ahLst/>
            <a:cxnLst/>
            <a:rect l="l" t="t" r="r" b="b"/>
            <a:pathLst>
              <a:path w="6856730" h="0">
                <a:moveTo>
                  <a:pt x="0" y="0"/>
                </a:moveTo>
                <a:lnTo>
                  <a:pt x="685647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458723" y="8199690"/>
            <a:ext cx="6856730" cy="0"/>
          </a:xfrm>
          <a:custGeom>
            <a:avLst/>
            <a:gdLst/>
            <a:ahLst/>
            <a:cxnLst/>
            <a:rect l="l" t="t" r="r" b="b"/>
            <a:pathLst>
              <a:path w="6856730" h="0">
                <a:moveTo>
                  <a:pt x="0" y="0"/>
                </a:moveTo>
                <a:lnTo>
                  <a:pt x="6856476" y="0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426572" y="487112"/>
            <a:ext cx="400939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20">
                <a:solidFill>
                  <a:srgbClr val="231F20"/>
                </a:solidFill>
                <a:latin typeface="Verdana"/>
                <a:cs typeface="Verdana"/>
              </a:rPr>
              <a:t>Station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95">
                <a:solidFill>
                  <a:srgbClr val="231F20"/>
                </a:solidFill>
                <a:latin typeface="Verdana"/>
                <a:cs typeface="Verdana"/>
              </a:rPr>
              <a:t>Solo</a:t>
            </a:r>
            <a:r>
              <a:rPr dirty="0" sz="2000" spc="-1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0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2000" spc="-1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000" spc="-120">
                <a:solidFill>
                  <a:srgbClr val="231F20"/>
                </a:solidFill>
                <a:latin typeface="Verdana"/>
                <a:cs typeface="Verdana"/>
              </a:rPr>
              <a:t>Restaurants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44500" y="6072200"/>
            <a:ext cx="68580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Use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Clover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Station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Solo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with</a:t>
            </a:r>
            <a:r>
              <a:rPr dirty="0" sz="12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other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Clover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devices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to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provide</a:t>
            </a:r>
            <a:r>
              <a:rPr dirty="0" sz="12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the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best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experience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40">
                <a:solidFill>
                  <a:srgbClr val="2CB34A"/>
                </a:solidFill>
                <a:latin typeface="Lucida Sans"/>
                <a:cs typeface="Lucida Sans"/>
              </a:rPr>
              <a:t>for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your</a:t>
            </a:r>
            <a:r>
              <a:rPr dirty="0" sz="12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guests</a:t>
            </a:r>
            <a:endParaRPr sz="1200">
              <a:latin typeface="Lucida Sans"/>
              <a:cs typeface="Lucida Sans"/>
            </a:endParaRPr>
          </a:p>
        </p:txBody>
      </p:sp>
      <p:pic>
        <p:nvPicPr>
          <p:cNvPr id="29" name="object 2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7200" y="6512026"/>
            <a:ext cx="1536191" cy="1287194"/>
          </a:xfrm>
          <a:prstGeom prst="rect">
            <a:avLst/>
          </a:prstGeom>
        </p:spPr>
      </p:pic>
      <p:sp>
        <p:nvSpPr>
          <p:cNvPr id="30" name="object 30" descr=""/>
          <p:cNvSpPr txBox="1"/>
          <p:nvPr/>
        </p:nvSpPr>
        <p:spPr>
          <a:xfrm>
            <a:off x="2062988" y="6477496"/>
            <a:ext cx="1527810" cy="143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231F20"/>
                </a:solidFill>
                <a:latin typeface="Lucida Sans"/>
                <a:cs typeface="Lucida Sans"/>
              </a:rPr>
              <a:t>Clover</a:t>
            </a:r>
            <a:r>
              <a:rPr dirty="0" sz="900" spc="-6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231F20"/>
                </a:solidFill>
                <a:latin typeface="Lucida Sans"/>
                <a:cs typeface="Lucida Sans"/>
              </a:rPr>
              <a:t>Station</a:t>
            </a:r>
            <a:r>
              <a:rPr dirty="0" sz="900" spc="-6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Lucida Sans"/>
                <a:cs typeface="Lucida Sans"/>
              </a:rPr>
              <a:t>Duo</a:t>
            </a:r>
            <a:endParaRPr sz="9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900"/>
              </a:spcBef>
            </a:pP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With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second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screen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for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customers,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Clover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Station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Duo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is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ideal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front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of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restaurant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where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guests can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insert,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swipe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tap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their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card,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enter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promotions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loyalty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information.</a:t>
            </a:r>
            <a:endParaRPr sz="900">
              <a:latin typeface="Verdana"/>
              <a:cs typeface="Verdana"/>
            </a:endParaRPr>
          </a:p>
        </p:txBody>
      </p:sp>
      <p:pic>
        <p:nvPicPr>
          <p:cNvPr id="31" name="object 3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266034" y="6551449"/>
            <a:ext cx="560030" cy="1097788"/>
          </a:xfrm>
          <a:prstGeom prst="rect">
            <a:avLst/>
          </a:prstGeom>
        </p:spPr>
      </p:pic>
      <p:sp>
        <p:nvSpPr>
          <p:cNvPr id="32" name="object 32" descr=""/>
          <p:cNvSpPr txBox="1"/>
          <p:nvPr/>
        </p:nvSpPr>
        <p:spPr>
          <a:xfrm>
            <a:off x="5041646" y="6477496"/>
            <a:ext cx="1637030" cy="1102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231F20"/>
                </a:solidFill>
                <a:latin typeface="Lucida Sans"/>
                <a:cs typeface="Lucida Sans"/>
              </a:rPr>
              <a:t>Clover</a:t>
            </a:r>
            <a:r>
              <a:rPr dirty="0" sz="900" spc="-55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Lucida Sans"/>
                <a:cs typeface="Lucida Sans"/>
              </a:rPr>
              <a:t>Flex</a:t>
            </a:r>
            <a:endParaRPr sz="9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900"/>
              </a:spcBef>
            </a:pP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portable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Flex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allows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take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orders,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manage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orders,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accept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payments,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print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receipts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guests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at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tableside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or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curbside.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3" name="object 33" descr=""/>
          <p:cNvSpPr/>
          <p:nvPr/>
        </p:nvSpPr>
        <p:spPr>
          <a:xfrm>
            <a:off x="3904488" y="6496709"/>
            <a:ext cx="0" cy="1445260"/>
          </a:xfrm>
          <a:custGeom>
            <a:avLst/>
            <a:gdLst/>
            <a:ahLst/>
            <a:cxnLst/>
            <a:rect l="l" t="t" r="r" b="b"/>
            <a:pathLst>
              <a:path w="0" h="1445259">
                <a:moveTo>
                  <a:pt x="0" y="0"/>
                </a:moveTo>
                <a:lnTo>
                  <a:pt x="0" y="1444752"/>
                </a:lnTo>
              </a:path>
            </a:pathLst>
          </a:custGeom>
          <a:ln w="3175">
            <a:solidFill>
              <a:srgbClr val="58595B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2024-03-24T17:43:30Z</dcterms:created>
  <dcterms:modified xsi:type="dcterms:W3CDTF">2024-03-24T17:43:30Z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2021-03-26T00:00:00Z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