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</p:sldIdLst>
  <p:sldSz cx="4572000" cy="13716000"/>
  <p:notesSz cx="4572000" cy="13716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6" Type="http://schemas.openxmlformats.org/officeDocument/2006/relationships/image" Target="../media/image15.png"/><Relationship Id="rId17" Type="http://schemas.openxmlformats.org/officeDocument/2006/relationships/image" Target="../media/image16.png"/><Relationship Id="rId18" Type="http://schemas.openxmlformats.org/officeDocument/2006/relationships/image" Target="../media/image17.png"/><Relationship Id="rId19" Type="http://schemas.openxmlformats.org/officeDocument/2006/relationships/image" Target="../media/image18.png"/><Relationship Id="rId20" Type="http://schemas.openxmlformats.org/officeDocument/2006/relationships/image" Target="../media/image19.png"/><Relationship Id="rId21" Type="http://schemas.openxmlformats.org/officeDocument/2006/relationships/image" Target="../media/image20.png"/><Relationship Id="rId22" Type="http://schemas.openxmlformats.org/officeDocument/2006/relationships/image" Target="../media/image21.png"/><Relationship Id="rId23" Type="http://schemas.openxmlformats.org/officeDocument/2006/relationships/image" Target="../media/image22.png"/><Relationship Id="rId24" Type="http://schemas.openxmlformats.org/officeDocument/2006/relationships/image" Target="../media/image23.png"/><Relationship Id="rId25" Type="http://schemas.openxmlformats.org/officeDocument/2006/relationships/image" Target="../media/image24.png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7" Type="http://schemas.openxmlformats.org/officeDocument/2006/relationships/image" Target="../media/image30.png"/><Relationship Id="rId8" Type="http://schemas.openxmlformats.org/officeDocument/2006/relationships/image" Target="../media/image31.png"/><Relationship Id="rId9" Type="http://schemas.openxmlformats.org/officeDocument/2006/relationships/image" Target="../media/image32.png"/><Relationship Id="rId10" Type="http://schemas.openxmlformats.org/officeDocument/2006/relationships/image" Target="../media/image33.png"/><Relationship Id="rId11" Type="http://schemas.openxmlformats.org/officeDocument/2006/relationships/image" Target="../media/image34.png"/><Relationship Id="rId12" Type="http://schemas.openxmlformats.org/officeDocument/2006/relationships/image" Target="../media/image35.png"/><Relationship Id="rId13" Type="http://schemas.openxmlformats.org/officeDocument/2006/relationships/image" Target="../media/image36.png"/><Relationship Id="rId14" Type="http://schemas.openxmlformats.org/officeDocument/2006/relationships/image" Target="../media/image37.png"/><Relationship Id="rId15" Type="http://schemas.openxmlformats.org/officeDocument/2006/relationships/image" Target="../media/image38.png"/><Relationship Id="rId16" Type="http://schemas.openxmlformats.org/officeDocument/2006/relationships/image" Target="../media/image39.png"/><Relationship Id="rId17" Type="http://schemas.openxmlformats.org/officeDocument/2006/relationships/image" Target="../media/image40.png"/><Relationship Id="rId18" Type="http://schemas.openxmlformats.org/officeDocument/2006/relationships/image" Target="../media/image41.png"/><Relationship Id="rId19" Type="http://schemas.openxmlformats.org/officeDocument/2006/relationships/image" Target="../media/image42.png"/><Relationship Id="rId20" Type="http://schemas.openxmlformats.org/officeDocument/2006/relationships/image" Target="../media/image43.png"/><Relationship Id="rId21" Type="http://schemas.openxmlformats.org/officeDocument/2006/relationships/image" Target="../media/image44.png"/><Relationship Id="rId22" Type="http://schemas.openxmlformats.org/officeDocument/2006/relationships/image" Target="../media/image45.png"/><Relationship Id="rId23" Type="http://schemas.openxmlformats.org/officeDocument/2006/relationships/image" Target="../media/image46.png"/><Relationship Id="rId24" Type="http://schemas.openxmlformats.org/officeDocument/2006/relationships/image" Target="../media/image47.png"/><Relationship Id="rId25" Type="http://schemas.openxmlformats.org/officeDocument/2006/relationships/image" Target="../media/image48.png"/><Relationship Id="rId26" Type="http://schemas.openxmlformats.org/officeDocument/2006/relationships/image" Target="../media/image49.png"/><Relationship Id="rId27" Type="http://schemas.openxmlformats.org/officeDocument/2006/relationships/image" Target="../media/image50.png"/><Relationship Id="rId28" Type="http://schemas.openxmlformats.org/officeDocument/2006/relationships/image" Target="../media/image51.png"/><Relationship Id="rId29" Type="http://schemas.openxmlformats.org/officeDocument/2006/relationships/image" Target="../media/image52.png"/><Relationship Id="rId30" Type="http://schemas.openxmlformats.org/officeDocument/2006/relationships/image" Target="../media/image53.png"/><Relationship Id="rId31" Type="http://schemas.openxmlformats.org/officeDocument/2006/relationships/image" Target="../media/image54.png"/><Relationship Id="rId32" Type="http://schemas.openxmlformats.org/officeDocument/2006/relationships/image" Target="../media/image55.png"/><Relationship Id="rId33" Type="http://schemas.openxmlformats.org/officeDocument/2006/relationships/image" Target="../media/image56.png"/><Relationship Id="rId34" Type="http://schemas.openxmlformats.org/officeDocument/2006/relationships/image" Target="../media/image57.png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42900" y="4251960"/>
            <a:ext cx="3886200" cy="2880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333333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85800" y="7680960"/>
            <a:ext cx="3200400" cy="3429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43111" y="10058755"/>
            <a:ext cx="852690" cy="105423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2643116" y="10058750"/>
            <a:ext cx="254635" cy="328930"/>
          </a:xfrm>
          <a:custGeom>
            <a:avLst/>
            <a:gdLst/>
            <a:ahLst/>
            <a:cxnLst/>
            <a:rect l="l" t="t" r="r" b="b"/>
            <a:pathLst>
              <a:path w="254635" h="328929">
                <a:moveTo>
                  <a:pt x="254266" y="0"/>
                </a:moveTo>
                <a:lnTo>
                  <a:pt x="83070" y="0"/>
                </a:lnTo>
                <a:lnTo>
                  <a:pt x="50733" y="6527"/>
                </a:lnTo>
                <a:lnTo>
                  <a:pt x="24328" y="24326"/>
                </a:lnTo>
                <a:lnTo>
                  <a:pt x="6527" y="50727"/>
                </a:lnTo>
                <a:lnTo>
                  <a:pt x="0" y="83057"/>
                </a:lnTo>
                <a:lnTo>
                  <a:pt x="0" y="328841"/>
                </a:lnTo>
                <a:lnTo>
                  <a:pt x="160172" y="328841"/>
                </a:lnTo>
                <a:lnTo>
                  <a:pt x="160172" y="279298"/>
                </a:lnTo>
                <a:lnTo>
                  <a:pt x="167214" y="236486"/>
                </a:lnTo>
                <a:lnTo>
                  <a:pt x="186793" y="199470"/>
                </a:lnTo>
                <a:lnTo>
                  <a:pt x="216584" y="170568"/>
                </a:lnTo>
                <a:lnTo>
                  <a:pt x="254266" y="152095"/>
                </a:lnTo>
                <a:lnTo>
                  <a:pt x="25426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2639942" y="10055580"/>
            <a:ext cx="859155" cy="1061085"/>
          </a:xfrm>
          <a:custGeom>
            <a:avLst/>
            <a:gdLst/>
            <a:ahLst/>
            <a:cxnLst/>
            <a:rect l="l" t="t" r="r" b="b"/>
            <a:pathLst>
              <a:path w="859154" h="1061084">
                <a:moveTo>
                  <a:pt x="834847" y="0"/>
                </a:moveTo>
                <a:lnTo>
                  <a:pt x="86245" y="0"/>
                </a:lnTo>
                <a:lnTo>
                  <a:pt x="52710" y="6787"/>
                </a:lnTo>
                <a:lnTo>
                  <a:pt x="25292" y="25285"/>
                </a:lnTo>
                <a:lnTo>
                  <a:pt x="6789" y="52699"/>
                </a:lnTo>
                <a:lnTo>
                  <a:pt x="0" y="86233"/>
                </a:lnTo>
                <a:lnTo>
                  <a:pt x="0" y="974369"/>
                </a:lnTo>
                <a:lnTo>
                  <a:pt x="6789" y="1007902"/>
                </a:lnTo>
                <a:lnTo>
                  <a:pt x="25292" y="1035316"/>
                </a:lnTo>
                <a:lnTo>
                  <a:pt x="52710" y="1053815"/>
                </a:lnTo>
                <a:lnTo>
                  <a:pt x="86245" y="1060602"/>
                </a:lnTo>
                <a:lnTo>
                  <a:pt x="772794" y="1060602"/>
                </a:lnTo>
                <a:lnTo>
                  <a:pt x="788484" y="1057427"/>
                </a:lnTo>
                <a:lnTo>
                  <a:pt x="86245" y="1057427"/>
                </a:lnTo>
                <a:lnTo>
                  <a:pt x="53908" y="1050900"/>
                </a:lnTo>
                <a:lnTo>
                  <a:pt x="27503" y="1033100"/>
                </a:lnTo>
                <a:lnTo>
                  <a:pt x="9702" y="1006699"/>
                </a:lnTo>
                <a:lnTo>
                  <a:pt x="3174" y="974369"/>
                </a:lnTo>
                <a:lnTo>
                  <a:pt x="3174" y="86233"/>
                </a:lnTo>
                <a:lnTo>
                  <a:pt x="9702" y="53902"/>
                </a:lnTo>
                <a:lnTo>
                  <a:pt x="27503" y="27501"/>
                </a:lnTo>
                <a:lnTo>
                  <a:pt x="53908" y="9702"/>
                </a:lnTo>
                <a:lnTo>
                  <a:pt x="86245" y="3175"/>
                </a:lnTo>
                <a:lnTo>
                  <a:pt x="846144" y="3175"/>
                </a:lnTo>
                <a:lnTo>
                  <a:pt x="844258" y="1903"/>
                </a:lnTo>
                <a:lnTo>
                  <a:pt x="834847" y="0"/>
                </a:lnTo>
                <a:close/>
              </a:path>
              <a:path w="859154" h="1061084">
                <a:moveTo>
                  <a:pt x="846144" y="3175"/>
                </a:moveTo>
                <a:lnTo>
                  <a:pt x="834847" y="3175"/>
                </a:lnTo>
                <a:lnTo>
                  <a:pt x="843028" y="4824"/>
                </a:lnTo>
                <a:lnTo>
                  <a:pt x="849709" y="9324"/>
                </a:lnTo>
                <a:lnTo>
                  <a:pt x="854213" y="16001"/>
                </a:lnTo>
                <a:lnTo>
                  <a:pt x="855865" y="24180"/>
                </a:lnTo>
                <a:lnTo>
                  <a:pt x="855865" y="974369"/>
                </a:lnTo>
                <a:lnTo>
                  <a:pt x="849338" y="1006699"/>
                </a:lnTo>
                <a:lnTo>
                  <a:pt x="831537" y="1033100"/>
                </a:lnTo>
                <a:lnTo>
                  <a:pt x="805132" y="1050900"/>
                </a:lnTo>
                <a:lnTo>
                  <a:pt x="772794" y="1057427"/>
                </a:lnTo>
                <a:lnTo>
                  <a:pt x="788484" y="1057427"/>
                </a:lnTo>
                <a:lnTo>
                  <a:pt x="806335" y="1053815"/>
                </a:lnTo>
                <a:lnTo>
                  <a:pt x="833753" y="1035316"/>
                </a:lnTo>
                <a:lnTo>
                  <a:pt x="852253" y="1007902"/>
                </a:lnTo>
                <a:lnTo>
                  <a:pt x="859040" y="974369"/>
                </a:lnTo>
                <a:lnTo>
                  <a:pt x="859040" y="24180"/>
                </a:lnTo>
                <a:lnTo>
                  <a:pt x="857137" y="14776"/>
                </a:lnTo>
                <a:lnTo>
                  <a:pt x="851949" y="7089"/>
                </a:lnTo>
                <a:lnTo>
                  <a:pt x="846144" y="3175"/>
                </a:lnTo>
                <a:close/>
              </a:path>
            </a:pathLst>
          </a:custGeom>
          <a:solidFill>
            <a:srgbClr val="999999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28683" y="10234282"/>
            <a:ext cx="482663" cy="456056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2643111" y="10058768"/>
            <a:ext cx="852805" cy="1054735"/>
          </a:xfrm>
          <a:custGeom>
            <a:avLst/>
            <a:gdLst/>
            <a:ahLst/>
            <a:cxnLst/>
            <a:rect l="l" t="t" r="r" b="b"/>
            <a:pathLst>
              <a:path w="852804" h="1054734">
                <a:moveTo>
                  <a:pt x="254266" y="902157"/>
                </a:moveTo>
                <a:lnTo>
                  <a:pt x="216585" y="883678"/>
                </a:lnTo>
                <a:lnTo>
                  <a:pt x="186791" y="854786"/>
                </a:lnTo>
                <a:lnTo>
                  <a:pt x="167208" y="817765"/>
                </a:lnTo>
                <a:lnTo>
                  <a:pt x="160172" y="774954"/>
                </a:lnTo>
                <a:lnTo>
                  <a:pt x="160172" y="725411"/>
                </a:lnTo>
                <a:lnTo>
                  <a:pt x="0" y="725411"/>
                </a:lnTo>
                <a:lnTo>
                  <a:pt x="0" y="971194"/>
                </a:lnTo>
                <a:lnTo>
                  <a:pt x="6527" y="1003515"/>
                </a:lnTo>
                <a:lnTo>
                  <a:pt x="24333" y="1029919"/>
                </a:lnTo>
                <a:lnTo>
                  <a:pt x="50736" y="1047724"/>
                </a:lnTo>
                <a:lnTo>
                  <a:pt x="83070" y="1054252"/>
                </a:lnTo>
                <a:lnTo>
                  <a:pt x="254266" y="1054252"/>
                </a:lnTo>
                <a:lnTo>
                  <a:pt x="254266" y="902157"/>
                </a:lnTo>
                <a:close/>
              </a:path>
              <a:path w="852804" h="1054734">
                <a:moveTo>
                  <a:pt x="852690" y="725411"/>
                </a:moveTo>
                <a:lnTo>
                  <a:pt x="692518" y="725411"/>
                </a:lnTo>
                <a:lnTo>
                  <a:pt x="692518" y="774954"/>
                </a:lnTo>
                <a:lnTo>
                  <a:pt x="685469" y="817765"/>
                </a:lnTo>
                <a:lnTo>
                  <a:pt x="665899" y="854786"/>
                </a:lnTo>
                <a:lnTo>
                  <a:pt x="636104" y="883678"/>
                </a:lnTo>
                <a:lnTo>
                  <a:pt x="598424" y="902157"/>
                </a:lnTo>
                <a:lnTo>
                  <a:pt x="598424" y="1054252"/>
                </a:lnTo>
                <a:lnTo>
                  <a:pt x="769620" y="1054252"/>
                </a:lnTo>
                <a:lnTo>
                  <a:pt x="801954" y="1047724"/>
                </a:lnTo>
                <a:lnTo>
                  <a:pt x="828357" y="1029919"/>
                </a:lnTo>
                <a:lnTo>
                  <a:pt x="846162" y="1003515"/>
                </a:lnTo>
                <a:lnTo>
                  <a:pt x="852690" y="971194"/>
                </a:lnTo>
                <a:lnTo>
                  <a:pt x="852690" y="725411"/>
                </a:lnTo>
                <a:close/>
              </a:path>
              <a:path w="852804" h="1054734">
                <a:moveTo>
                  <a:pt x="852690" y="21005"/>
                </a:moveTo>
                <a:lnTo>
                  <a:pt x="851039" y="12827"/>
                </a:lnTo>
                <a:lnTo>
                  <a:pt x="846531" y="6146"/>
                </a:lnTo>
                <a:lnTo>
                  <a:pt x="839851" y="1651"/>
                </a:lnTo>
                <a:lnTo>
                  <a:pt x="831672" y="0"/>
                </a:lnTo>
                <a:lnTo>
                  <a:pt x="598424" y="0"/>
                </a:lnTo>
                <a:lnTo>
                  <a:pt x="598424" y="152082"/>
                </a:lnTo>
                <a:lnTo>
                  <a:pt x="636104" y="170548"/>
                </a:lnTo>
                <a:lnTo>
                  <a:pt x="665899" y="199453"/>
                </a:lnTo>
                <a:lnTo>
                  <a:pt x="685469" y="236474"/>
                </a:lnTo>
                <a:lnTo>
                  <a:pt x="692518" y="279285"/>
                </a:lnTo>
                <a:lnTo>
                  <a:pt x="692518" y="328828"/>
                </a:lnTo>
                <a:lnTo>
                  <a:pt x="852690" y="328828"/>
                </a:lnTo>
                <a:lnTo>
                  <a:pt x="852690" y="210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26234" y="10127932"/>
            <a:ext cx="111109" cy="111109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326234" y="10937603"/>
            <a:ext cx="111109" cy="111117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702217" y="10127932"/>
            <a:ext cx="111132" cy="111109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702217" y="10937603"/>
            <a:ext cx="111132" cy="111117"/>
          </a:xfrm>
          <a:prstGeom prst="rect">
            <a:avLst/>
          </a:prstGeom>
        </p:spPr>
      </p:pic>
      <p:sp>
        <p:nvSpPr>
          <p:cNvPr id="25" name="bg object 25"/>
          <p:cNvSpPr/>
          <p:nvPr/>
        </p:nvSpPr>
        <p:spPr>
          <a:xfrm>
            <a:off x="2849240" y="10318367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240" y="0"/>
                </a:moveTo>
                <a:lnTo>
                  <a:pt x="5549" y="0"/>
                </a:lnTo>
                <a:lnTo>
                  <a:pt x="0" y="5562"/>
                </a:lnTo>
                <a:lnTo>
                  <a:pt x="0" y="12407"/>
                </a:lnTo>
                <a:lnTo>
                  <a:pt x="0" y="19253"/>
                </a:lnTo>
                <a:lnTo>
                  <a:pt x="5549" y="24815"/>
                </a:lnTo>
                <a:lnTo>
                  <a:pt x="19240" y="24815"/>
                </a:lnTo>
                <a:lnTo>
                  <a:pt x="24790" y="19253"/>
                </a:lnTo>
                <a:lnTo>
                  <a:pt x="24790" y="5562"/>
                </a:lnTo>
                <a:lnTo>
                  <a:pt x="19240" y="0"/>
                </a:lnTo>
                <a:close/>
              </a:path>
            </a:pathLst>
          </a:custGeom>
          <a:solidFill>
            <a:srgbClr val="6666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bg object 26"/>
          <p:cNvSpPr/>
          <p:nvPr/>
        </p:nvSpPr>
        <p:spPr>
          <a:xfrm>
            <a:off x="2854499" y="1032363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4">
                <a:moveTo>
                  <a:pt x="11074" y="0"/>
                </a:moveTo>
                <a:lnTo>
                  <a:pt x="3187" y="0"/>
                </a:lnTo>
                <a:lnTo>
                  <a:pt x="0" y="3187"/>
                </a:lnTo>
                <a:lnTo>
                  <a:pt x="0" y="7137"/>
                </a:lnTo>
                <a:lnTo>
                  <a:pt x="0" y="11087"/>
                </a:lnTo>
                <a:lnTo>
                  <a:pt x="3187" y="14274"/>
                </a:lnTo>
                <a:lnTo>
                  <a:pt x="11074" y="14274"/>
                </a:lnTo>
                <a:lnTo>
                  <a:pt x="14274" y="11087"/>
                </a:lnTo>
                <a:lnTo>
                  <a:pt x="14274" y="3187"/>
                </a:lnTo>
                <a:lnTo>
                  <a:pt x="11074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bg object 27"/>
          <p:cNvSpPr/>
          <p:nvPr/>
        </p:nvSpPr>
        <p:spPr>
          <a:xfrm>
            <a:off x="2843184" y="10312318"/>
            <a:ext cx="34925" cy="34925"/>
          </a:xfrm>
          <a:custGeom>
            <a:avLst/>
            <a:gdLst/>
            <a:ahLst/>
            <a:cxnLst/>
            <a:rect l="l" t="t" r="r" b="b"/>
            <a:pathLst>
              <a:path w="34925" h="34925">
                <a:moveTo>
                  <a:pt x="13665" y="0"/>
                </a:moveTo>
                <a:lnTo>
                  <a:pt x="8788" y="1930"/>
                </a:lnTo>
                <a:lnTo>
                  <a:pt x="5333" y="5346"/>
                </a:lnTo>
                <a:lnTo>
                  <a:pt x="1917" y="8801"/>
                </a:lnTo>
                <a:lnTo>
                  <a:pt x="0" y="13677"/>
                </a:lnTo>
                <a:lnTo>
                  <a:pt x="507" y="23228"/>
                </a:lnTo>
                <a:lnTo>
                  <a:pt x="2819" y="27711"/>
                </a:lnTo>
                <a:lnTo>
                  <a:pt x="6235" y="30657"/>
                </a:lnTo>
                <a:lnTo>
                  <a:pt x="12032" y="33974"/>
                </a:lnTo>
                <a:lnTo>
                  <a:pt x="18434" y="34799"/>
                </a:lnTo>
                <a:lnTo>
                  <a:pt x="20777" y="34243"/>
                </a:lnTo>
                <a:lnTo>
                  <a:pt x="14325" y="33845"/>
                </a:lnTo>
                <a:lnTo>
                  <a:pt x="10528" y="31813"/>
                </a:lnTo>
                <a:lnTo>
                  <a:pt x="8039" y="28879"/>
                </a:lnTo>
                <a:lnTo>
                  <a:pt x="2857" y="22847"/>
                </a:lnTo>
                <a:lnTo>
                  <a:pt x="3886" y="13804"/>
                </a:lnTo>
                <a:lnTo>
                  <a:pt x="8940" y="8953"/>
                </a:lnTo>
                <a:lnTo>
                  <a:pt x="13804" y="3898"/>
                </a:lnTo>
                <a:lnTo>
                  <a:pt x="22834" y="2895"/>
                </a:lnTo>
                <a:lnTo>
                  <a:pt x="27766" y="2895"/>
                </a:lnTo>
                <a:lnTo>
                  <a:pt x="23228" y="495"/>
                </a:lnTo>
                <a:lnTo>
                  <a:pt x="13665" y="0"/>
                </a:lnTo>
                <a:close/>
              </a:path>
              <a:path w="34925" h="34925">
                <a:moveTo>
                  <a:pt x="29756" y="29768"/>
                </a:moveTo>
                <a:lnTo>
                  <a:pt x="24616" y="33331"/>
                </a:lnTo>
                <a:lnTo>
                  <a:pt x="20777" y="34243"/>
                </a:lnTo>
                <a:lnTo>
                  <a:pt x="22567" y="34353"/>
                </a:lnTo>
                <a:lnTo>
                  <a:pt x="26771" y="32715"/>
                </a:lnTo>
                <a:lnTo>
                  <a:pt x="29756" y="29768"/>
                </a:lnTo>
                <a:close/>
              </a:path>
              <a:path w="34925" h="34925">
                <a:moveTo>
                  <a:pt x="34223" y="20838"/>
                </a:moveTo>
                <a:lnTo>
                  <a:pt x="33320" y="24629"/>
                </a:lnTo>
                <a:lnTo>
                  <a:pt x="29756" y="29768"/>
                </a:lnTo>
                <a:lnTo>
                  <a:pt x="32702" y="26784"/>
                </a:lnTo>
                <a:lnTo>
                  <a:pt x="34224" y="22847"/>
                </a:lnTo>
                <a:lnTo>
                  <a:pt x="34223" y="20838"/>
                </a:lnTo>
                <a:close/>
              </a:path>
              <a:path w="34925" h="34925">
                <a:moveTo>
                  <a:pt x="27766" y="2895"/>
                </a:moveTo>
                <a:lnTo>
                  <a:pt x="22834" y="2895"/>
                </a:lnTo>
                <a:lnTo>
                  <a:pt x="28854" y="8051"/>
                </a:lnTo>
                <a:lnTo>
                  <a:pt x="31800" y="10540"/>
                </a:lnTo>
                <a:lnTo>
                  <a:pt x="33832" y="14338"/>
                </a:lnTo>
                <a:lnTo>
                  <a:pt x="34223" y="20838"/>
                </a:lnTo>
                <a:lnTo>
                  <a:pt x="34793" y="18445"/>
                </a:lnTo>
                <a:lnTo>
                  <a:pt x="33972" y="12039"/>
                </a:lnTo>
                <a:lnTo>
                  <a:pt x="30657" y="6235"/>
                </a:lnTo>
                <a:lnTo>
                  <a:pt x="27766" y="2895"/>
                </a:lnTo>
                <a:close/>
              </a:path>
            </a:pathLst>
          </a:custGeom>
          <a:solidFill>
            <a:srgbClr val="1A1A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bg object 28"/>
          <p:cNvSpPr/>
          <p:nvPr/>
        </p:nvSpPr>
        <p:spPr>
          <a:xfrm>
            <a:off x="3258715" y="10318367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253" y="0"/>
                </a:moveTo>
                <a:lnTo>
                  <a:pt x="5549" y="0"/>
                </a:lnTo>
                <a:lnTo>
                  <a:pt x="0" y="5562"/>
                </a:lnTo>
                <a:lnTo>
                  <a:pt x="0" y="12407"/>
                </a:lnTo>
                <a:lnTo>
                  <a:pt x="0" y="19253"/>
                </a:lnTo>
                <a:lnTo>
                  <a:pt x="5549" y="24815"/>
                </a:lnTo>
                <a:lnTo>
                  <a:pt x="19253" y="24815"/>
                </a:lnTo>
                <a:lnTo>
                  <a:pt x="24803" y="19253"/>
                </a:lnTo>
                <a:lnTo>
                  <a:pt x="24803" y="5562"/>
                </a:lnTo>
                <a:lnTo>
                  <a:pt x="19253" y="0"/>
                </a:lnTo>
                <a:close/>
              </a:path>
            </a:pathLst>
          </a:custGeom>
          <a:solidFill>
            <a:srgbClr val="6666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bg object 29"/>
          <p:cNvSpPr/>
          <p:nvPr/>
        </p:nvSpPr>
        <p:spPr>
          <a:xfrm>
            <a:off x="3263974" y="1032363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1087" y="0"/>
                </a:moveTo>
                <a:lnTo>
                  <a:pt x="3200" y="0"/>
                </a:lnTo>
                <a:lnTo>
                  <a:pt x="0" y="3187"/>
                </a:lnTo>
                <a:lnTo>
                  <a:pt x="0" y="7137"/>
                </a:lnTo>
                <a:lnTo>
                  <a:pt x="0" y="11087"/>
                </a:lnTo>
                <a:lnTo>
                  <a:pt x="3200" y="14274"/>
                </a:lnTo>
                <a:lnTo>
                  <a:pt x="11087" y="14274"/>
                </a:lnTo>
                <a:lnTo>
                  <a:pt x="14287" y="11087"/>
                </a:lnTo>
                <a:lnTo>
                  <a:pt x="14287" y="3187"/>
                </a:lnTo>
                <a:lnTo>
                  <a:pt x="11087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bg object 30"/>
          <p:cNvSpPr/>
          <p:nvPr/>
        </p:nvSpPr>
        <p:spPr>
          <a:xfrm>
            <a:off x="3252673" y="10312318"/>
            <a:ext cx="34925" cy="34925"/>
          </a:xfrm>
          <a:custGeom>
            <a:avLst/>
            <a:gdLst/>
            <a:ahLst/>
            <a:cxnLst/>
            <a:rect l="l" t="t" r="r" b="b"/>
            <a:pathLst>
              <a:path w="34925" h="34925">
                <a:moveTo>
                  <a:pt x="13665" y="0"/>
                </a:moveTo>
                <a:lnTo>
                  <a:pt x="8775" y="1930"/>
                </a:lnTo>
                <a:lnTo>
                  <a:pt x="5334" y="5346"/>
                </a:lnTo>
                <a:lnTo>
                  <a:pt x="1917" y="8801"/>
                </a:lnTo>
                <a:lnTo>
                  <a:pt x="0" y="13677"/>
                </a:lnTo>
                <a:lnTo>
                  <a:pt x="508" y="23228"/>
                </a:lnTo>
                <a:lnTo>
                  <a:pt x="2819" y="27711"/>
                </a:lnTo>
                <a:lnTo>
                  <a:pt x="6235" y="30657"/>
                </a:lnTo>
                <a:lnTo>
                  <a:pt x="12025" y="33974"/>
                </a:lnTo>
                <a:lnTo>
                  <a:pt x="18424" y="34799"/>
                </a:lnTo>
                <a:lnTo>
                  <a:pt x="20770" y="34242"/>
                </a:lnTo>
                <a:lnTo>
                  <a:pt x="14325" y="33845"/>
                </a:lnTo>
                <a:lnTo>
                  <a:pt x="10528" y="31813"/>
                </a:lnTo>
                <a:lnTo>
                  <a:pt x="8039" y="28879"/>
                </a:lnTo>
                <a:lnTo>
                  <a:pt x="2857" y="22847"/>
                </a:lnTo>
                <a:lnTo>
                  <a:pt x="3873" y="13804"/>
                </a:lnTo>
                <a:lnTo>
                  <a:pt x="8928" y="8953"/>
                </a:lnTo>
                <a:lnTo>
                  <a:pt x="13792" y="3898"/>
                </a:lnTo>
                <a:lnTo>
                  <a:pt x="22834" y="2895"/>
                </a:lnTo>
                <a:lnTo>
                  <a:pt x="27753" y="2895"/>
                </a:lnTo>
                <a:lnTo>
                  <a:pt x="23215" y="495"/>
                </a:lnTo>
                <a:lnTo>
                  <a:pt x="13665" y="0"/>
                </a:lnTo>
                <a:close/>
              </a:path>
              <a:path w="34925" h="34925">
                <a:moveTo>
                  <a:pt x="29756" y="29768"/>
                </a:moveTo>
                <a:lnTo>
                  <a:pt x="24609" y="33331"/>
                </a:lnTo>
                <a:lnTo>
                  <a:pt x="20770" y="34242"/>
                </a:lnTo>
                <a:lnTo>
                  <a:pt x="22567" y="34353"/>
                </a:lnTo>
                <a:lnTo>
                  <a:pt x="26771" y="32715"/>
                </a:lnTo>
                <a:lnTo>
                  <a:pt x="29756" y="29768"/>
                </a:lnTo>
                <a:close/>
              </a:path>
              <a:path w="34925" h="34925">
                <a:moveTo>
                  <a:pt x="34225" y="20828"/>
                </a:moveTo>
                <a:lnTo>
                  <a:pt x="33320" y="24629"/>
                </a:lnTo>
                <a:lnTo>
                  <a:pt x="29756" y="29768"/>
                </a:lnTo>
                <a:lnTo>
                  <a:pt x="32689" y="26784"/>
                </a:lnTo>
                <a:lnTo>
                  <a:pt x="34224" y="22847"/>
                </a:lnTo>
                <a:lnTo>
                  <a:pt x="34225" y="20828"/>
                </a:lnTo>
                <a:close/>
              </a:path>
              <a:path w="34925" h="34925">
                <a:moveTo>
                  <a:pt x="27753" y="2895"/>
                </a:moveTo>
                <a:lnTo>
                  <a:pt x="22834" y="2895"/>
                </a:lnTo>
                <a:lnTo>
                  <a:pt x="31788" y="10540"/>
                </a:lnTo>
                <a:lnTo>
                  <a:pt x="33820" y="14338"/>
                </a:lnTo>
                <a:lnTo>
                  <a:pt x="34225" y="20828"/>
                </a:lnTo>
                <a:lnTo>
                  <a:pt x="34793" y="18445"/>
                </a:lnTo>
                <a:lnTo>
                  <a:pt x="33972" y="12039"/>
                </a:lnTo>
                <a:lnTo>
                  <a:pt x="30657" y="6235"/>
                </a:lnTo>
                <a:lnTo>
                  <a:pt x="27753" y="2895"/>
                </a:lnTo>
                <a:close/>
              </a:path>
            </a:pathLst>
          </a:custGeom>
          <a:solidFill>
            <a:srgbClr val="1A1A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bg object 31"/>
          <p:cNvSpPr/>
          <p:nvPr/>
        </p:nvSpPr>
        <p:spPr>
          <a:xfrm>
            <a:off x="2849240" y="10828575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240" y="0"/>
                </a:moveTo>
                <a:lnTo>
                  <a:pt x="5549" y="0"/>
                </a:lnTo>
                <a:lnTo>
                  <a:pt x="0" y="5562"/>
                </a:lnTo>
                <a:lnTo>
                  <a:pt x="0" y="12407"/>
                </a:lnTo>
                <a:lnTo>
                  <a:pt x="0" y="19253"/>
                </a:lnTo>
                <a:lnTo>
                  <a:pt x="5549" y="24815"/>
                </a:lnTo>
                <a:lnTo>
                  <a:pt x="19240" y="24815"/>
                </a:lnTo>
                <a:lnTo>
                  <a:pt x="24790" y="19253"/>
                </a:lnTo>
                <a:lnTo>
                  <a:pt x="24790" y="5562"/>
                </a:lnTo>
                <a:lnTo>
                  <a:pt x="19240" y="0"/>
                </a:lnTo>
                <a:close/>
              </a:path>
            </a:pathLst>
          </a:custGeom>
          <a:solidFill>
            <a:srgbClr val="6666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bg object 32"/>
          <p:cNvSpPr/>
          <p:nvPr/>
        </p:nvSpPr>
        <p:spPr>
          <a:xfrm>
            <a:off x="2854499" y="108338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4">
                <a:moveTo>
                  <a:pt x="11074" y="0"/>
                </a:moveTo>
                <a:lnTo>
                  <a:pt x="3187" y="0"/>
                </a:lnTo>
                <a:lnTo>
                  <a:pt x="0" y="3187"/>
                </a:lnTo>
                <a:lnTo>
                  <a:pt x="0" y="7137"/>
                </a:lnTo>
                <a:lnTo>
                  <a:pt x="0" y="11087"/>
                </a:lnTo>
                <a:lnTo>
                  <a:pt x="3187" y="14274"/>
                </a:lnTo>
                <a:lnTo>
                  <a:pt x="11074" y="14274"/>
                </a:lnTo>
                <a:lnTo>
                  <a:pt x="14274" y="11087"/>
                </a:lnTo>
                <a:lnTo>
                  <a:pt x="14274" y="3187"/>
                </a:lnTo>
                <a:lnTo>
                  <a:pt x="11074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bg object 33"/>
          <p:cNvSpPr/>
          <p:nvPr/>
        </p:nvSpPr>
        <p:spPr>
          <a:xfrm>
            <a:off x="2843184" y="10822526"/>
            <a:ext cx="34925" cy="34925"/>
          </a:xfrm>
          <a:custGeom>
            <a:avLst/>
            <a:gdLst/>
            <a:ahLst/>
            <a:cxnLst/>
            <a:rect l="l" t="t" r="r" b="b"/>
            <a:pathLst>
              <a:path w="34925" h="34925">
                <a:moveTo>
                  <a:pt x="13665" y="0"/>
                </a:moveTo>
                <a:lnTo>
                  <a:pt x="8788" y="1930"/>
                </a:lnTo>
                <a:lnTo>
                  <a:pt x="5333" y="5346"/>
                </a:lnTo>
                <a:lnTo>
                  <a:pt x="1917" y="8801"/>
                </a:lnTo>
                <a:lnTo>
                  <a:pt x="0" y="13677"/>
                </a:lnTo>
                <a:lnTo>
                  <a:pt x="507" y="23228"/>
                </a:lnTo>
                <a:lnTo>
                  <a:pt x="2819" y="27711"/>
                </a:lnTo>
                <a:lnTo>
                  <a:pt x="6235" y="30657"/>
                </a:lnTo>
                <a:lnTo>
                  <a:pt x="12032" y="33974"/>
                </a:lnTo>
                <a:lnTo>
                  <a:pt x="18434" y="34799"/>
                </a:lnTo>
                <a:lnTo>
                  <a:pt x="20810" y="34235"/>
                </a:lnTo>
                <a:lnTo>
                  <a:pt x="14325" y="33845"/>
                </a:lnTo>
                <a:lnTo>
                  <a:pt x="10528" y="31813"/>
                </a:lnTo>
                <a:lnTo>
                  <a:pt x="8039" y="28867"/>
                </a:lnTo>
                <a:lnTo>
                  <a:pt x="2857" y="22847"/>
                </a:lnTo>
                <a:lnTo>
                  <a:pt x="3886" y="13804"/>
                </a:lnTo>
                <a:lnTo>
                  <a:pt x="8940" y="8940"/>
                </a:lnTo>
                <a:lnTo>
                  <a:pt x="13804" y="3898"/>
                </a:lnTo>
                <a:lnTo>
                  <a:pt x="22834" y="2895"/>
                </a:lnTo>
                <a:lnTo>
                  <a:pt x="27777" y="2895"/>
                </a:lnTo>
                <a:lnTo>
                  <a:pt x="23228" y="495"/>
                </a:lnTo>
                <a:lnTo>
                  <a:pt x="13665" y="0"/>
                </a:lnTo>
                <a:close/>
              </a:path>
              <a:path w="34925" h="34925">
                <a:moveTo>
                  <a:pt x="29756" y="29768"/>
                </a:moveTo>
                <a:lnTo>
                  <a:pt x="24616" y="33331"/>
                </a:lnTo>
                <a:lnTo>
                  <a:pt x="20810" y="34235"/>
                </a:lnTo>
                <a:lnTo>
                  <a:pt x="22567" y="34340"/>
                </a:lnTo>
                <a:lnTo>
                  <a:pt x="26771" y="32702"/>
                </a:lnTo>
                <a:lnTo>
                  <a:pt x="29756" y="29768"/>
                </a:lnTo>
                <a:close/>
              </a:path>
              <a:path w="34925" h="34925">
                <a:moveTo>
                  <a:pt x="34223" y="20833"/>
                </a:moveTo>
                <a:lnTo>
                  <a:pt x="33320" y="24627"/>
                </a:lnTo>
                <a:lnTo>
                  <a:pt x="29756" y="29768"/>
                </a:lnTo>
                <a:lnTo>
                  <a:pt x="32702" y="26784"/>
                </a:lnTo>
                <a:lnTo>
                  <a:pt x="34220" y="22847"/>
                </a:lnTo>
                <a:lnTo>
                  <a:pt x="34223" y="20833"/>
                </a:lnTo>
                <a:close/>
              </a:path>
              <a:path w="34925" h="34925">
                <a:moveTo>
                  <a:pt x="27777" y="2895"/>
                </a:moveTo>
                <a:lnTo>
                  <a:pt x="22834" y="2895"/>
                </a:lnTo>
                <a:lnTo>
                  <a:pt x="28854" y="8051"/>
                </a:lnTo>
                <a:lnTo>
                  <a:pt x="31800" y="10540"/>
                </a:lnTo>
                <a:lnTo>
                  <a:pt x="33832" y="14338"/>
                </a:lnTo>
                <a:lnTo>
                  <a:pt x="34223" y="20833"/>
                </a:lnTo>
                <a:lnTo>
                  <a:pt x="34793" y="18440"/>
                </a:lnTo>
                <a:lnTo>
                  <a:pt x="33972" y="12034"/>
                </a:lnTo>
                <a:lnTo>
                  <a:pt x="30657" y="6235"/>
                </a:lnTo>
                <a:lnTo>
                  <a:pt x="27777" y="2895"/>
                </a:lnTo>
                <a:close/>
              </a:path>
            </a:pathLst>
          </a:custGeom>
          <a:solidFill>
            <a:srgbClr val="1A1A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bg object 34"/>
          <p:cNvSpPr/>
          <p:nvPr/>
        </p:nvSpPr>
        <p:spPr>
          <a:xfrm>
            <a:off x="3258715" y="10828575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253" y="0"/>
                </a:moveTo>
                <a:lnTo>
                  <a:pt x="5549" y="0"/>
                </a:lnTo>
                <a:lnTo>
                  <a:pt x="0" y="5562"/>
                </a:lnTo>
                <a:lnTo>
                  <a:pt x="0" y="12407"/>
                </a:lnTo>
                <a:lnTo>
                  <a:pt x="0" y="19253"/>
                </a:lnTo>
                <a:lnTo>
                  <a:pt x="5549" y="24815"/>
                </a:lnTo>
                <a:lnTo>
                  <a:pt x="19253" y="24815"/>
                </a:lnTo>
                <a:lnTo>
                  <a:pt x="24803" y="19253"/>
                </a:lnTo>
                <a:lnTo>
                  <a:pt x="24803" y="5562"/>
                </a:lnTo>
                <a:lnTo>
                  <a:pt x="19253" y="0"/>
                </a:lnTo>
                <a:close/>
              </a:path>
            </a:pathLst>
          </a:custGeom>
          <a:solidFill>
            <a:srgbClr val="6666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bg object 35"/>
          <p:cNvSpPr/>
          <p:nvPr/>
        </p:nvSpPr>
        <p:spPr>
          <a:xfrm>
            <a:off x="3263974" y="108338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1087" y="0"/>
                </a:moveTo>
                <a:lnTo>
                  <a:pt x="3200" y="0"/>
                </a:lnTo>
                <a:lnTo>
                  <a:pt x="0" y="3187"/>
                </a:lnTo>
                <a:lnTo>
                  <a:pt x="0" y="7137"/>
                </a:lnTo>
                <a:lnTo>
                  <a:pt x="0" y="11087"/>
                </a:lnTo>
                <a:lnTo>
                  <a:pt x="3200" y="14274"/>
                </a:lnTo>
                <a:lnTo>
                  <a:pt x="11087" y="14274"/>
                </a:lnTo>
                <a:lnTo>
                  <a:pt x="14287" y="11087"/>
                </a:lnTo>
                <a:lnTo>
                  <a:pt x="14287" y="3187"/>
                </a:lnTo>
                <a:lnTo>
                  <a:pt x="11087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bg object 36"/>
          <p:cNvSpPr/>
          <p:nvPr/>
        </p:nvSpPr>
        <p:spPr>
          <a:xfrm>
            <a:off x="3252673" y="10822526"/>
            <a:ext cx="34925" cy="34925"/>
          </a:xfrm>
          <a:custGeom>
            <a:avLst/>
            <a:gdLst/>
            <a:ahLst/>
            <a:cxnLst/>
            <a:rect l="l" t="t" r="r" b="b"/>
            <a:pathLst>
              <a:path w="34925" h="34925">
                <a:moveTo>
                  <a:pt x="13665" y="0"/>
                </a:moveTo>
                <a:lnTo>
                  <a:pt x="8775" y="1930"/>
                </a:lnTo>
                <a:lnTo>
                  <a:pt x="5334" y="5346"/>
                </a:lnTo>
                <a:lnTo>
                  <a:pt x="1917" y="8801"/>
                </a:lnTo>
                <a:lnTo>
                  <a:pt x="0" y="13677"/>
                </a:lnTo>
                <a:lnTo>
                  <a:pt x="508" y="23228"/>
                </a:lnTo>
                <a:lnTo>
                  <a:pt x="2819" y="27711"/>
                </a:lnTo>
                <a:lnTo>
                  <a:pt x="6235" y="30657"/>
                </a:lnTo>
                <a:lnTo>
                  <a:pt x="12025" y="33974"/>
                </a:lnTo>
                <a:lnTo>
                  <a:pt x="18424" y="34799"/>
                </a:lnTo>
                <a:lnTo>
                  <a:pt x="20803" y="34234"/>
                </a:lnTo>
                <a:lnTo>
                  <a:pt x="14325" y="33845"/>
                </a:lnTo>
                <a:lnTo>
                  <a:pt x="10528" y="31813"/>
                </a:lnTo>
                <a:lnTo>
                  <a:pt x="8039" y="28867"/>
                </a:lnTo>
                <a:lnTo>
                  <a:pt x="2857" y="22847"/>
                </a:lnTo>
                <a:lnTo>
                  <a:pt x="3873" y="13804"/>
                </a:lnTo>
                <a:lnTo>
                  <a:pt x="8928" y="8940"/>
                </a:lnTo>
                <a:lnTo>
                  <a:pt x="13792" y="3898"/>
                </a:lnTo>
                <a:lnTo>
                  <a:pt x="22834" y="2895"/>
                </a:lnTo>
                <a:lnTo>
                  <a:pt x="27764" y="2895"/>
                </a:lnTo>
                <a:lnTo>
                  <a:pt x="23215" y="495"/>
                </a:lnTo>
                <a:lnTo>
                  <a:pt x="13665" y="0"/>
                </a:lnTo>
                <a:close/>
              </a:path>
              <a:path w="34925" h="34925">
                <a:moveTo>
                  <a:pt x="29756" y="29768"/>
                </a:moveTo>
                <a:lnTo>
                  <a:pt x="24609" y="33331"/>
                </a:lnTo>
                <a:lnTo>
                  <a:pt x="20803" y="34234"/>
                </a:lnTo>
                <a:lnTo>
                  <a:pt x="22567" y="34340"/>
                </a:lnTo>
                <a:lnTo>
                  <a:pt x="26771" y="32702"/>
                </a:lnTo>
                <a:lnTo>
                  <a:pt x="29756" y="29768"/>
                </a:lnTo>
                <a:close/>
              </a:path>
              <a:path w="34925" h="34925">
                <a:moveTo>
                  <a:pt x="34221" y="20842"/>
                </a:moveTo>
                <a:lnTo>
                  <a:pt x="33320" y="24627"/>
                </a:lnTo>
                <a:lnTo>
                  <a:pt x="29756" y="29768"/>
                </a:lnTo>
                <a:lnTo>
                  <a:pt x="32689" y="26784"/>
                </a:lnTo>
                <a:lnTo>
                  <a:pt x="34219" y="22847"/>
                </a:lnTo>
                <a:lnTo>
                  <a:pt x="34221" y="20842"/>
                </a:lnTo>
                <a:close/>
              </a:path>
              <a:path w="34925" h="34925">
                <a:moveTo>
                  <a:pt x="27764" y="2895"/>
                </a:moveTo>
                <a:lnTo>
                  <a:pt x="22834" y="2895"/>
                </a:lnTo>
                <a:lnTo>
                  <a:pt x="31788" y="10540"/>
                </a:lnTo>
                <a:lnTo>
                  <a:pt x="33820" y="14338"/>
                </a:lnTo>
                <a:lnTo>
                  <a:pt x="34221" y="20842"/>
                </a:lnTo>
                <a:lnTo>
                  <a:pt x="34793" y="18440"/>
                </a:lnTo>
                <a:lnTo>
                  <a:pt x="33972" y="12034"/>
                </a:lnTo>
                <a:lnTo>
                  <a:pt x="30657" y="6235"/>
                </a:lnTo>
                <a:lnTo>
                  <a:pt x="27764" y="2895"/>
                </a:lnTo>
                <a:close/>
              </a:path>
            </a:pathLst>
          </a:custGeom>
          <a:solidFill>
            <a:srgbClr val="1A1A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bg object 37"/>
          <p:cNvSpPr/>
          <p:nvPr/>
        </p:nvSpPr>
        <p:spPr>
          <a:xfrm>
            <a:off x="2928118" y="10911516"/>
            <a:ext cx="283210" cy="163830"/>
          </a:xfrm>
          <a:custGeom>
            <a:avLst/>
            <a:gdLst/>
            <a:ahLst/>
            <a:cxnLst/>
            <a:rect l="l" t="t" r="r" b="b"/>
            <a:pathLst>
              <a:path w="283210" h="163829">
                <a:moveTo>
                  <a:pt x="258241" y="0"/>
                </a:moveTo>
                <a:lnTo>
                  <a:pt x="24447" y="0"/>
                </a:lnTo>
                <a:lnTo>
                  <a:pt x="14926" y="1921"/>
                </a:lnTo>
                <a:lnTo>
                  <a:pt x="7156" y="7161"/>
                </a:lnTo>
                <a:lnTo>
                  <a:pt x="1919" y="14932"/>
                </a:lnTo>
                <a:lnTo>
                  <a:pt x="0" y="24447"/>
                </a:lnTo>
                <a:lnTo>
                  <a:pt x="0" y="138836"/>
                </a:lnTo>
                <a:lnTo>
                  <a:pt x="1919" y="148349"/>
                </a:lnTo>
                <a:lnTo>
                  <a:pt x="7156" y="156116"/>
                </a:lnTo>
                <a:lnTo>
                  <a:pt x="14926" y="161351"/>
                </a:lnTo>
                <a:lnTo>
                  <a:pt x="24447" y="163271"/>
                </a:lnTo>
                <a:lnTo>
                  <a:pt x="258241" y="163271"/>
                </a:lnTo>
                <a:lnTo>
                  <a:pt x="267759" y="161351"/>
                </a:lnTo>
                <a:lnTo>
                  <a:pt x="275534" y="156116"/>
                </a:lnTo>
                <a:lnTo>
                  <a:pt x="280778" y="148349"/>
                </a:lnTo>
                <a:lnTo>
                  <a:pt x="282702" y="138836"/>
                </a:lnTo>
                <a:lnTo>
                  <a:pt x="282702" y="24447"/>
                </a:lnTo>
                <a:lnTo>
                  <a:pt x="280778" y="14932"/>
                </a:lnTo>
                <a:lnTo>
                  <a:pt x="275534" y="7161"/>
                </a:lnTo>
                <a:lnTo>
                  <a:pt x="267759" y="1921"/>
                </a:lnTo>
                <a:lnTo>
                  <a:pt x="258241" y="0"/>
                </a:lnTo>
                <a:close/>
              </a:path>
            </a:pathLst>
          </a:custGeom>
          <a:solidFill>
            <a:srgbClr val="E4E4E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bg object 38"/>
          <p:cNvSpPr/>
          <p:nvPr/>
        </p:nvSpPr>
        <p:spPr>
          <a:xfrm>
            <a:off x="2945816" y="10926279"/>
            <a:ext cx="90170" cy="22225"/>
          </a:xfrm>
          <a:custGeom>
            <a:avLst/>
            <a:gdLst/>
            <a:ahLst/>
            <a:cxnLst/>
            <a:rect l="l" t="t" r="r" b="b"/>
            <a:pathLst>
              <a:path w="90169" h="22225">
                <a:moveTo>
                  <a:pt x="9918" y="12065"/>
                </a:moveTo>
                <a:lnTo>
                  <a:pt x="8521" y="12065"/>
                </a:lnTo>
                <a:lnTo>
                  <a:pt x="8521" y="13449"/>
                </a:lnTo>
                <a:lnTo>
                  <a:pt x="8521" y="18935"/>
                </a:lnTo>
                <a:lnTo>
                  <a:pt x="6921" y="20523"/>
                </a:lnTo>
                <a:lnTo>
                  <a:pt x="2997" y="20523"/>
                </a:lnTo>
                <a:lnTo>
                  <a:pt x="1397" y="18935"/>
                </a:lnTo>
                <a:lnTo>
                  <a:pt x="1397" y="15036"/>
                </a:lnTo>
                <a:lnTo>
                  <a:pt x="2997" y="13449"/>
                </a:lnTo>
                <a:lnTo>
                  <a:pt x="8521" y="13449"/>
                </a:lnTo>
                <a:lnTo>
                  <a:pt x="8521" y="12065"/>
                </a:lnTo>
                <a:lnTo>
                  <a:pt x="2222" y="12065"/>
                </a:lnTo>
                <a:lnTo>
                  <a:pt x="0" y="14274"/>
                </a:lnTo>
                <a:lnTo>
                  <a:pt x="0" y="19723"/>
                </a:lnTo>
                <a:lnTo>
                  <a:pt x="2222" y="21907"/>
                </a:lnTo>
                <a:lnTo>
                  <a:pt x="7696" y="21907"/>
                </a:lnTo>
                <a:lnTo>
                  <a:pt x="9105" y="20523"/>
                </a:lnTo>
                <a:lnTo>
                  <a:pt x="9918" y="19723"/>
                </a:lnTo>
                <a:lnTo>
                  <a:pt x="9918" y="13449"/>
                </a:lnTo>
                <a:lnTo>
                  <a:pt x="9918" y="12065"/>
                </a:lnTo>
                <a:close/>
              </a:path>
              <a:path w="90169" h="22225">
                <a:moveTo>
                  <a:pt x="9918" y="2971"/>
                </a:moveTo>
                <a:lnTo>
                  <a:pt x="7696" y="774"/>
                </a:lnTo>
                <a:lnTo>
                  <a:pt x="2235" y="774"/>
                </a:lnTo>
                <a:lnTo>
                  <a:pt x="12" y="2971"/>
                </a:lnTo>
                <a:lnTo>
                  <a:pt x="12" y="8420"/>
                </a:lnTo>
                <a:lnTo>
                  <a:pt x="2235" y="10629"/>
                </a:lnTo>
                <a:lnTo>
                  <a:pt x="9918" y="10629"/>
                </a:lnTo>
                <a:lnTo>
                  <a:pt x="9918" y="5702"/>
                </a:lnTo>
                <a:lnTo>
                  <a:pt x="9918" y="2971"/>
                </a:lnTo>
                <a:close/>
              </a:path>
              <a:path w="90169" h="22225">
                <a:moveTo>
                  <a:pt x="21259" y="14274"/>
                </a:moveTo>
                <a:lnTo>
                  <a:pt x="19037" y="12065"/>
                </a:lnTo>
                <a:lnTo>
                  <a:pt x="11341" y="12065"/>
                </a:lnTo>
                <a:lnTo>
                  <a:pt x="11341" y="16992"/>
                </a:lnTo>
                <a:lnTo>
                  <a:pt x="11341" y="19723"/>
                </a:lnTo>
                <a:lnTo>
                  <a:pt x="13576" y="21920"/>
                </a:lnTo>
                <a:lnTo>
                  <a:pt x="19037" y="21920"/>
                </a:lnTo>
                <a:lnTo>
                  <a:pt x="21259" y="19723"/>
                </a:lnTo>
                <a:lnTo>
                  <a:pt x="21259" y="14274"/>
                </a:lnTo>
                <a:close/>
              </a:path>
              <a:path w="90169" h="22225">
                <a:moveTo>
                  <a:pt x="21259" y="2971"/>
                </a:moveTo>
                <a:lnTo>
                  <a:pt x="19037" y="774"/>
                </a:lnTo>
                <a:lnTo>
                  <a:pt x="13576" y="774"/>
                </a:lnTo>
                <a:lnTo>
                  <a:pt x="11353" y="2971"/>
                </a:lnTo>
                <a:lnTo>
                  <a:pt x="11353" y="5702"/>
                </a:lnTo>
                <a:lnTo>
                  <a:pt x="11353" y="10629"/>
                </a:lnTo>
                <a:lnTo>
                  <a:pt x="19037" y="10629"/>
                </a:lnTo>
                <a:lnTo>
                  <a:pt x="21259" y="8420"/>
                </a:lnTo>
                <a:lnTo>
                  <a:pt x="21259" y="2971"/>
                </a:lnTo>
                <a:close/>
              </a:path>
              <a:path w="90169" h="22225">
                <a:moveTo>
                  <a:pt x="37084" y="14884"/>
                </a:moveTo>
                <a:lnTo>
                  <a:pt x="34582" y="13182"/>
                </a:lnTo>
                <a:lnTo>
                  <a:pt x="33642" y="14376"/>
                </a:lnTo>
                <a:lnTo>
                  <a:pt x="32562" y="14909"/>
                </a:lnTo>
                <a:lnTo>
                  <a:pt x="29362" y="14909"/>
                </a:lnTo>
                <a:lnTo>
                  <a:pt x="27597" y="13347"/>
                </a:lnTo>
                <a:lnTo>
                  <a:pt x="27597" y="9359"/>
                </a:lnTo>
                <a:lnTo>
                  <a:pt x="29222" y="7785"/>
                </a:lnTo>
                <a:lnTo>
                  <a:pt x="32423" y="7785"/>
                </a:lnTo>
                <a:lnTo>
                  <a:pt x="33477" y="8305"/>
                </a:lnTo>
                <a:lnTo>
                  <a:pt x="34391" y="9626"/>
                </a:lnTo>
                <a:lnTo>
                  <a:pt x="36944" y="7810"/>
                </a:lnTo>
                <a:lnTo>
                  <a:pt x="35229" y="5778"/>
                </a:lnTo>
                <a:lnTo>
                  <a:pt x="33223" y="4978"/>
                </a:lnTo>
                <a:lnTo>
                  <a:pt x="27343" y="4978"/>
                </a:lnTo>
                <a:lnTo>
                  <a:pt x="24434" y="7747"/>
                </a:lnTo>
                <a:lnTo>
                  <a:pt x="24434" y="14960"/>
                </a:lnTo>
                <a:lnTo>
                  <a:pt x="27495" y="17716"/>
                </a:lnTo>
                <a:lnTo>
                  <a:pt x="33362" y="17716"/>
                </a:lnTo>
                <a:lnTo>
                  <a:pt x="35356" y="16903"/>
                </a:lnTo>
                <a:lnTo>
                  <a:pt x="37084" y="14884"/>
                </a:lnTo>
                <a:close/>
              </a:path>
              <a:path w="90169" h="22225">
                <a:moveTo>
                  <a:pt x="41706" y="0"/>
                </a:moveTo>
                <a:lnTo>
                  <a:pt x="38506" y="0"/>
                </a:lnTo>
                <a:lnTo>
                  <a:pt x="38506" y="17462"/>
                </a:lnTo>
                <a:lnTo>
                  <a:pt x="41706" y="17462"/>
                </a:lnTo>
                <a:lnTo>
                  <a:pt x="41706" y="0"/>
                </a:lnTo>
                <a:close/>
              </a:path>
              <a:path w="90169" h="22225">
                <a:moveTo>
                  <a:pt x="56972" y="7683"/>
                </a:moveTo>
                <a:lnTo>
                  <a:pt x="54000" y="4978"/>
                </a:lnTo>
                <a:lnTo>
                  <a:pt x="54000" y="9296"/>
                </a:lnTo>
                <a:lnTo>
                  <a:pt x="54000" y="13411"/>
                </a:lnTo>
                <a:lnTo>
                  <a:pt x="52158" y="15024"/>
                </a:lnTo>
                <a:lnTo>
                  <a:pt x="48133" y="15024"/>
                </a:lnTo>
                <a:lnTo>
                  <a:pt x="46316" y="13411"/>
                </a:lnTo>
                <a:lnTo>
                  <a:pt x="46316" y="9296"/>
                </a:lnTo>
                <a:lnTo>
                  <a:pt x="48133" y="7683"/>
                </a:lnTo>
                <a:lnTo>
                  <a:pt x="52158" y="7683"/>
                </a:lnTo>
                <a:lnTo>
                  <a:pt x="54000" y="9296"/>
                </a:lnTo>
                <a:lnTo>
                  <a:pt x="54000" y="4978"/>
                </a:lnTo>
                <a:lnTo>
                  <a:pt x="46316" y="4978"/>
                </a:lnTo>
                <a:lnTo>
                  <a:pt x="43307" y="7683"/>
                </a:lnTo>
                <a:lnTo>
                  <a:pt x="43332" y="15024"/>
                </a:lnTo>
                <a:lnTo>
                  <a:pt x="46316" y="17716"/>
                </a:lnTo>
                <a:lnTo>
                  <a:pt x="54000" y="17716"/>
                </a:lnTo>
                <a:lnTo>
                  <a:pt x="56959" y="15024"/>
                </a:lnTo>
                <a:lnTo>
                  <a:pt x="56972" y="7683"/>
                </a:lnTo>
                <a:close/>
              </a:path>
              <a:path w="90169" h="22225">
                <a:moveTo>
                  <a:pt x="70091" y="5219"/>
                </a:moveTo>
                <a:lnTo>
                  <a:pt x="66624" y="5219"/>
                </a:lnTo>
                <a:lnTo>
                  <a:pt x="63334" y="11760"/>
                </a:lnTo>
                <a:lnTo>
                  <a:pt x="60299" y="5219"/>
                </a:lnTo>
                <a:lnTo>
                  <a:pt x="56553" y="5219"/>
                </a:lnTo>
                <a:lnTo>
                  <a:pt x="63334" y="18211"/>
                </a:lnTo>
                <a:lnTo>
                  <a:pt x="70091" y="5219"/>
                </a:lnTo>
                <a:close/>
              </a:path>
              <a:path w="90169" h="22225">
                <a:moveTo>
                  <a:pt x="82562" y="9652"/>
                </a:moveTo>
                <a:lnTo>
                  <a:pt x="82499" y="7683"/>
                </a:lnTo>
                <a:lnTo>
                  <a:pt x="80048" y="4978"/>
                </a:lnTo>
                <a:lnTo>
                  <a:pt x="79184" y="4978"/>
                </a:lnTo>
                <a:lnTo>
                  <a:pt x="79184" y="9652"/>
                </a:lnTo>
                <a:lnTo>
                  <a:pt x="73037" y="9652"/>
                </a:lnTo>
                <a:lnTo>
                  <a:pt x="73634" y="8445"/>
                </a:lnTo>
                <a:lnTo>
                  <a:pt x="74790" y="7683"/>
                </a:lnTo>
                <a:lnTo>
                  <a:pt x="77660" y="7683"/>
                </a:lnTo>
                <a:lnTo>
                  <a:pt x="78714" y="8534"/>
                </a:lnTo>
                <a:lnTo>
                  <a:pt x="79184" y="9652"/>
                </a:lnTo>
                <a:lnTo>
                  <a:pt x="79184" y="4978"/>
                </a:lnTo>
                <a:lnTo>
                  <a:pt x="72377" y="4978"/>
                </a:lnTo>
                <a:lnTo>
                  <a:pt x="69634" y="7683"/>
                </a:lnTo>
                <a:lnTo>
                  <a:pt x="69659" y="15024"/>
                </a:lnTo>
                <a:lnTo>
                  <a:pt x="72644" y="17716"/>
                </a:lnTo>
                <a:lnTo>
                  <a:pt x="78270" y="17716"/>
                </a:lnTo>
                <a:lnTo>
                  <a:pt x="79971" y="17106"/>
                </a:lnTo>
                <a:lnTo>
                  <a:pt x="81191" y="16078"/>
                </a:lnTo>
                <a:lnTo>
                  <a:pt x="80314" y="15024"/>
                </a:lnTo>
                <a:lnTo>
                  <a:pt x="79298" y="13817"/>
                </a:lnTo>
                <a:lnTo>
                  <a:pt x="78460" y="14681"/>
                </a:lnTo>
                <a:lnTo>
                  <a:pt x="77546" y="15024"/>
                </a:lnTo>
                <a:lnTo>
                  <a:pt x="74764" y="15024"/>
                </a:lnTo>
                <a:lnTo>
                  <a:pt x="73202" y="13881"/>
                </a:lnTo>
                <a:lnTo>
                  <a:pt x="72758" y="12268"/>
                </a:lnTo>
                <a:lnTo>
                  <a:pt x="82562" y="12268"/>
                </a:lnTo>
                <a:lnTo>
                  <a:pt x="82562" y="9652"/>
                </a:lnTo>
                <a:close/>
              </a:path>
              <a:path w="90169" h="22225">
                <a:moveTo>
                  <a:pt x="89966" y="5219"/>
                </a:moveTo>
                <a:lnTo>
                  <a:pt x="86347" y="5219"/>
                </a:lnTo>
                <a:lnTo>
                  <a:pt x="84124" y="7683"/>
                </a:lnTo>
                <a:lnTo>
                  <a:pt x="84124" y="10591"/>
                </a:lnTo>
                <a:lnTo>
                  <a:pt x="84124" y="17462"/>
                </a:lnTo>
                <a:lnTo>
                  <a:pt x="87299" y="17462"/>
                </a:lnTo>
                <a:lnTo>
                  <a:pt x="87299" y="9042"/>
                </a:lnTo>
                <a:lnTo>
                  <a:pt x="88404" y="8089"/>
                </a:lnTo>
                <a:lnTo>
                  <a:pt x="89966" y="8089"/>
                </a:lnTo>
                <a:lnTo>
                  <a:pt x="89966" y="5219"/>
                </a:lnTo>
                <a:close/>
              </a:path>
            </a:pathLst>
          </a:custGeom>
          <a:solidFill>
            <a:srgbClr val="B3B3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bg object 39"/>
          <p:cNvSpPr/>
          <p:nvPr/>
        </p:nvSpPr>
        <p:spPr>
          <a:xfrm>
            <a:off x="2652644" y="10068268"/>
            <a:ext cx="261620" cy="336550"/>
          </a:xfrm>
          <a:custGeom>
            <a:avLst/>
            <a:gdLst/>
            <a:ahLst/>
            <a:cxnLst/>
            <a:rect l="l" t="t" r="r" b="b"/>
            <a:pathLst>
              <a:path w="261619" h="336550">
                <a:moveTo>
                  <a:pt x="261518" y="0"/>
                </a:moveTo>
                <a:lnTo>
                  <a:pt x="244741" y="0"/>
                </a:lnTo>
                <a:lnTo>
                  <a:pt x="244741" y="142582"/>
                </a:lnTo>
                <a:lnTo>
                  <a:pt x="207059" y="161049"/>
                </a:lnTo>
                <a:lnTo>
                  <a:pt x="177268" y="189947"/>
                </a:lnTo>
                <a:lnTo>
                  <a:pt x="157689" y="226961"/>
                </a:lnTo>
                <a:lnTo>
                  <a:pt x="150647" y="269773"/>
                </a:lnTo>
                <a:lnTo>
                  <a:pt x="150647" y="319328"/>
                </a:lnTo>
                <a:lnTo>
                  <a:pt x="0" y="319328"/>
                </a:lnTo>
                <a:lnTo>
                  <a:pt x="0" y="336105"/>
                </a:lnTo>
                <a:lnTo>
                  <a:pt x="167424" y="336105"/>
                </a:lnTo>
                <a:lnTo>
                  <a:pt x="167424" y="269760"/>
                </a:lnTo>
                <a:lnTo>
                  <a:pt x="173355" y="232805"/>
                </a:lnTo>
                <a:lnTo>
                  <a:pt x="190093" y="200537"/>
                </a:lnTo>
                <a:lnTo>
                  <a:pt x="216051" y="175097"/>
                </a:lnTo>
                <a:lnTo>
                  <a:pt x="249643" y="158622"/>
                </a:lnTo>
                <a:lnTo>
                  <a:pt x="261518" y="155003"/>
                </a:lnTo>
                <a:lnTo>
                  <a:pt x="26151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0" name="bg object 4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652636" y="10385082"/>
            <a:ext cx="167259" cy="19291"/>
          </a:xfrm>
          <a:prstGeom prst="rect">
            <a:avLst/>
          </a:prstGeom>
        </p:spPr>
      </p:pic>
      <p:pic>
        <p:nvPicPr>
          <p:cNvPr id="41" name="bg object 4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817863" y="10211194"/>
            <a:ext cx="95758" cy="73571"/>
          </a:xfrm>
          <a:prstGeom prst="rect">
            <a:avLst/>
          </a:prstGeom>
        </p:spPr>
      </p:pic>
      <p:pic>
        <p:nvPicPr>
          <p:cNvPr id="42" name="bg object 4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897390" y="10068267"/>
            <a:ext cx="17157" cy="129070"/>
          </a:xfrm>
          <a:prstGeom prst="rect">
            <a:avLst/>
          </a:prstGeom>
        </p:spPr>
      </p:pic>
      <p:sp>
        <p:nvSpPr>
          <p:cNvPr id="43" name="bg object 43"/>
          <p:cNvSpPr/>
          <p:nvPr/>
        </p:nvSpPr>
        <p:spPr>
          <a:xfrm>
            <a:off x="3223893" y="10068268"/>
            <a:ext cx="261620" cy="336550"/>
          </a:xfrm>
          <a:custGeom>
            <a:avLst/>
            <a:gdLst/>
            <a:ahLst/>
            <a:cxnLst/>
            <a:rect l="l" t="t" r="r" b="b"/>
            <a:pathLst>
              <a:path w="261620" h="336550">
                <a:moveTo>
                  <a:pt x="16776" y="0"/>
                </a:moveTo>
                <a:lnTo>
                  <a:pt x="0" y="0"/>
                </a:lnTo>
                <a:lnTo>
                  <a:pt x="0" y="155003"/>
                </a:lnTo>
                <a:lnTo>
                  <a:pt x="11874" y="158622"/>
                </a:lnTo>
                <a:lnTo>
                  <a:pt x="45466" y="175097"/>
                </a:lnTo>
                <a:lnTo>
                  <a:pt x="71424" y="200537"/>
                </a:lnTo>
                <a:lnTo>
                  <a:pt x="88162" y="232805"/>
                </a:lnTo>
                <a:lnTo>
                  <a:pt x="94094" y="269760"/>
                </a:lnTo>
                <a:lnTo>
                  <a:pt x="94094" y="336105"/>
                </a:lnTo>
                <a:lnTo>
                  <a:pt x="261518" y="336105"/>
                </a:lnTo>
                <a:lnTo>
                  <a:pt x="261518" y="319328"/>
                </a:lnTo>
                <a:lnTo>
                  <a:pt x="110870" y="319328"/>
                </a:lnTo>
                <a:lnTo>
                  <a:pt x="110870" y="269773"/>
                </a:lnTo>
                <a:lnTo>
                  <a:pt x="103828" y="226961"/>
                </a:lnTo>
                <a:lnTo>
                  <a:pt x="84250" y="189947"/>
                </a:lnTo>
                <a:lnTo>
                  <a:pt x="54458" y="161049"/>
                </a:lnTo>
                <a:lnTo>
                  <a:pt x="16776" y="142582"/>
                </a:lnTo>
                <a:lnTo>
                  <a:pt x="1677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4" name="bg object 4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318154" y="10385082"/>
            <a:ext cx="167259" cy="19291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224441" y="10211193"/>
            <a:ext cx="95758" cy="73571"/>
          </a:xfrm>
          <a:prstGeom prst="rect">
            <a:avLst/>
          </a:prstGeom>
        </p:spPr>
      </p:pic>
      <p:pic>
        <p:nvPicPr>
          <p:cNvPr id="46" name="bg object 4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223501" y="10068267"/>
            <a:ext cx="17170" cy="129070"/>
          </a:xfrm>
          <a:prstGeom prst="rect">
            <a:avLst/>
          </a:prstGeom>
        </p:spPr>
      </p:pic>
      <p:sp>
        <p:nvSpPr>
          <p:cNvPr id="47" name="bg object 47"/>
          <p:cNvSpPr/>
          <p:nvPr/>
        </p:nvSpPr>
        <p:spPr>
          <a:xfrm>
            <a:off x="2652644" y="10767509"/>
            <a:ext cx="261620" cy="336550"/>
          </a:xfrm>
          <a:custGeom>
            <a:avLst/>
            <a:gdLst/>
            <a:ahLst/>
            <a:cxnLst/>
            <a:rect l="l" t="t" r="r" b="b"/>
            <a:pathLst>
              <a:path w="261619" h="336550">
                <a:moveTo>
                  <a:pt x="167424" y="0"/>
                </a:moveTo>
                <a:lnTo>
                  <a:pt x="0" y="0"/>
                </a:lnTo>
                <a:lnTo>
                  <a:pt x="0" y="16789"/>
                </a:lnTo>
                <a:lnTo>
                  <a:pt x="150647" y="16789"/>
                </a:lnTo>
                <a:lnTo>
                  <a:pt x="150647" y="66344"/>
                </a:lnTo>
                <a:lnTo>
                  <a:pt x="157689" y="109156"/>
                </a:lnTo>
                <a:lnTo>
                  <a:pt x="177268" y="146169"/>
                </a:lnTo>
                <a:lnTo>
                  <a:pt x="207059" y="175063"/>
                </a:lnTo>
                <a:lnTo>
                  <a:pt x="244741" y="193522"/>
                </a:lnTo>
                <a:lnTo>
                  <a:pt x="244741" y="336105"/>
                </a:lnTo>
                <a:lnTo>
                  <a:pt x="261518" y="336105"/>
                </a:lnTo>
                <a:lnTo>
                  <a:pt x="261518" y="181102"/>
                </a:lnTo>
                <a:lnTo>
                  <a:pt x="249643" y="177482"/>
                </a:lnTo>
                <a:lnTo>
                  <a:pt x="216051" y="161008"/>
                </a:lnTo>
                <a:lnTo>
                  <a:pt x="190093" y="135567"/>
                </a:lnTo>
                <a:lnTo>
                  <a:pt x="173355" y="103300"/>
                </a:lnTo>
                <a:lnTo>
                  <a:pt x="167424" y="66344"/>
                </a:lnTo>
                <a:lnTo>
                  <a:pt x="16742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8" name="bg object 4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652636" y="10767517"/>
            <a:ext cx="167259" cy="19291"/>
          </a:xfrm>
          <a:prstGeom prst="rect">
            <a:avLst/>
          </a:prstGeom>
        </p:spPr>
      </p:pic>
      <p:pic>
        <p:nvPicPr>
          <p:cNvPr id="49" name="bg object 4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817863" y="10887113"/>
            <a:ext cx="96685" cy="216509"/>
          </a:xfrm>
          <a:prstGeom prst="rect">
            <a:avLst/>
          </a:prstGeom>
        </p:spPr>
      </p:pic>
      <p:sp>
        <p:nvSpPr>
          <p:cNvPr id="50" name="bg object 50"/>
          <p:cNvSpPr/>
          <p:nvPr/>
        </p:nvSpPr>
        <p:spPr>
          <a:xfrm>
            <a:off x="3223893" y="10767509"/>
            <a:ext cx="261620" cy="336550"/>
          </a:xfrm>
          <a:custGeom>
            <a:avLst/>
            <a:gdLst/>
            <a:ahLst/>
            <a:cxnLst/>
            <a:rect l="l" t="t" r="r" b="b"/>
            <a:pathLst>
              <a:path w="261620" h="336550">
                <a:moveTo>
                  <a:pt x="261518" y="0"/>
                </a:moveTo>
                <a:lnTo>
                  <a:pt x="94094" y="0"/>
                </a:lnTo>
                <a:lnTo>
                  <a:pt x="94094" y="66344"/>
                </a:lnTo>
                <a:lnTo>
                  <a:pt x="88162" y="103300"/>
                </a:lnTo>
                <a:lnTo>
                  <a:pt x="71424" y="135567"/>
                </a:lnTo>
                <a:lnTo>
                  <a:pt x="45466" y="161008"/>
                </a:lnTo>
                <a:lnTo>
                  <a:pt x="11874" y="177482"/>
                </a:lnTo>
                <a:lnTo>
                  <a:pt x="0" y="181102"/>
                </a:lnTo>
                <a:lnTo>
                  <a:pt x="0" y="336105"/>
                </a:lnTo>
                <a:lnTo>
                  <a:pt x="16776" y="336105"/>
                </a:lnTo>
                <a:lnTo>
                  <a:pt x="16776" y="193522"/>
                </a:lnTo>
                <a:lnTo>
                  <a:pt x="54458" y="175063"/>
                </a:lnTo>
                <a:lnTo>
                  <a:pt x="84250" y="146169"/>
                </a:lnTo>
                <a:lnTo>
                  <a:pt x="103828" y="109156"/>
                </a:lnTo>
                <a:lnTo>
                  <a:pt x="110870" y="66344"/>
                </a:lnTo>
                <a:lnTo>
                  <a:pt x="110870" y="16789"/>
                </a:lnTo>
                <a:lnTo>
                  <a:pt x="261518" y="16789"/>
                </a:lnTo>
                <a:lnTo>
                  <a:pt x="26151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1" name="bg object 5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318154" y="10767517"/>
            <a:ext cx="167259" cy="19291"/>
          </a:xfrm>
          <a:prstGeom prst="rect">
            <a:avLst/>
          </a:prstGeom>
        </p:spPr>
      </p:pic>
      <p:pic>
        <p:nvPicPr>
          <p:cNvPr id="52" name="bg object 52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3223501" y="10887113"/>
            <a:ext cx="96697" cy="216509"/>
          </a:xfrm>
          <a:prstGeom prst="rect">
            <a:avLst/>
          </a:prstGeom>
        </p:spPr>
      </p:pic>
      <p:sp>
        <p:nvSpPr>
          <p:cNvPr id="53" name="bg object 53"/>
          <p:cNvSpPr/>
          <p:nvPr/>
        </p:nvSpPr>
        <p:spPr>
          <a:xfrm>
            <a:off x="2643117" y="10058755"/>
            <a:ext cx="852805" cy="1054735"/>
          </a:xfrm>
          <a:custGeom>
            <a:avLst/>
            <a:gdLst/>
            <a:ahLst/>
            <a:cxnLst/>
            <a:rect l="l" t="t" r="r" b="b"/>
            <a:pathLst>
              <a:path w="852804" h="1054734">
                <a:moveTo>
                  <a:pt x="831672" y="0"/>
                </a:moveTo>
                <a:lnTo>
                  <a:pt x="83070" y="0"/>
                </a:lnTo>
                <a:lnTo>
                  <a:pt x="50733" y="6527"/>
                </a:lnTo>
                <a:lnTo>
                  <a:pt x="24328" y="24326"/>
                </a:lnTo>
                <a:lnTo>
                  <a:pt x="6527" y="50727"/>
                </a:lnTo>
                <a:lnTo>
                  <a:pt x="0" y="83058"/>
                </a:lnTo>
                <a:lnTo>
                  <a:pt x="0" y="971194"/>
                </a:lnTo>
                <a:lnTo>
                  <a:pt x="6527" y="1003524"/>
                </a:lnTo>
                <a:lnTo>
                  <a:pt x="24328" y="1029925"/>
                </a:lnTo>
                <a:lnTo>
                  <a:pt x="50733" y="1047725"/>
                </a:lnTo>
                <a:lnTo>
                  <a:pt x="83070" y="1054252"/>
                </a:lnTo>
                <a:lnTo>
                  <a:pt x="769619" y="1054252"/>
                </a:lnTo>
                <a:lnTo>
                  <a:pt x="801957" y="1047725"/>
                </a:lnTo>
                <a:lnTo>
                  <a:pt x="822550" y="1033843"/>
                </a:lnTo>
                <a:lnTo>
                  <a:pt x="83070" y="1033843"/>
                </a:lnTo>
                <a:lnTo>
                  <a:pt x="58701" y="1028910"/>
                </a:lnTo>
                <a:lnTo>
                  <a:pt x="38781" y="1015468"/>
                </a:lnTo>
                <a:lnTo>
                  <a:pt x="25340" y="995551"/>
                </a:lnTo>
                <a:lnTo>
                  <a:pt x="20408" y="971194"/>
                </a:lnTo>
                <a:lnTo>
                  <a:pt x="20408" y="83058"/>
                </a:lnTo>
                <a:lnTo>
                  <a:pt x="25340" y="58693"/>
                </a:lnTo>
                <a:lnTo>
                  <a:pt x="38781" y="38773"/>
                </a:lnTo>
                <a:lnTo>
                  <a:pt x="58701" y="25329"/>
                </a:lnTo>
                <a:lnTo>
                  <a:pt x="83070" y="20396"/>
                </a:lnTo>
                <a:lnTo>
                  <a:pt x="852567" y="20396"/>
                </a:lnTo>
                <a:lnTo>
                  <a:pt x="851038" y="12826"/>
                </a:lnTo>
                <a:lnTo>
                  <a:pt x="846534" y="6149"/>
                </a:lnTo>
                <a:lnTo>
                  <a:pt x="839853" y="1649"/>
                </a:lnTo>
                <a:lnTo>
                  <a:pt x="831672" y="0"/>
                </a:lnTo>
                <a:close/>
              </a:path>
              <a:path w="852804" h="1054734">
                <a:moveTo>
                  <a:pt x="852567" y="20396"/>
                </a:moveTo>
                <a:lnTo>
                  <a:pt x="832002" y="20396"/>
                </a:lnTo>
                <a:lnTo>
                  <a:pt x="832281" y="20675"/>
                </a:lnTo>
                <a:lnTo>
                  <a:pt x="832281" y="971194"/>
                </a:lnTo>
                <a:lnTo>
                  <a:pt x="827350" y="995551"/>
                </a:lnTo>
                <a:lnTo>
                  <a:pt x="813909" y="1015468"/>
                </a:lnTo>
                <a:lnTo>
                  <a:pt x="793989" y="1028910"/>
                </a:lnTo>
                <a:lnTo>
                  <a:pt x="769619" y="1033843"/>
                </a:lnTo>
                <a:lnTo>
                  <a:pt x="822550" y="1033843"/>
                </a:lnTo>
                <a:lnTo>
                  <a:pt x="828362" y="1029925"/>
                </a:lnTo>
                <a:lnTo>
                  <a:pt x="846163" y="1003524"/>
                </a:lnTo>
                <a:lnTo>
                  <a:pt x="852690" y="971194"/>
                </a:lnTo>
                <a:lnTo>
                  <a:pt x="852567" y="20396"/>
                </a:lnTo>
                <a:close/>
              </a:path>
            </a:pathLst>
          </a:custGeom>
          <a:solidFill>
            <a:srgbClr val="E4E4E4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4" name="bg object 5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916047" y="10234282"/>
            <a:ext cx="307962" cy="63728"/>
          </a:xfrm>
          <a:prstGeom prst="rect">
            <a:avLst/>
          </a:prstGeom>
        </p:spPr>
      </p:pic>
      <p:pic>
        <p:nvPicPr>
          <p:cNvPr id="55" name="bg object 5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826969" y="10633849"/>
            <a:ext cx="485127" cy="55156"/>
          </a:xfrm>
          <a:prstGeom prst="rect">
            <a:avLst/>
          </a:prstGeom>
        </p:spPr>
      </p:pic>
      <p:pic>
        <p:nvPicPr>
          <p:cNvPr id="56" name="bg object 5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2826969" y="10332720"/>
            <a:ext cx="88176" cy="355942"/>
          </a:xfrm>
          <a:prstGeom prst="rect">
            <a:avLst/>
          </a:prstGeom>
        </p:spPr>
      </p:pic>
      <p:pic>
        <p:nvPicPr>
          <p:cNvPr id="57" name="bg object 5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3223653" y="10332720"/>
            <a:ext cx="88176" cy="355942"/>
          </a:xfrm>
          <a:prstGeom prst="rect">
            <a:avLst/>
          </a:prstGeom>
        </p:spPr>
      </p:pic>
      <p:sp>
        <p:nvSpPr>
          <p:cNvPr id="58" name="bg object 58"/>
          <p:cNvSpPr/>
          <p:nvPr/>
        </p:nvSpPr>
        <p:spPr>
          <a:xfrm>
            <a:off x="2892987" y="10442747"/>
            <a:ext cx="347980" cy="167640"/>
          </a:xfrm>
          <a:custGeom>
            <a:avLst/>
            <a:gdLst/>
            <a:ahLst/>
            <a:cxnLst/>
            <a:rect l="l" t="t" r="r" b="b"/>
            <a:pathLst>
              <a:path w="347980" h="167640">
                <a:moveTo>
                  <a:pt x="263867" y="167043"/>
                </a:moveTo>
                <a:lnTo>
                  <a:pt x="296378" y="160478"/>
                </a:lnTo>
                <a:lnTo>
                  <a:pt x="322929" y="142576"/>
                </a:lnTo>
                <a:lnTo>
                  <a:pt x="340831" y="116026"/>
                </a:lnTo>
                <a:lnTo>
                  <a:pt x="347395" y="83515"/>
                </a:lnTo>
                <a:lnTo>
                  <a:pt x="340831" y="51006"/>
                </a:lnTo>
                <a:lnTo>
                  <a:pt x="322929" y="24460"/>
                </a:lnTo>
                <a:lnTo>
                  <a:pt x="296378" y="6562"/>
                </a:lnTo>
                <a:lnTo>
                  <a:pt x="263867" y="0"/>
                </a:lnTo>
                <a:lnTo>
                  <a:pt x="83515" y="0"/>
                </a:lnTo>
                <a:lnTo>
                  <a:pt x="51006" y="6562"/>
                </a:lnTo>
                <a:lnTo>
                  <a:pt x="24460" y="24460"/>
                </a:lnTo>
                <a:lnTo>
                  <a:pt x="6562" y="51006"/>
                </a:lnTo>
                <a:lnTo>
                  <a:pt x="0" y="83515"/>
                </a:lnTo>
                <a:lnTo>
                  <a:pt x="6562" y="116026"/>
                </a:lnTo>
                <a:lnTo>
                  <a:pt x="24460" y="142576"/>
                </a:lnTo>
                <a:lnTo>
                  <a:pt x="51006" y="160478"/>
                </a:lnTo>
                <a:lnTo>
                  <a:pt x="83515" y="167043"/>
                </a:lnTo>
                <a:lnTo>
                  <a:pt x="263867" y="167043"/>
                </a:lnTo>
                <a:close/>
              </a:path>
            </a:pathLst>
          </a:custGeom>
          <a:ln w="317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bg object 59"/>
          <p:cNvSpPr/>
          <p:nvPr/>
        </p:nvSpPr>
        <p:spPr>
          <a:xfrm>
            <a:off x="2892987" y="10442747"/>
            <a:ext cx="347980" cy="167640"/>
          </a:xfrm>
          <a:custGeom>
            <a:avLst/>
            <a:gdLst/>
            <a:ahLst/>
            <a:cxnLst/>
            <a:rect l="l" t="t" r="r" b="b"/>
            <a:pathLst>
              <a:path w="347980" h="167640">
                <a:moveTo>
                  <a:pt x="263867" y="167043"/>
                </a:moveTo>
                <a:lnTo>
                  <a:pt x="296378" y="160478"/>
                </a:lnTo>
                <a:lnTo>
                  <a:pt x="322929" y="142576"/>
                </a:lnTo>
                <a:lnTo>
                  <a:pt x="340831" y="116026"/>
                </a:lnTo>
                <a:lnTo>
                  <a:pt x="347395" y="83515"/>
                </a:lnTo>
                <a:lnTo>
                  <a:pt x="340831" y="51006"/>
                </a:lnTo>
                <a:lnTo>
                  <a:pt x="322929" y="24460"/>
                </a:lnTo>
                <a:lnTo>
                  <a:pt x="296378" y="6562"/>
                </a:lnTo>
                <a:lnTo>
                  <a:pt x="263867" y="0"/>
                </a:lnTo>
                <a:lnTo>
                  <a:pt x="83515" y="0"/>
                </a:lnTo>
                <a:lnTo>
                  <a:pt x="51006" y="6562"/>
                </a:lnTo>
                <a:lnTo>
                  <a:pt x="24460" y="24460"/>
                </a:lnTo>
                <a:lnTo>
                  <a:pt x="6562" y="51006"/>
                </a:lnTo>
                <a:lnTo>
                  <a:pt x="0" y="83515"/>
                </a:lnTo>
                <a:lnTo>
                  <a:pt x="6562" y="116026"/>
                </a:lnTo>
                <a:lnTo>
                  <a:pt x="24460" y="142576"/>
                </a:lnTo>
                <a:lnTo>
                  <a:pt x="51006" y="160478"/>
                </a:lnTo>
                <a:lnTo>
                  <a:pt x="83515" y="167043"/>
                </a:lnTo>
                <a:lnTo>
                  <a:pt x="263867" y="167043"/>
                </a:lnTo>
                <a:close/>
              </a:path>
            </a:pathLst>
          </a:custGeom>
          <a:ln w="25400">
            <a:solidFill>
              <a:srgbClr val="E4E4E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bg object 60"/>
          <p:cNvSpPr/>
          <p:nvPr/>
        </p:nvSpPr>
        <p:spPr>
          <a:xfrm>
            <a:off x="2892987" y="10442747"/>
            <a:ext cx="347980" cy="167640"/>
          </a:xfrm>
          <a:custGeom>
            <a:avLst/>
            <a:gdLst/>
            <a:ahLst/>
            <a:cxnLst/>
            <a:rect l="l" t="t" r="r" b="b"/>
            <a:pathLst>
              <a:path w="347980" h="167640">
                <a:moveTo>
                  <a:pt x="263867" y="167043"/>
                </a:moveTo>
                <a:lnTo>
                  <a:pt x="296378" y="160478"/>
                </a:lnTo>
                <a:lnTo>
                  <a:pt x="322929" y="142576"/>
                </a:lnTo>
                <a:lnTo>
                  <a:pt x="340831" y="116026"/>
                </a:lnTo>
                <a:lnTo>
                  <a:pt x="347395" y="83515"/>
                </a:lnTo>
                <a:lnTo>
                  <a:pt x="340831" y="51006"/>
                </a:lnTo>
                <a:lnTo>
                  <a:pt x="322929" y="24460"/>
                </a:lnTo>
                <a:lnTo>
                  <a:pt x="296378" y="6562"/>
                </a:lnTo>
                <a:lnTo>
                  <a:pt x="263867" y="0"/>
                </a:lnTo>
                <a:lnTo>
                  <a:pt x="83515" y="0"/>
                </a:lnTo>
                <a:lnTo>
                  <a:pt x="51006" y="6562"/>
                </a:lnTo>
                <a:lnTo>
                  <a:pt x="24460" y="24460"/>
                </a:lnTo>
                <a:lnTo>
                  <a:pt x="6562" y="51006"/>
                </a:lnTo>
                <a:lnTo>
                  <a:pt x="0" y="83515"/>
                </a:lnTo>
                <a:lnTo>
                  <a:pt x="6562" y="116026"/>
                </a:lnTo>
                <a:lnTo>
                  <a:pt x="24460" y="142576"/>
                </a:lnTo>
                <a:lnTo>
                  <a:pt x="51006" y="160478"/>
                </a:lnTo>
                <a:lnTo>
                  <a:pt x="83515" y="167043"/>
                </a:lnTo>
                <a:lnTo>
                  <a:pt x="263867" y="167043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bg object 61"/>
          <p:cNvSpPr/>
          <p:nvPr/>
        </p:nvSpPr>
        <p:spPr>
          <a:xfrm>
            <a:off x="2928843" y="10462129"/>
            <a:ext cx="284480" cy="137160"/>
          </a:xfrm>
          <a:custGeom>
            <a:avLst/>
            <a:gdLst/>
            <a:ahLst/>
            <a:cxnLst/>
            <a:rect l="l" t="t" r="r" b="b"/>
            <a:pathLst>
              <a:path w="284480" h="137159">
                <a:moveTo>
                  <a:pt x="215684" y="136537"/>
                </a:moveTo>
                <a:lnTo>
                  <a:pt x="242257" y="131174"/>
                </a:lnTo>
                <a:lnTo>
                  <a:pt x="263955" y="116546"/>
                </a:lnTo>
                <a:lnTo>
                  <a:pt x="278583" y="94848"/>
                </a:lnTo>
                <a:lnTo>
                  <a:pt x="283946" y="68275"/>
                </a:lnTo>
                <a:lnTo>
                  <a:pt x="278583" y="41699"/>
                </a:lnTo>
                <a:lnTo>
                  <a:pt x="263955" y="19997"/>
                </a:lnTo>
                <a:lnTo>
                  <a:pt x="242257" y="5365"/>
                </a:lnTo>
                <a:lnTo>
                  <a:pt x="215684" y="0"/>
                </a:lnTo>
                <a:lnTo>
                  <a:pt x="68275" y="0"/>
                </a:lnTo>
                <a:lnTo>
                  <a:pt x="41699" y="5365"/>
                </a:lnTo>
                <a:lnTo>
                  <a:pt x="19997" y="19997"/>
                </a:lnTo>
                <a:lnTo>
                  <a:pt x="5365" y="41699"/>
                </a:lnTo>
                <a:lnTo>
                  <a:pt x="0" y="68275"/>
                </a:lnTo>
                <a:lnTo>
                  <a:pt x="5365" y="94848"/>
                </a:lnTo>
                <a:lnTo>
                  <a:pt x="19997" y="116546"/>
                </a:lnTo>
                <a:lnTo>
                  <a:pt x="41699" y="131174"/>
                </a:lnTo>
                <a:lnTo>
                  <a:pt x="68275" y="136537"/>
                </a:lnTo>
                <a:lnTo>
                  <a:pt x="215684" y="136537"/>
                </a:lnTo>
                <a:close/>
              </a:path>
            </a:pathLst>
          </a:custGeom>
          <a:ln w="317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2" name="bg object 62"/>
          <p:cNvSpPr/>
          <p:nvPr/>
        </p:nvSpPr>
        <p:spPr>
          <a:xfrm>
            <a:off x="2928843" y="10462129"/>
            <a:ext cx="284480" cy="137160"/>
          </a:xfrm>
          <a:custGeom>
            <a:avLst/>
            <a:gdLst/>
            <a:ahLst/>
            <a:cxnLst/>
            <a:rect l="l" t="t" r="r" b="b"/>
            <a:pathLst>
              <a:path w="284480" h="137159">
                <a:moveTo>
                  <a:pt x="215684" y="136537"/>
                </a:moveTo>
                <a:lnTo>
                  <a:pt x="242257" y="131174"/>
                </a:lnTo>
                <a:lnTo>
                  <a:pt x="263955" y="116546"/>
                </a:lnTo>
                <a:lnTo>
                  <a:pt x="278583" y="94848"/>
                </a:lnTo>
                <a:lnTo>
                  <a:pt x="283946" y="68275"/>
                </a:lnTo>
                <a:lnTo>
                  <a:pt x="278583" y="41699"/>
                </a:lnTo>
                <a:lnTo>
                  <a:pt x="263955" y="19997"/>
                </a:lnTo>
                <a:lnTo>
                  <a:pt x="242257" y="5365"/>
                </a:lnTo>
                <a:lnTo>
                  <a:pt x="215684" y="0"/>
                </a:lnTo>
                <a:lnTo>
                  <a:pt x="68275" y="0"/>
                </a:lnTo>
                <a:lnTo>
                  <a:pt x="41699" y="5365"/>
                </a:lnTo>
                <a:lnTo>
                  <a:pt x="19997" y="19997"/>
                </a:lnTo>
                <a:lnTo>
                  <a:pt x="5365" y="41699"/>
                </a:lnTo>
                <a:lnTo>
                  <a:pt x="0" y="68275"/>
                </a:lnTo>
                <a:lnTo>
                  <a:pt x="5365" y="94848"/>
                </a:lnTo>
                <a:lnTo>
                  <a:pt x="19997" y="116546"/>
                </a:lnTo>
                <a:lnTo>
                  <a:pt x="41699" y="131174"/>
                </a:lnTo>
                <a:lnTo>
                  <a:pt x="68275" y="136537"/>
                </a:lnTo>
                <a:lnTo>
                  <a:pt x="215684" y="136537"/>
                </a:lnTo>
                <a:close/>
              </a:path>
            </a:pathLst>
          </a:custGeom>
          <a:ln w="25400">
            <a:solidFill>
              <a:srgbClr val="E4E4E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" name="bg object 63"/>
          <p:cNvSpPr/>
          <p:nvPr/>
        </p:nvSpPr>
        <p:spPr>
          <a:xfrm>
            <a:off x="2928843" y="10462129"/>
            <a:ext cx="284480" cy="137160"/>
          </a:xfrm>
          <a:custGeom>
            <a:avLst/>
            <a:gdLst/>
            <a:ahLst/>
            <a:cxnLst/>
            <a:rect l="l" t="t" r="r" b="b"/>
            <a:pathLst>
              <a:path w="284480" h="137159">
                <a:moveTo>
                  <a:pt x="215684" y="136537"/>
                </a:moveTo>
                <a:lnTo>
                  <a:pt x="242257" y="131174"/>
                </a:lnTo>
                <a:lnTo>
                  <a:pt x="263955" y="116546"/>
                </a:lnTo>
                <a:lnTo>
                  <a:pt x="278583" y="94848"/>
                </a:lnTo>
                <a:lnTo>
                  <a:pt x="283946" y="68275"/>
                </a:lnTo>
                <a:lnTo>
                  <a:pt x="278583" y="41699"/>
                </a:lnTo>
                <a:lnTo>
                  <a:pt x="263955" y="19997"/>
                </a:lnTo>
                <a:lnTo>
                  <a:pt x="242257" y="5365"/>
                </a:lnTo>
                <a:lnTo>
                  <a:pt x="215684" y="0"/>
                </a:lnTo>
                <a:lnTo>
                  <a:pt x="68275" y="0"/>
                </a:lnTo>
                <a:lnTo>
                  <a:pt x="41699" y="5365"/>
                </a:lnTo>
                <a:lnTo>
                  <a:pt x="19997" y="19997"/>
                </a:lnTo>
                <a:lnTo>
                  <a:pt x="5365" y="41699"/>
                </a:lnTo>
                <a:lnTo>
                  <a:pt x="0" y="68275"/>
                </a:lnTo>
                <a:lnTo>
                  <a:pt x="5365" y="94848"/>
                </a:lnTo>
                <a:lnTo>
                  <a:pt x="19997" y="116546"/>
                </a:lnTo>
                <a:lnTo>
                  <a:pt x="41699" y="131174"/>
                </a:lnTo>
                <a:lnTo>
                  <a:pt x="68275" y="136537"/>
                </a:lnTo>
                <a:lnTo>
                  <a:pt x="215684" y="136537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64" name="bg object 64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2900069" y="10446030"/>
            <a:ext cx="95074" cy="164414"/>
          </a:xfrm>
          <a:prstGeom prst="rect">
            <a:avLst/>
          </a:prstGeom>
        </p:spPr>
      </p:pic>
      <p:pic>
        <p:nvPicPr>
          <p:cNvPr id="65" name="bg object 65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146794" y="10445407"/>
            <a:ext cx="95072" cy="165662"/>
          </a:xfrm>
          <a:prstGeom prst="rect">
            <a:avLst/>
          </a:prstGeom>
        </p:spPr>
      </p:pic>
      <p:sp>
        <p:nvSpPr>
          <p:cNvPr id="66" name="bg object 66"/>
          <p:cNvSpPr/>
          <p:nvPr/>
        </p:nvSpPr>
        <p:spPr>
          <a:xfrm>
            <a:off x="801497" y="5599696"/>
            <a:ext cx="109220" cy="0"/>
          </a:xfrm>
          <a:custGeom>
            <a:avLst/>
            <a:gdLst/>
            <a:ahLst/>
            <a:cxnLst/>
            <a:rect l="l" t="t" r="r" b="b"/>
            <a:pathLst>
              <a:path w="109219" h="0">
                <a:moveTo>
                  <a:pt x="0" y="0"/>
                </a:moveTo>
                <a:lnTo>
                  <a:pt x="109220" y="0"/>
                </a:lnTo>
              </a:path>
            </a:pathLst>
          </a:custGeom>
          <a:ln w="317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7" name="bg object 67"/>
          <p:cNvSpPr/>
          <p:nvPr/>
        </p:nvSpPr>
        <p:spPr>
          <a:xfrm>
            <a:off x="587406" y="5601379"/>
            <a:ext cx="100965" cy="201295"/>
          </a:xfrm>
          <a:custGeom>
            <a:avLst/>
            <a:gdLst/>
            <a:ahLst/>
            <a:cxnLst/>
            <a:rect l="l" t="t" r="r" b="b"/>
            <a:pathLst>
              <a:path w="100965" h="201295">
                <a:moveTo>
                  <a:pt x="100495" y="200990"/>
                </a:moveTo>
                <a:lnTo>
                  <a:pt x="61379" y="193092"/>
                </a:lnTo>
                <a:lnTo>
                  <a:pt x="29435" y="171554"/>
                </a:lnTo>
                <a:lnTo>
                  <a:pt x="7897" y="139611"/>
                </a:lnTo>
                <a:lnTo>
                  <a:pt x="0" y="100495"/>
                </a:lnTo>
                <a:lnTo>
                  <a:pt x="7897" y="61379"/>
                </a:lnTo>
                <a:lnTo>
                  <a:pt x="29435" y="29435"/>
                </a:lnTo>
                <a:lnTo>
                  <a:pt x="61379" y="7897"/>
                </a:lnTo>
                <a:lnTo>
                  <a:pt x="100495" y="0"/>
                </a:lnTo>
              </a:path>
            </a:pathLst>
          </a:custGeom>
          <a:ln w="31749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8" name="bg object 68"/>
          <p:cNvSpPr/>
          <p:nvPr/>
        </p:nvSpPr>
        <p:spPr>
          <a:xfrm>
            <a:off x="1065758" y="5580735"/>
            <a:ext cx="17780" cy="39370"/>
          </a:xfrm>
          <a:custGeom>
            <a:avLst/>
            <a:gdLst/>
            <a:ahLst/>
            <a:cxnLst/>
            <a:rect l="l" t="t" r="r" b="b"/>
            <a:pathLst>
              <a:path w="17780" h="39370">
                <a:moveTo>
                  <a:pt x="17195" y="0"/>
                </a:moveTo>
                <a:lnTo>
                  <a:pt x="0" y="0"/>
                </a:lnTo>
                <a:lnTo>
                  <a:pt x="0" y="38760"/>
                </a:lnTo>
                <a:lnTo>
                  <a:pt x="17195" y="38760"/>
                </a:lnTo>
                <a:lnTo>
                  <a:pt x="1719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bg object 69"/>
          <p:cNvSpPr/>
          <p:nvPr/>
        </p:nvSpPr>
        <p:spPr>
          <a:xfrm>
            <a:off x="1082954" y="5588152"/>
            <a:ext cx="33655" cy="24130"/>
          </a:xfrm>
          <a:custGeom>
            <a:avLst/>
            <a:gdLst/>
            <a:ahLst/>
            <a:cxnLst/>
            <a:rect l="l" t="t" r="r" b="b"/>
            <a:pathLst>
              <a:path w="33655" h="24129">
                <a:moveTo>
                  <a:pt x="33223" y="0"/>
                </a:moveTo>
                <a:lnTo>
                  <a:pt x="0" y="0"/>
                </a:lnTo>
                <a:lnTo>
                  <a:pt x="0" y="23939"/>
                </a:lnTo>
                <a:lnTo>
                  <a:pt x="33223" y="23939"/>
                </a:lnTo>
                <a:lnTo>
                  <a:pt x="33223" y="0"/>
                </a:lnTo>
                <a:close/>
              </a:path>
            </a:pathLst>
          </a:custGeom>
          <a:solidFill>
            <a:srgbClr val="9999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bg object 70"/>
          <p:cNvSpPr/>
          <p:nvPr/>
        </p:nvSpPr>
        <p:spPr>
          <a:xfrm>
            <a:off x="975975" y="5570880"/>
            <a:ext cx="12700" cy="59055"/>
          </a:xfrm>
          <a:custGeom>
            <a:avLst/>
            <a:gdLst/>
            <a:ahLst/>
            <a:cxnLst/>
            <a:rect l="l" t="t" r="r" b="b"/>
            <a:pathLst>
              <a:path w="12700" h="59054">
                <a:moveTo>
                  <a:pt x="12484" y="0"/>
                </a:moveTo>
                <a:lnTo>
                  <a:pt x="0" y="12839"/>
                </a:lnTo>
                <a:lnTo>
                  <a:pt x="0" y="45643"/>
                </a:lnTo>
                <a:lnTo>
                  <a:pt x="12484" y="58483"/>
                </a:lnTo>
                <a:lnTo>
                  <a:pt x="12484" y="0"/>
                </a:lnTo>
                <a:close/>
              </a:path>
            </a:pathLst>
          </a:custGeom>
          <a:solidFill>
            <a:srgbClr val="E4E4E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bg object 71"/>
          <p:cNvSpPr/>
          <p:nvPr/>
        </p:nvSpPr>
        <p:spPr>
          <a:xfrm>
            <a:off x="919099" y="5583719"/>
            <a:ext cx="48895" cy="33020"/>
          </a:xfrm>
          <a:custGeom>
            <a:avLst/>
            <a:gdLst/>
            <a:ahLst/>
            <a:cxnLst/>
            <a:rect l="l" t="t" r="r" b="b"/>
            <a:pathLst>
              <a:path w="48894" h="33020">
                <a:moveTo>
                  <a:pt x="5346" y="0"/>
                </a:moveTo>
                <a:lnTo>
                  <a:pt x="0" y="0"/>
                </a:lnTo>
                <a:lnTo>
                  <a:pt x="0" y="32804"/>
                </a:lnTo>
                <a:lnTo>
                  <a:pt x="5346" y="32804"/>
                </a:lnTo>
                <a:lnTo>
                  <a:pt x="5346" y="0"/>
                </a:lnTo>
                <a:close/>
              </a:path>
              <a:path w="48894" h="33020">
                <a:moveTo>
                  <a:pt x="26390" y="0"/>
                </a:moveTo>
                <a:lnTo>
                  <a:pt x="21043" y="0"/>
                </a:lnTo>
                <a:lnTo>
                  <a:pt x="21043" y="32804"/>
                </a:lnTo>
                <a:lnTo>
                  <a:pt x="26390" y="32804"/>
                </a:lnTo>
                <a:lnTo>
                  <a:pt x="26390" y="0"/>
                </a:lnTo>
                <a:close/>
              </a:path>
              <a:path w="48894" h="33020">
                <a:moveTo>
                  <a:pt x="48310" y="0"/>
                </a:moveTo>
                <a:lnTo>
                  <a:pt x="42964" y="0"/>
                </a:lnTo>
                <a:lnTo>
                  <a:pt x="42964" y="32804"/>
                </a:lnTo>
                <a:lnTo>
                  <a:pt x="48310" y="32804"/>
                </a:lnTo>
                <a:lnTo>
                  <a:pt x="48310" y="0"/>
                </a:lnTo>
                <a:close/>
              </a:path>
            </a:pathLst>
          </a:custGeom>
          <a:solidFill>
            <a:srgbClr val="6666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bg object 72"/>
          <p:cNvSpPr/>
          <p:nvPr/>
        </p:nvSpPr>
        <p:spPr>
          <a:xfrm>
            <a:off x="998804" y="5570880"/>
            <a:ext cx="14604" cy="59055"/>
          </a:xfrm>
          <a:custGeom>
            <a:avLst/>
            <a:gdLst/>
            <a:ahLst/>
            <a:cxnLst/>
            <a:rect l="l" t="t" r="r" b="b"/>
            <a:pathLst>
              <a:path w="14605" h="59054">
                <a:moveTo>
                  <a:pt x="4635" y="0"/>
                </a:moveTo>
                <a:lnTo>
                  <a:pt x="0" y="0"/>
                </a:lnTo>
                <a:lnTo>
                  <a:pt x="0" y="58496"/>
                </a:lnTo>
                <a:lnTo>
                  <a:pt x="4635" y="58496"/>
                </a:lnTo>
                <a:lnTo>
                  <a:pt x="4635" y="0"/>
                </a:lnTo>
                <a:close/>
              </a:path>
              <a:path w="14605" h="59054">
                <a:moveTo>
                  <a:pt x="14262" y="0"/>
                </a:moveTo>
                <a:lnTo>
                  <a:pt x="9626" y="0"/>
                </a:lnTo>
                <a:lnTo>
                  <a:pt x="9626" y="58496"/>
                </a:lnTo>
                <a:lnTo>
                  <a:pt x="14262" y="58496"/>
                </a:lnTo>
                <a:lnTo>
                  <a:pt x="1426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bg object 73"/>
          <p:cNvSpPr/>
          <p:nvPr/>
        </p:nvSpPr>
        <p:spPr>
          <a:xfrm>
            <a:off x="1116177" y="5588152"/>
            <a:ext cx="7620" cy="24130"/>
          </a:xfrm>
          <a:custGeom>
            <a:avLst/>
            <a:gdLst/>
            <a:ahLst/>
            <a:cxnLst/>
            <a:rect l="l" t="t" r="r" b="b"/>
            <a:pathLst>
              <a:path w="7619" h="24129">
                <a:moveTo>
                  <a:pt x="7467" y="0"/>
                </a:moveTo>
                <a:lnTo>
                  <a:pt x="0" y="0"/>
                </a:lnTo>
                <a:lnTo>
                  <a:pt x="0" y="23939"/>
                </a:lnTo>
                <a:lnTo>
                  <a:pt x="7467" y="23939"/>
                </a:lnTo>
                <a:lnTo>
                  <a:pt x="7467" y="0"/>
                </a:lnTo>
                <a:close/>
              </a:path>
            </a:pathLst>
          </a:custGeom>
          <a:solidFill>
            <a:srgbClr val="33333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bg object 74"/>
          <p:cNvSpPr/>
          <p:nvPr/>
        </p:nvSpPr>
        <p:spPr>
          <a:xfrm>
            <a:off x="907541" y="5567705"/>
            <a:ext cx="219710" cy="65405"/>
          </a:xfrm>
          <a:custGeom>
            <a:avLst/>
            <a:gdLst/>
            <a:ahLst/>
            <a:cxnLst/>
            <a:rect l="l" t="t" r="r" b="b"/>
            <a:pathLst>
              <a:path w="219709" h="65404">
                <a:moveTo>
                  <a:pt x="161391" y="0"/>
                </a:moveTo>
                <a:lnTo>
                  <a:pt x="79578" y="0"/>
                </a:lnTo>
                <a:lnTo>
                  <a:pt x="67094" y="12839"/>
                </a:lnTo>
                <a:lnTo>
                  <a:pt x="0" y="12839"/>
                </a:lnTo>
                <a:lnTo>
                  <a:pt x="0" y="51993"/>
                </a:lnTo>
                <a:lnTo>
                  <a:pt x="67094" y="51993"/>
                </a:lnTo>
                <a:lnTo>
                  <a:pt x="79578" y="64833"/>
                </a:lnTo>
                <a:lnTo>
                  <a:pt x="161391" y="64833"/>
                </a:lnTo>
                <a:lnTo>
                  <a:pt x="161391" y="61658"/>
                </a:lnTo>
                <a:lnTo>
                  <a:pt x="80924" y="61658"/>
                </a:lnTo>
                <a:lnTo>
                  <a:pt x="68440" y="48818"/>
                </a:lnTo>
                <a:lnTo>
                  <a:pt x="3174" y="48818"/>
                </a:lnTo>
                <a:lnTo>
                  <a:pt x="3174" y="16014"/>
                </a:lnTo>
                <a:lnTo>
                  <a:pt x="68440" y="16014"/>
                </a:lnTo>
                <a:lnTo>
                  <a:pt x="80924" y="3175"/>
                </a:lnTo>
                <a:lnTo>
                  <a:pt x="161391" y="3175"/>
                </a:lnTo>
                <a:lnTo>
                  <a:pt x="161391" y="0"/>
                </a:lnTo>
                <a:close/>
              </a:path>
              <a:path w="219709" h="65404">
                <a:moveTo>
                  <a:pt x="161391" y="3175"/>
                </a:moveTo>
                <a:lnTo>
                  <a:pt x="158216" y="3175"/>
                </a:lnTo>
                <a:lnTo>
                  <a:pt x="158216" y="13030"/>
                </a:lnTo>
                <a:lnTo>
                  <a:pt x="175412" y="13030"/>
                </a:lnTo>
                <a:lnTo>
                  <a:pt x="175412" y="20447"/>
                </a:lnTo>
                <a:lnTo>
                  <a:pt x="216103" y="20447"/>
                </a:lnTo>
                <a:lnTo>
                  <a:pt x="216103" y="44386"/>
                </a:lnTo>
                <a:lnTo>
                  <a:pt x="175412" y="44386"/>
                </a:lnTo>
                <a:lnTo>
                  <a:pt x="175412" y="51803"/>
                </a:lnTo>
                <a:lnTo>
                  <a:pt x="158216" y="51803"/>
                </a:lnTo>
                <a:lnTo>
                  <a:pt x="158216" y="61658"/>
                </a:lnTo>
                <a:lnTo>
                  <a:pt x="161391" y="61658"/>
                </a:lnTo>
                <a:lnTo>
                  <a:pt x="161391" y="54978"/>
                </a:lnTo>
                <a:lnTo>
                  <a:pt x="178587" y="54978"/>
                </a:lnTo>
                <a:lnTo>
                  <a:pt x="178587" y="47561"/>
                </a:lnTo>
                <a:lnTo>
                  <a:pt x="219278" y="47561"/>
                </a:lnTo>
                <a:lnTo>
                  <a:pt x="219278" y="17272"/>
                </a:lnTo>
                <a:lnTo>
                  <a:pt x="178587" y="17272"/>
                </a:lnTo>
                <a:lnTo>
                  <a:pt x="178587" y="9855"/>
                </a:lnTo>
                <a:lnTo>
                  <a:pt x="161391" y="9855"/>
                </a:lnTo>
                <a:lnTo>
                  <a:pt x="161391" y="31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bg object 75"/>
          <p:cNvSpPr/>
          <p:nvPr/>
        </p:nvSpPr>
        <p:spPr>
          <a:xfrm>
            <a:off x="690651" y="5571756"/>
            <a:ext cx="111125" cy="55880"/>
          </a:xfrm>
          <a:custGeom>
            <a:avLst/>
            <a:gdLst/>
            <a:ahLst/>
            <a:cxnLst/>
            <a:rect l="l" t="t" r="r" b="b"/>
            <a:pathLst>
              <a:path w="111125" h="55879">
                <a:moveTo>
                  <a:pt x="110845" y="0"/>
                </a:moveTo>
                <a:lnTo>
                  <a:pt x="0" y="0"/>
                </a:lnTo>
                <a:lnTo>
                  <a:pt x="0" y="55422"/>
                </a:lnTo>
                <a:lnTo>
                  <a:pt x="110845" y="55422"/>
                </a:lnTo>
                <a:lnTo>
                  <a:pt x="1108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bg object 76"/>
          <p:cNvSpPr/>
          <p:nvPr/>
        </p:nvSpPr>
        <p:spPr>
          <a:xfrm>
            <a:off x="690651" y="5571756"/>
            <a:ext cx="111125" cy="55880"/>
          </a:xfrm>
          <a:custGeom>
            <a:avLst/>
            <a:gdLst/>
            <a:ahLst/>
            <a:cxnLst/>
            <a:rect l="l" t="t" r="r" b="b"/>
            <a:pathLst>
              <a:path w="111125" h="55879">
                <a:moveTo>
                  <a:pt x="0" y="55422"/>
                </a:moveTo>
                <a:lnTo>
                  <a:pt x="110845" y="55422"/>
                </a:lnTo>
                <a:lnTo>
                  <a:pt x="110845" y="0"/>
                </a:lnTo>
                <a:lnTo>
                  <a:pt x="0" y="0"/>
                </a:lnTo>
                <a:lnTo>
                  <a:pt x="0" y="55422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7" name="bg object 77"/>
          <p:cNvSpPr/>
          <p:nvPr/>
        </p:nvSpPr>
        <p:spPr>
          <a:xfrm>
            <a:off x="2109824" y="5704304"/>
            <a:ext cx="382270" cy="0"/>
          </a:xfrm>
          <a:custGeom>
            <a:avLst/>
            <a:gdLst/>
            <a:ahLst/>
            <a:cxnLst/>
            <a:rect l="l" t="t" r="r" b="b"/>
            <a:pathLst>
              <a:path w="382269" h="0">
                <a:moveTo>
                  <a:pt x="0" y="0"/>
                </a:moveTo>
                <a:lnTo>
                  <a:pt x="381914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8" name="bg object 78"/>
          <p:cNvSpPr/>
          <p:nvPr/>
        </p:nvSpPr>
        <p:spPr>
          <a:xfrm>
            <a:off x="2347239" y="5659445"/>
            <a:ext cx="274320" cy="84455"/>
          </a:xfrm>
          <a:custGeom>
            <a:avLst/>
            <a:gdLst/>
            <a:ahLst/>
            <a:cxnLst/>
            <a:rect l="l" t="t" r="r" b="b"/>
            <a:pathLst>
              <a:path w="274319" h="84454">
                <a:moveTo>
                  <a:pt x="214960" y="0"/>
                </a:moveTo>
                <a:lnTo>
                  <a:pt x="76466" y="0"/>
                </a:lnTo>
                <a:lnTo>
                  <a:pt x="41376" y="17462"/>
                </a:lnTo>
                <a:lnTo>
                  <a:pt x="0" y="17462"/>
                </a:lnTo>
                <a:lnTo>
                  <a:pt x="0" y="66395"/>
                </a:lnTo>
                <a:lnTo>
                  <a:pt x="41376" y="66395"/>
                </a:lnTo>
                <a:lnTo>
                  <a:pt x="76466" y="83870"/>
                </a:lnTo>
                <a:lnTo>
                  <a:pt x="214960" y="83870"/>
                </a:lnTo>
                <a:lnTo>
                  <a:pt x="214960" y="80695"/>
                </a:lnTo>
                <a:lnTo>
                  <a:pt x="77203" y="80695"/>
                </a:lnTo>
                <a:lnTo>
                  <a:pt x="42125" y="63220"/>
                </a:lnTo>
                <a:lnTo>
                  <a:pt x="3174" y="63220"/>
                </a:lnTo>
                <a:lnTo>
                  <a:pt x="3174" y="20637"/>
                </a:lnTo>
                <a:lnTo>
                  <a:pt x="42125" y="20637"/>
                </a:lnTo>
                <a:lnTo>
                  <a:pt x="77203" y="3175"/>
                </a:lnTo>
                <a:lnTo>
                  <a:pt x="214960" y="3174"/>
                </a:lnTo>
                <a:lnTo>
                  <a:pt x="214960" y="0"/>
                </a:lnTo>
                <a:close/>
              </a:path>
              <a:path w="274319" h="84454">
                <a:moveTo>
                  <a:pt x="214960" y="3174"/>
                </a:moveTo>
                <a:lnTo>
                  <a:pt x="211785" y="3175"/>
                </a:lnTo>
                <a:lnTo>
                  <a:pt x="211785" y="9359"/>
                </a:lnTo>
                <a:lnTo>
                  <a:pt x="271043" y="9359"/>
                </a:lnTo>
                <a:lnTo>
                  <a:pt x="271043" y="19189"/>
                </a:lnTo>
                <a:lnTo>
                  <a:pt x="211785" y="19189"/>
                </a:lnTo>
                <a:lnTo>
                  <a:pt x="211785" y="40411"/>
                </a:lnTo>
                <a:lnTo>
                  <a:pt x="266915" y="40411"/>
                </a:lnTo>
                <a:lnTo>
                  <a:pt x="266915" y="50241"/>
                </a:lnTo>
                <a:lnTo>
                  <a:pt x="211785" y="50241"/>
                </a:lnTo>
                <a:lnTo>
                  <a:pt x="211785" y="59220"/>
                </a:lnTo>
                <a:lnTo>
                  <a:pt x="271043" y="59220"/>
                </a:lnTo>
                <a:lnTo>
                  <a:pt x="271043" y="69049"/>
                </a:lnTo>
                <a:lnTo>
                  <a:pt x="211785" y="69049"/>
                </a:lnTo>
                <a:lnTo>
                  <a:pt x="211785" y="80695"/>
                </a:lnTo>
                <a:lnTo>
                  <a:pt x="214960" y="80695"/>
                </a:lnTo>
                <a:lnTo>
                  <a:pt x="214960" y="72224"/>
                </a:lnTo>
                <a:lnTo>
                  <a:pt x="274218" y="72224"/>
                </a:lnTo>
                <a:lnTo>
                  <a:pt x="274218" y="56045"/>
                </a:lnTo>
                <a:lnTo>
                  <a:pt x="214960" y="56045"/>
                </a:lnTo>
                <a:lnTo>
                  <a:pt x="214960" y="53416"/>
                </a:lnTo>
                <a:lnTo>
                  <a:pt x="270090" y="53416"/>
                </a:lnTo>
                <a:lnTo>
                  <a:pt x="270090" y="37236"/>
                </a:lnTo>
                <a:lnTo>
                  <a:pt x="214960" y="37236"/>
                </a:lnTo>
                <a:lnTo>
                  <a:pt x="214960" y="22364"/>
                </a:lnTo>
                <a:lnTo>
                  <a:pt x="274218" y="22364"/>
                </a:lnTo>
                <a:lnTo>
                  <a:pt x="274218" y="6184"/>
                </a:lnTo>
                <a:lnTo>
                  <a:pt x="214960" y="6184"/>
                </a:lnTo>
                <a:lnTo>
                  <a:pt x="214960" y="31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79" name="bg object 79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2350427" y="5662620"/>
            <a:ext cx="267855" cy="77525"/>
          </a:xfrm>
          <a:prstGeom prst="rect">
            <a:avLst/>
          </a:prstGeom>
        </p:spPr>
      </p:pic>
      <p:pic>
        <p:nvPicPr>
          <p:cNvPr id="80" name="bg object 80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962875" y="5661082"/>
            <a:ext cx="150126" cy="80594"/>
          </a:xfrm>
          <a:prstGeom prst="rect">
            <a:avLst/>
          </a:prstGeom>
        </p:spPr>
      </p:pic>
      <p:sp>
        <p:nvSpPr>
          <p:cNvPr id="81" name="bg object 81"/>
          <p:cNvSpPr/>
          <p:nvPr/>
        </p:nvSpPr>
        <p:spPr>
          <a:xfrm>
            <a:off x="2080742" y="764234"/>
            <a:ext cx="654685" cy="182245"/>
          </a:xfrm>
          <a:custGeom>
            <a:avLst/>
            <a:gdLst/>
            <a:ahLst/>
            <a:cxnLst/>
            <a:rect l="l" t="t" r="r" b="b"/>
            <a:pathLst>
              <a:path w="654685" h="182244">
                <a:moveTo>
                  <a:pt x="126365" y="148666"/>
                </a:moveTo>
                <a:lnTo>
                  <a:pt x="101358" y="131724"/>
                </a:lnTo>
                <a:lnTo>
                  <a:pt x="94030" y="139446"/>
                </a:lnTo>
                <a:lnTo>
                  <a:pt x="86169" y="144805"/>
                </a:lnTo>
                <a:lnTo>
                  <a:pt x="77774" y="147916"/>
                </a:lnTo>
                <a:lnTo>
                  <a:pt x="68884" y="148932"/>
                </a:lnTo>
                <a:lnTo>
                  <a:pt x="54775" y="146189"/>
                </a:lnTo>
                <a:lnTo>
                  <a:pt x="42900" y="138658"/>
                </a:lnTo>
                <a:lnTo>
                  <a:pt x="34721" y="127381"/>
                </a:lnTo>
                <a:lnTo>
                  <a:pt x="31673" y="113385"/>
                </a:lnTo>
                <a:lnTo>
                  <a:pt x="34493" y="99491"/>
                </a:lnTo>
                <a:lnTo>
                  <a:pt x="42164" y="88176"/>
                </a:lnTo>
                <a:lnTo>
                  <a:pt x="53555" y="80581"/>
                </a:lnTo>
                <a:lnTo>
                  <a:pt x="67475" y="77838"/>
                </a:lnTo>
                <a:lnTo>
                  <a:pt x="76314" y="78867"/>
                </a:lnTo>
                <a:lnTo>
                  <a:pt x="84569" y="82105"/>
                </a:lnTo>
                <a:lnTo>
                  <a:pt x="92252" y="87807"/>
                </a:lnTo>
                <a:lnTo>
                  <a:pt x="99415" y="96189"/>
                </a:lnTo>
                <a:lnTo>
                  <a:pt x="124955" y="78105"/>
                </a:lnTo>
                <a:lnTo>
                  <a:pt x="111569" y="65125"/>
                </a:lnTo>
                <a:lnTo>
                  <a:pt x="97358" y="56324"/>
                </a:lnTo>
                <a:lnTo>
                  <a:pt x="82588" y="51333"/>
                </a:lnTo>
                <a:lnTo>
                  <a:pt x="67475" y="49758"/>
                </a:lnTo>
                <a:lnTo>
                  <a:pt x="40754" y="54660"/>
                </a:lnTo>
                <a:lnTo>
                  <a:pt x="19354" y="68148"/>
                </a:lnTo>
                <a:lnTo>
                  <a:pt x="5143" y="88341"/>
                </a:lnTo>
                <a:lnTo>
                  <a:pt x="0" y="113385"/>
                </a:lnTo>
                <a:lnTo>
                  <a:pt x="5359" y="138544"/>
                </a:lnTo>
                <a:lnTo>
                  <a:pt x="20053" y="158724"/>
                </a:lnTo>
                <a:lnTo>
                  <a:pt x="41935" y="172148"/>
                </a:lnTo>
                <a:lnTo>
                  <a:pt x="68884" y="177012"/>
                </a:lnTo>
                <a:lnTo>
                  <a:pt x="83997" y="175437"/>
                </a:lnTo>
                <a:lnTo>
                  <a:pt x="98767" y="170434"/>
                </a:lnTo>
                <a:lnTo>
                  <a:pt x="112979" y="161645"/>
                </a:lnTo>
                <a:lnTo>
                  <a:pt x="126365" y="148666"/>
                </a:lnTo>
                <a:close/>
              </a:path>
              <a:path w="654685" h="182244">
                <a:moveTo>
                  <a:pt x="172427" y="0"/>
                </a:moveTo>
                <a:lnTo>
                  <a:pt x="140487" y="0"/>
                </a:lnTo>
                <a:lnTo>
                  <a:pt x="140487" y="174561"/>
                </a:lnTo>
                <a:lnTo>
                  <a:pt x="172427" y="174561"/>
                </a:lnTo>
                <a:lnTo>
                  <a:pt x="172427" y="0"/>
                </a:lnTo>
                <a:close/>
              </a:path>
              <a:path w="654685" h="182244">
                <a:moveTo>
                  <a:pt x="325831" y="113385"/>
                </a:moveTo>
                <a:lnTo>
                  <a:pt x="320459" y="88341"/>
                </a:lnTo>
                <a:lnTo>
                  <a:pt x="311988" y="76695"/>
                </a:lnTo>
                <a:lnTo>
                  <a:pt x="305765" y="68148"/>
                </a:lnTo>
                <a:lnTo>
                  <a:pt x="295300" y="61709"/>
                </a:lnTo>
                <a:lnTo>
                  <a:pt x="295300" y="113385"/>
                </a:lnTo>
                <a:lnTo>
                  <a:pt x="292112" y="127787"/>
                </a:lnTo>
                <a:lnTo>
                  <a:pt x="283616" y="139433"/>
                </a:lnTo>
                <a:lnTo>
                  <a:pt x="271373" y="147218"/>
                </a:lnTo>
                <a:lnTo>
                  <a:pt x="256946" y="150063"/>
                </a:lnTo>
                <a:lnTo>
                  <a:pt x="242392" y="147218"/>
                </a:lnTo>
                <a:lnTo>
                  <a:pt x="230162" y="139433"/>
                </a:lnTo>
                <a:lnTo>
                  <a:pt x="221729" y="127787"/>
                </a:lnTo>
                <a:lnTo>
                  <a:pt x="218592" y="113385"/>
                </a:lnTo>
                <a:lnTo>
                  <a:pt x="221729" y="98996"/>
                </a:lnTo>
                <a:lnTo>
                  <a:pt x="230162" y="87337"/>
                </a:lnTo>
                <a:lnTo>
                  <a:pt x="242392" y="79540"/>
                </a:lnTo>
                <a:lnTo>
                  <a:pt x="256946" y="76695"/>
                </a:lnTo>
                <a:lnTo>
                  <a:pt x="271373" y="79540"/>
                </a:lnTo>
                <a:lnTo>
                  <a:pt x="283616" y="87337"/>
                </a:lnTo>
                <a:lnTo>
                  <a:pt x="292112" y="98996"/>
                </a:lnTo>
                <a:lnTo>
                  <a:pt x="295300" y="113385"/>
                </a:lnTo>
                <a:lnTo>
                  <a:pt x="295300" y="61709"/>
                </a:lnTo>
                <a:lnTo>
                  <a:pt x="283883" y="54673"/>
                </a:lnTo>
                <a:lnTo>
                  <a:pt x="256946" y="49758"/>
                </a:lnTo>
                <a:lnTo>
                  <a:pt x="229946" y="54673"/>
                </a:lnTo>
                <a:lnTo>
                  <a:pt x="207937" y="68148"/>
                </a:lnTo>
                <a:lnTo>
                  <a:pt x="193128" y="88341"/>
                </a:lnTo>
                <a:lnTo>
                  <a:pt x="187706" y="113385"/>
                </a:lnTo>
                <a:lnTo>
                  <a:pt x="193128" y="138430"/>
                </a:lnTo>
                <a:lnTo>
                  <a:pt x="207937" y="158623"/>
                </a:lnTo>
                <a:lnTo>
                  <a:pt x="229946" y="172110"/>
                </a:lnTo>
                <a:lnTo>
                  <a:pt x="256946" y="177012"/>
                </a:lnTo>
                <a:lnTo>
                  <a:pt x="283883" y="172110"/>
                </a:lnTo>
                <a:lnTo>
                  <a:pt x="305765" y="158623"/>
                </a:lnTo>
                <a:lnTo>
                  <a:pt x="312000" y="150063"/>
                </a:lnTo>
                <a:lnTo>
                  <a:pt x="320459" y="138430"/>
                </a:lnTo>
                <a:lnTo>
                  <a:pt x="325831" y="113385"/>
                </a:lnTo>
                <a:close/>
              </a:path>
              <a:path w="654685" h="182244">
                <a:moveTo>
                  <a:pt x="456145" y="52311"/>
                </a:moveTo>
                <a:lnTo>
                  <a:pt x="421398" y="52311"/>
                </a:lnTo>
                <a:lnTo>
                  <a:pt x="388569" y="117602"/>
                </a:lnTo>
                <a:lnTo>
                  <a:pt x="358292" y="52222"/>
                </a:lnTo>
                <a:lnTo>
                  <a:pt x="320738" y="52222"/>
                </a:lnTo>
                <a:lnTo>
                  <a:pt x="388569" y="182105"/>
                </a:lnTo>
                <a:lnTo>
                  <a:pt x="456145" y="52311"/>
                </a:lnTo>
                <a:close/>
              </a:path>
              <a:path w="654685" h="182244">
                <a:moveTo>
                  <a:pt x="580580" y="113385"/>
                </a:moveTo>
                <a:lnTo>
                  <a:pt x="568706" y="76695"/>
                </a:lnTo>
                <a:lnTo>
                  <a:pt x="546887" y="57099"/>
                </a:lnTo>
                <a:lnTo>
                  <a:pt x="546887" y="96354"/>
                </a:lnTo>
                <a:lnTo>
                  <a:pt x="485457" y="96443"/>
                </a:lnTo>
                <a:lnTo>
                  <a:pt x="490943" y="88188"/>
                </a:lnTo>
                <a:lnTo>
                  <a:pt x="498398" y="81927"/>
                </a:lnTo>
                <a:lnTo>
                  <a:pt x="507301" y="77990"/>
                </a:lnTo>
                <a:lnTo>
                  <a:pt x="517131" y="76695"/>
                </a:lnTo>
                <a:lnTo>
                  <a:pt x="527240" y="78219"/>
                </a:lnTo>
                <a:lnTo>
                  <a:pt x="535698" y="82384"/>
                </a:lnTo>
                <a:lnTo>
                  <a:pt x="542315" y="88620"/>
                </a:lnTo>
                <a:lnTo>
                  <a:pt x="546887" y="96354"/>
                </a:lnTo>
                <a:lnTo>
                  <a:pt x="546887" y="57099"/>
                </a:lnTo>
                <a:lnTo>
                  <a:pt x="543306" y="54673"/>
                </a:lnTo>
                <a:lnTo>
                  <a:pt x="517220" y="49758"/>
                </a:lnTo>
                <a:lnTo>
                  <a:pt x="490664" y="54673"/>
                </a:lnTo>
                <a:lnTo>
                  <a:pt x="469633" y="68148"/>
                </a:lnTo>
                <a:lnTo>
                  <a:pt x="455790" y="88341"/>
                </a:lnTo>
                <a:lnTo>
                  <a:pt x="450799" y="113385"/>
                </a:lnTo>
                <a:lnTo>
                  <a:pt x="456209" y="138430"/>
                </a:lnTo>
                <a:lnTo>
                  <a:pt x="470992" y="158623"/>
                </a:lnTo>
                <a:lnTo>
                  <a:pt x="492963" y="172110"/>
                </a:lnTo>
                <a:lnTo>
                  <a:pt x="519950" y="177012"/>
                </a:lnTo>
                <a:lnTo>
                  <a:pt x="533082" y="175895"/>
                </a:lnTo>
                <a:lnTo>
                  <a:pt x="545528" y="172656"/>
                </a:lnTo>
                <a:lnTo>
                  <a:pt x="556920" y="167500"/>
                </a:lnTo>
                <a:lnTo>
                  <a:pt x="566889" y="160591"/>
                </a:lnTo>
                <a:lnTo>
                  <a:pt x="558050" y="150063"/>
                </a:lnTo>
                <a:lnTo>
                  <a:pt x="548030" y="138125"/>
                </a:lnTo>
                <a:lnTo>
                  <a:pt x="541604" y="143624"/>
                </a:lnTo>
                <a:lnTo>
                  <a:pt x="534809" y="147320"/>
                </a:lnTo>
                <a:lnTo>
                  <a:pt x="527608" y="149415"/>
                </a:lnTo>
                <a:lnTo>
                  <a:pt x="519950" y="150063"/>
                </a:lnTo>
                <a:lnTo>
                  <a:pt x="507492" y="148031"/>
                </a:lnTo>
                <a:lnTo>
                  <a:pt x="496531" y="142341"/>
                </a:lnTo>
                <a:lnTo>
                  <a:pt x="487984" y="133629"/>
                </a:lnTo>
                <a:lnTo>
                  <a:pt x="482739" y="122504"/>
                </a:lnTo>
                <a:lnTo>
                  <a:pt x="580580" y="122504"/>
                </a:lnTo>
                <a:lnTo>
                  <a:pt x="580580" y="113385"/>
                </a:lnTo>
                <a:close/>
              </a:path>
              <a:path w="654685" h="182244">
                <a:moveTo>
                  <a:pt x="654570" y="52311"/>
                </a:moveTo>
                <a:lnTo>
                  <a:pt x="630199" y="56591"/>
                </a:lnTo>
                <a:lnTo>
                  <a:pt x="611835" y="68186"/>
                </a:lnTo>
                <a:lnTo>
                  <a:pt x="600240" y="85255"/>
                </a:lnTo>
                <a:lnTo>
                  <a:pt x="596214" y="105930"/>
                </a:lnTo>
                <a:lnTo>
                  <a:pt x="596214" y="174548"/>
                </a:lnTo>
                <a:lnTo>
                  <a:pt x="627888" y="174548"/>
                </a:lnTo>
                <a:lnTo>
                  <a:pt x="627888" y="109791"/>
                </a:lnTo>
                <a:lnTo>
                  <a:pt x="629869" y="97091"/>
                </a:lnTo>
                <a:lnTo>
                  <a:pt x="635406" y="88087"/>
                </a:lnTo>
                <a:lnTo>
                  <a:pt x="643839" y="82702"/>
                </a:lnTo>
                <a:lnTo>
                  <a:pt x="654570" y="80924"/>
                </a:lnTo>
                <a:lnTo>
                  <a:pt x="654570" y="52311"/>
                </a:lnTo>
                <a:close/>
              </a:path>
            </a:pathLst>
          </a:custGeom>
          <a:solidFill>
            <a:srgbClr val="333333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82" name="bg object 82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836691" y="771513"/>
            <a:ext cx="212364" cy="21237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333333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333333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228600" y="3154680"/>
            <a:ext cx="1988820" cy="9052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2354580" y="3154680"/>
            <a:ext cx="1988820" cy="9052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333333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45008" y="305536"/>
            <a:ext cx="3882390" cy="3500754"/>
          </a:xfrm>
          <a:custGeom>
            <a:avLst/>
            <a:gdLst/>
            <a:ahLst/>
            <a:cxnLst/>
            <a:rect l="l" t="t" r="r" b="b"/>
            <a:pathLst>
              <a:path w="3882390" h="3500754">
                <a:moveTo>
                  <a:pt x="3881970" y="0"/>
                </a:moveTo>
                <a:lnTo>
                  <a:pt x="0" y="0"/>
                </a:lnTo>
                <a:lnTo>
                  <a:pt x="0" y="3500488"/>
                </a:lnTo>
                <a:lnTo>
                  <a:pt x="3881970" y="3500488"/>
                </a:lnTo>
                <a:lnTo>
                  <a:pt x="388197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4171" y="2510731"/>
            <a:ext cx="1373204" cy="68419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3551" y="2212174"/>
            <a:ext cx="854494" cy="1054252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75068" y="2268651"/>
            <a:ext cx="111123" cy="111118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36470" y="2268651"/>
            <a:ext cx="111126" cy="111118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75068" y="3103718"/>
            <a:ext cx="111123" cy="111133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36470" y="3103718"/>
            <a:ext cx="111126" cy="111133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1091991" y="3049291"/>
            <a:ext cx="337185" cy="142875"/>
          </a:xfrm>
          <a:custGeom>
            <a:avLst/>
            <a:gdLst/>
            <a:ahLst/>
            <a:cxnLst/>
            <a:rect l="l" t="t" r="r" b="b"/>
            <a:pathLst>
              <a:path w="337184" h="142875">
                <a:moveTo>
                  <a:pt x="312546" y="0"/>
                </a:moveTo>
                <a:lnTo>
                  <a:pt x="24447" y="0"/>
                </a:lnTo>
                <a:lnTo>
                  <a:pt x="14937" y="1921"/>
                </a:lnTo>
                <a:lnTo>
                  <a:pt x="7165" y="7161"/>
                </a:lnTo>
                <a:lnTo>
                  <a:pt x="1923" y="14932"/>
                </a:lnTo>
                <a:lnTo>
                  <a:pt x="0" y="24447"/>
                </a:lnTo>
                <a:lnTo>
                  <a:pt x="0" y="118427"/>
                </a:lnTo>
                <a:lnTo>
                  <a:pt x="1923" y="127942"/>
                </a:lnTo>
                <a:lnTo>
                  <a:pt x="7165" y="135713"/>
                </a:lnTo>
                <a:lnTo>
                  <a:pt x="14937" y="140953"/>
                </a:lnTo>
                <a:lnTo>
                  <a:pt x="24447" y="142875"/>
                </a:lnTo>
                <a:lnTo>
                  <a:pt x="312546" y="142875"/>
                </a:lnTo>
                <a:lnTo>
                  <a:pt x="322062" y="140953"/>
                </a:lnTo>
                <a:lnTo>
                  <a:pt x="329833" y="135713"/>
                </a:lnTo>
                <a:lnTo>
                  <a:pt x="335073" y="127942"/>
                </a:lnTo>
                <a:lnTo>
                  <a:pt x="336994" y="118427"/>
                </a:lnTo>
                <a:lnTo>
                  <a:pt x="336994" y="24447"/>
                </a:lnTo>
                <a:lnTo>
                  <a:pt x="335073" y="14932"/>
                </a:lnTo>
                <a:lnTo>
                  <a:pt x="329833" y="7161"/>
                </a:lnTo>
                <a:lnTo>
                  <a:pt x="322062" y="1921"/>
                </a:lnTo>
                <a:lnTo>
                  <a:pt x="312546" y="0"/>
                </a:lnTo>
                <a:close/>
              </a:path>
            </a:pathLst>
          </a:custGeom>
          <a:solidFill>
            <a:srgbClr val="E4E4E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bg object 24"/>
          <p:cNvSpPr/>
          <p:nvPr/>
        </p:nvSpPr>
        <p:spPr>
          <a:xfrm>
            <a:off x="863600" y="2241409"/>
            <a:ext cx="795020" cy="997585"/>
          </a:xfrm>
          <a:custGeom>
            <a:avLst/>
            <a:gdLst/>
            <a:ahLst/>
            <a:cxnLst/>
            <a:rect l="l" t="t" r="r" b="b"/>
            <a:pathLst>
              <a:path w="795019" h="997585">
                <a:moveTo>
                  <a:pt x="463550" y="918540"/>
                </a:moveTo>
                <a:lnTo>
                  <a:pt x="460375" y="918540"/>
                </a:lnTo>
                <a:lnTo>
                  <a:pt x="460375" y="926973"/>
                </a:lnTo>
                <a:lnTo>
                  <a:pt x="459270" y="927912"/>
                </a:lnTo>
                <a:lnTo>
                  <a:pt x="457708" y="927912"/>
                </a:lnTo>
                <a:lnTo>
                  <a:pt x="457708" y="930783"/>
                </a:lnTo>
                <a:lnTo>
                  <a:pt x="461327" y="930783"/>
                </a:lnTo>
                <a:lnTo>
                  <a:pt x="463550" y="928331"/>
                </a:lnTo>
                <a:lnTo>
                  <a:pt x="463550" y="925410"/>
                </a:lnTo>
                <a:lnTo>
                  <a:pt x="463550" y="918540"/>
                </a:lnTo>
                <a:close/>
              </a:path>
              <a:path w="795019" h="997585">
                <a:moveTo>
                  <a:pt x="478116" y="926350"/>
                </a:moveTo>
                <a:lnTo>
                  <a:pt x="478028" y="920991"/>
                </a:lnTo>
                <a:lnTo>
                  <a:pt x="475030" y="918286"/>
                </a:lnTo>
                <a:lnTo>
                  <a:pt x="469404" y="918286"/>
                </a:lnTo>
                <a:lnTo>
                  <a:pt x="467702" y="918895"/>
                </a:lnTo>
                <a:lnTo>
                  <a:pt x="466483" y="919924"/>
                </a:lnTo>
                <a:lnTo>
                  <a:pt x="468376" y="922172"/>
                </a:lnTo>
                <a:lnTo>
                  <a:pt x="469214" y="921321"/>
                </a:lnTo>
                <a:lnTo>
                  <a:pt x="470128" y="920991"/>
                </a:lnTo>
                <a:lnTo>
                  <a:pt x="472922" y="920991"/>
                </a:lnTo>
                <a:lnTo>
                  <a:pt x="474472" y="922121"/>
                </a:lnTo>
                <a:lnTo>
                  <a:pt x="474916" y="923734"/>
                </a:lnTo>
                <a:lnTo>
                  <a:pt x="474637" y="923734"/>
                </a:lnTo>
                <a:lnTo>
                  <a:pt x="474637" y="926350"/>
                </a:lnTo>
                <a:lnTo>
                  <a:pt x="474052" y="927544"/>
                </a:lnTo>
                <a:lnTo>
                  <a:pt x="472884" y="928331"/>
                </a:lnTo>
                <a:lnTo>
                  <a:pt x="470014" y="928331"/>
                </a:lnTo>
                <a:lnTo>
                  <a:pt x="468960" y="927468"/>
                </a:lnTo>
                <a:lnTo>
                  <a:pt x="468490" y="926350"/>
                </a:lnTo>
                <a:lnTo>
                  <a:pt x="474637" y="926350"/>
                </a:lnTo>
                <a:lnTo>
                  <a:pt x="474637" y="923734"/>
                </a:lnTo>
                <a:lnTo>
                  <a:pt x="465124" y="923734"/>
                </a:lnTo>
                <a:lnTo>
                  <a:pt x="465201" y="928331"/>
                </a:lnTo>
                <a:lnTo>
                  <a:pt x="467626" y="931024"/>
                </a:lnTo>
                <a:lnTo>
                  <a:pt x="475297" y="931024"/>
                </a:lnTo>
                <a:lnTo>
                  <a:pt x="478028" y="928331"/>
                </a:lnTo>
                <a:lnTo>
                  <a:pt x="478116" y="926350"/>
                </a:lnTo>
                <a:close/>
              </a:path>
              <a:path w="795019" h="997585">
                <a:moveTo>
                  <a:pt x="491121" y="930783"/>
                </a:moveTo>
                <a:lnTo>
                  <a:pt x="484339" y="917790"/>
                </a:lnTo>
                <a:lnTo>
                  <a:pt x="477583" y="930783"/>
                </a:lnTo>
                <a:lnTo>
                  <a:pt x="481050" y="930783"/>
                </a:lnTo>
                <a:lnTo>
                  <a:pt x="484339" y="924242"/>
                </a:lnTo>
                <a:lnTo>
                  <a:pt x="487375" y="930783"/>
                </a:lnTo>
                <a:lnTo>
                  <a:pt x="491121" y="930783"/>
                </a:lnTo>
                <a:close/>
              </a:path>
              <a:path w="795019" h="997585">
                <a:moveTo>
                  <a:pt x="504355" y="920991"/>
                </a:moveTo>
                <a:lnTo>
                  <a:pt x="501357" y="918286"/>
                </a:lnTo>
                <a:lnTo>
                  <a:pt x="501357" y="922604"/>
                </a:lnTo>
                <a:lnTo>
                  <a:pt x="501357" y="926719"/>
                </a:lnTo>
                <a:lnTo>
                  <a:pt x="499541" y="928331"/>
                </a:lnTo>
                <a:lnTo>
                  <a:pt x="495515" y="928331"/>
                </a:lnTo>
                <a:lnTo>
                  <a:pt x="493674" y="926719"/>
                </a:lnTo>
                <a:lnTo>
                  <a:pt x="493674" y="922604"/>
                </a:lnTo>
                <a:lnTo>
                  <a:pt x="495515" y="920991"/>
                </a:lnTo>
                <a:lnTo>
                  <a:pt x="499541" y="920991"/>
                </a:lnTo>
                <a:lnTo>
                  <a:pt x="501357" y="922604"/>
                </a:lnTo>
                <a:lnTo>
                  <a:pt x="501357" y="918286"/>
                </a:lnTo>
                <a:lnTo>
                  <a:pt x="493674" y="918286"/>
                </a:lnTo>
                <a:lnTo>
                  <a:pt x="490689" y="920991"/>
                </a:lnTo>
                <a:lnTo>
                  <a:pt x="490702" y="928331"/>
                </a:lnTo>
                <a:lnTo>
                  <a:pt x="493674" y="931037"/>
                </a:lnTo>
                <a:lnTo>
                  <a:pt x="501357" y="931037"/>
                </a:lnTo>
                <a:lnTo>
                  <a:pt x="504342" y="928331"/>
                </a:lnTo>
                <a:lnTo>
                  <a:pt x="504355" y="920991"/>
                </a:lnTo>
                <a:close/>
              </a:path>
              <a:path w="795019" h="997585">
                <a:moveTo>
                  <a:pt x="509168" y="918540"/>
                </a:moveTo>
                <a:lnTo>
                  <a:pt x="505968" y="918540"/>
                </a:lnTo>
                <a:lnTo>
                  <a:pt x="505968" y="936002"/>
                </a:lnTo>
                <a:lnTo>
                  <a:pt x="509168" y="936002"/>
                </a:lnTo>
                <a:lnTo>
                  <a:pt x="509168" y="918540"/>
                </a:lnTo>
                <a:close/>
              </a:path>
              <a:path w="795019" h="997585">
                <a:moveTo>
                  <a:pt x="523240" y="921054"/>
                </a:moveTo>
                <a:lnTo>
                  <a:pt x="520192" y="918286"/>
                </a:lnTo>
                <a:lnTo>
                  <a:pt x="514311" y="918286"/>
                </a:lnTo>
                <a:lnTo>
                  <a:pt x="512318" y="919099"/>
                </a:lnTo>
                <a:lnTo>
                  <a:pt x="510590" y="921131"/>
                </a:lnTo>
                <a:lnTo>
                  <a:pt x="513092" y="922832"/>
                </a:lnTo>
                <a:lnTo>
                  <a:pt x="514032" y="921639"/>
                </a:lnTo>
                <a:lnTo>
                  <a:pt x="515112" y="921105"/>
                </a:lnTo>
                <a:lnTo>
                  <a:pt x="518312" y="921105"/>
                </a:lnTo>
                <a:lnTo>
                  <a:pt x="520077" y="922667"/>
                </a:lnTo>
                <a:lnTo>
                  <a:pt x="520077" y="926642"/>
                </a:lnTo>
                <a:lnTo>
                  <a:pt x="518452" y="928230"/>
                </a:lnTo>
                <a:lnTo>
                  <a:pt x="515264" y="928230"/>
                </a:lnTo>
                <a:lnTo>
                  <a:pt x="514197" y="927696"/>
                </a:lnTo>
                <a:lnTo>
                  <a:pt x="513283" y="926388"/>
                </a:lnTo>
                <a:lnTo>
                  <a:pt x="510730" y="928192"/>
                </a:lnTo>
                <a:lnTo>
                  <a:pt x="512445" y="930224"/>
                </a:lnTo>
                <a:lnTo>
                  <a:pt x="514464" y="931037"/>
                </a:lnTo>
                <a:lnTo>
                  <a:pt x="520331" y="931037"/>
                </a:lnTo>
                <a:lnTo>
                  <a:pt x="523240" y="928255"/>
                </a:lnTo>
                <a:lnTo>
                  <a:pt x="523240" y="921054"/>
                </a:lnTo>
                <a:close/>
              </a:path>
              <a:path w="795019" h="997585">
                <a:moveTo>
                  <a:pt x="536321" y="925372"/>
                </a:moveTo>
                <a:lnTo>
                  <a:pt x="528624" y="925372"/>
                </a:lnTo>
                <a:lnTo>
                  <a:pt x="526402" y="927582"/>
                </a:lnTo>
                <a:lnTo>
                  <a:pt x="526402" y="933018"/>
                </a:lnTo>
                <a:lnTo>
                  <a:pt x="528624" y="935228"/>
                </a:lnTo>
                <a:lnTo>
                  <a:pt x="534085" y="935228"/>
                </a:lnTo>
                <a:lnTo>
                  <a:pt x="536321" y="933018"/>
                </a:lnTo>
                <a:lnTo>
                  <a:pt x="536321" y="930300"/>
                </a:lnTo>
                <a:lnTo>
                  <a:pt x="536321" y="925372"/>
                </a:lnTo>
                <a:close/>
              </a:path>
              <a:path w="795019" h="997585">
                <a:moveTo>
                  <a:pt x="536321" y="916292"/>
                </a:moveTo>
                <a:lnTo>
                  <a:pt x="534098" y="914082"/>
                </a:lnTo>
                <a:lnTo>
                  <a:pt x="528624" y="914082"/>
                </a:lnTo>
                <a:lnTo>
                  <a:pt x="526402" y="916292"/>
                </a:lnTo>
                <a:lnTo>
                  <a:pt x="526402" y="921727"/>
                </a:lnTo>
                <a:lnTo>
                  <a:pt x="528624" y="923937"/>
                </a:lnTo>
                <a:lnTo>
                  <a:pt x="536321" y="923937"/>
                </a:lnTo>
                <a:lnTo>
                  <a:pt x="536321" y="919010"/>
                </a:lnTo>
                <a:lnTo>
                  <a:pt x="536321" y="916292"/>
                </a:lnTo>
                <a:close/>
              </a:path>
              <a:path w="795019" h="997585">
                <a:moveTo>
                  <a:pt x="547662" y="927582"/>
                </a:moveTo>
                <a:lnTo>
                  <a:pt x="545439" y="925372"/>
                </a:lnTo>
                <a:lnTo>
                  <a:pt x="537756" y="925372"/>
                </a:lnTo>
                <a:lnTo>
                  <a:pt x="537756" y="930300"/>
                </a:lnTo>
                <a:lnTo>
                  <a:pt x="537756" y="933018"/>
                </a:lnTo>
                <a:lnTo>
                  <a:pt x="539978" y="935228"/>
                </a:lnTo>
                <a:lnTo>
                  <a:pt x="545439" y="935228"/>
                </a:lnTo>
                <a:lnTo>
                  <a:pt x="547662" y="933018"/>
                </a:lnTo>
                <a:lnTo>
                  <a:pt x="547662" y="927582"/>
                </a:lnTo>
                <a:close/>
              </a:path>
              <a:path w="795019" h="997585">
                <a:moveTo>
                  <a:pt x="547662" y="916279"/>
                </a:moveTo>
                <a:lnTo>
                  <a:pt x="546849" y="915466"/>
                </a:lnTo>
                <a:lnTo>
                  <a:pt x="546265" y="914895"/>
                </a:lnTo>
                <a:lnTo>
                  <a:pt x="546265" y="917054"/>
                </a:lnTo>
                <a:lnTo>
                  <a:pt x="546265" y="920965"/>
                </a:lnTo>
                <a:lnTo>
                  <a:pt x="544664" y="922553"/>
                </a:lnTo>
                <a:lnTo>
                  <a:pt x="539140" y="922553"/>
                </a:lnTo>
                <a:lnTo>
                  <a:pt x="539140" y="917054"/>
                </a:lnTo>
                <a:lnTo>
                  <a:pt x="540740" y="915466"/>
                </a:lnTo>
                <a:lnTo>
                  <a:pt x="544664" y="915466"/>
                </a:lnTo>
                <a:lnTo>
                  <a:pt x="546265" y="917054"/>
                </a:lnTo>
                <a:lnTo>
                  <a:pt x="546265" y="914895"/>
                </a:lnTo>
                <a:lnTo>
                  <a:pt x="545439" y="914082"/>
                </a:lnTo>
                <a:lnTo>
                  <a:pt x="539965" y="914082"/>
                </a:lnTo>
                <a:lnTo>
                  <a:pt x="537743" y="916279"/>
                </a:lnTo>
                <a:lnTo>
                  <a:pt x="537743" y="923937"/>
                </a:lnTo>
                <a:lnTo>
                  <a:pt x="545439" y="923937"/>
                </a:lnTo>
                <a:lnTo>
                  <a:pt x="546836" y="922553"/>
                </a:lnTo>
                <a:lnTo>
                  <a:pt x="547662" y="921727"/>
                </a:lnTo>
                <a:lnTo>
                  <a:pt x="547662" y="916279"/>
                </a:lnTo>
                <a:close/>
              </a:path>
              <a:path w="795019" h="997585">
                <a:moveTo>
                  <a:pt x="794410" y="229806"/>
                </a:moveTo>
                <a:lnTo>
                  <a:pt x="790486" y="210388"/>
                </a:lnTo>
                <a:lnTo>
                  <a:pt x="779792" y="194525"/>
                </a:lnTo>
                <a:lnTo>
                  <a:pt x="769010" y="187261"/>
                </a:lnTo>
                <a:lnTo>
                  <a:pt x="769010" y="229806"/>
                </a:lnTo>
                <a:lnTo>
                  <a:pt x="769010" y="767334"/>
                </a:lnTo>
                <a:lnTo>
                  <a:pt x="767080" y="776871"/>
                </a:lnTo>
                <a:lnTo>
                  <a:pt x="761809" y="784669"/>
                </a:lnTo>
                <a:lnTo>
                  <a:pt x="754011" y="789927"/>
                </a:lnTo>
                <a:lnTo>
                  <a:pt x="744499" y="791845"/>
                </a:lnTo>
                <a:lnTo>
                  <a:pt x="736053" y="791845"/>
                </a:lnTo>
                <a:lnTo>
                  <a:pt x="689648" y="799350"/>
                </a:lnTo>
                <a:lnTo>
                  <a:pt x="649312" y="820242"/>
                </a:lnTo>
                <a:lnTo>
                  <a:pt x="617486" y="852068"/>
                </a:lnTo>
                <a:lnTo>
                  <a:pt x="596607" y="892403"/>
                </a:lnTo>
                <a:lnTo>
                  <a:pt x="589102" y="938796"/>
                </a:lnTo>
                <a:lnTo>
                  <a:pt x="589102" y="947242"/>
                </a:lnTo>
                <a:lnTo>
                  <a:pt x="587171" y="956779"/>
                </a:lnTo>
                <a:lnTo>
                  <a:pt x="581914" y="964565"/>
                </a:lnTo>
                <a:lnTo>
                  <a:pt x="574116" y="969822"/>
                </a:lnTo>
                <a:lnTo>
                  <a:pt x="564591" y="971753"/>
                </a:lnTo>
                <a:lnTo>
                  <a:pt x="229806" y="971753"/>
                </a:lnTo>
                <a:lnTo>
                  <a:pt x="220281" y="969822"/>
                </a:lnTo>
                <a:lnTo>
                  <a:pt x="212483" y="964565"/>
                </a:lnTo>
                <a:lnTo>
                  <a:pt x="207225" y="956779"/>
                </a:lnTo>
                <a:lnTo>
                  <a:pt x="205295" y="947242"/>
                </a:lnTo>
                <a:lnTo>
                  <a:pt x="205295" y="938796"/>
                </a:lnTo>
                <a:lnTo>
                  <a:pt x="197789" y="892403"/>
                </a:lnTo>
                <a:lnTo>
                  <a:pt x="176911" y="852068"/>
                </a:lnTo>
                <a:lnTo>
                  <a:pt x="145084" y="820242"/>
                </a:lnTo>
                <a:lnTo>
                  <a:pt x="104749" y="799350"/>
                </a:lnTo>
                <a:lnTo>
                  <a:pt x="58356" y="791845"/>
                </a:lnTo>
                <a:lnTo>
                  <a:pt x="49911" y="791845"/>
                </a:lnTo>
                <a:lnTo>
                  <a:pt x="40373" y="789914"/>
                </a:lnTo>
                <a:lnTo>
                  <a:pt x="32575" y="784656"/>
                </a:lnTo>
                <a:lnTo>
                  <a:pt x="27330" y="776871"/>
                </a:lnTo>
                <a:lnTo>
                  <a:pt x="25400" y="767334"/>
                </a:lnTo>
                <a:lnTo>
                  <a:pt x="25400" y="229806"/>
                </a:lnTo>
                <a:lnTo>
                  <a:pt x="27330" y="220281"/>
                </a:lnTo>
                <a:lnTo>
                  <a:pt x="32588" y="212496"/>
                </a:lnTo>
                <a:lnTo>
                  <a:pt x="40373" y="207238"/>
                </a:lnTo>
                <a:lnTo>
                  <a:pt x="49911" y="205308"/>
                </a:lnTo>
                <a:lnTo>
                  <a:pt x="58356" y="205308"/>
                </a:lnTo>
                <a:lnTo>
                  <a:pt x="104749" y="197802"/>
                </a:lnTo>
                <a:lnTo>
                  <a:pt x="145084" y="176923"/>
                </a:lnTo>
                <a:lnTo>
                  <a:pt x="176911" y="145097"/>
                </a:lnTo>
                <a:lnTo>
                  <a:pt x="197789" y="104762"/>
                </a:lnTo>
                <a:lnTo>
                  <a:pt x="205295" y="58356"/>
                </a:lnTo>
                <a:lnTo>
                  <a:pt x="205295" y="49911"/>
                </a:lnTo>
                <a:lnTo>
                  <a:pt x="207225" y="40386"/>
                </a:lnTo>
                <a:lnTo>
                  <a:pt x="212483" y="32588"/>
                </a:lnTo>
                <a:lnTo>
                  <a:pt x="220281" y="27330"/>
                </a:lnTo>
                <a:lnTo>
                  <a:pt x="229806" y="25400"/>
                </a:lnTo>
                <a:lnTo>
                  <a:pt x="564591" y="25400"/>
                </a:lnTo>
                <a:lnTo>
                  <a:pt x="574116" y="27330"/>
                </a:lnTo>
                <a:lnTo>
                  <a:pt x="581914" y="32588"/>
                </a:lnTo>
                <a:lnTo>
                  <a:pt x="587171" y="40386"/>
                </a:lnTo>
                <a:lnTo>
                  <a:pt x="589102" y="49911"/>
                </a:lnTo>
                <a:lnTo>
                  <a:pt x="589102" y="58356"/>
                </a:lnTo>
                <a:lnTo>
                  <a:pt x="596607" y="104762"/>
                </a:lnTo>
                <a:lnTo>
                  <a:pt x="617486" y="145097"/>
                </a:lnTo>
                <a:lnTo>
                  <a:pt x="649312" y="176923"/>
                </a:lnTo>
                <a:lnTo>
                  <a:pt x="689648" y="197802"/>
                </a:lnTo>
                <a:lnTo>
                  <a:pt x="736053" y="205308"/>
                </a:lnTo>
                <a:lnTo>
                  <a:pt x="744499" y="205308"/>
                </a:lnTo>
                <a:lnTo>
                  <a:pt x="754024" y="207238"/>
                </a:lnTo>
                <a:lnTo>
                  <a:pt x="761822" y="212496"/>
                </a:lnTo>
                <a:lnTo>
                  <a:pt x="767080" y="220281"/>
                </a:lnTo>
                <a:lnTo>
                  <a:pt x="769010" y="229806"/>
                </a:lnTo>
                <a:lnTo>
                  <a:pt x="769010" y="187261"/>
                </a:lnTo>
                <a:lnTo>
                  <a:pt x="763930" y="183832"/>
                </a:lnTo>
                <a:lnTo>
                  <a:pt x="744499" y="179908"/>
                </a:lnTo>
                <a:lnTo>
                  <a:pt x="736053" y="179908"/>
                </a:lnTo>
                <a:lnTo>
                  <a:pt x="688733" y="170357"/>
                </a:lnTo>
                <a:lnTo>
                  <a:pt x="650100" y="144310"/>
                </a:lnTo>
                <a:lnTo>
                  <a:pt x="624052" y="105664"/>
                </a:lnTo>
                <a:lnTo>
                  <a:pt x="614502" y="58356"/>
                </a:lnTo>
                <a:lnTo>
                  <a:pt x="614502" y="49911"/>
                </a:lnTo>
                <a:lnTo>
                  <a:pt x="610577" y="30480"/>
                </a:lnTo>
                <a:lnTo>
                  <a:pt x="607161" y="25400"/>
                </a:lnTo>
                <a:lnTo>
                  <a:pt x="599884" y="14617"/>
                </a:lnTo>
                <a:lnTo>
                  <a:pt x="584022" y="3924"/>
                </a:lnTo>
                <a:lnTo>
                  <a:pt x="564591" y="0"/>
                </a:lnTo>
                <a:lnTo>
                  <a:pt x="229806" y="0"/>
                </a:lnTo>
                <a:lnTo>
                  <a:pt x="210375" y="3924"/>
                </a:lnTo>
                <a:lnTo>
                  <a:pt x="194513" y="14617"/>
                </a:lnTo>
                <a:lnTo>
                  <a:pt x="183819" y="30480"/>
                </a:lnTo>
                <a:lnTo>
                  <a:pt x="179895" y="49911"/>
                </a:lnTo>
                <a:lnTo>
                  <a:pt x="179895" y="58356"/>
                </a:lnTo>
                <a:lnTo>
                  <a:pt x="170345" y="105676"/>
                </a:lnTo>
                <a:lnTo>
                  <a:pt x="144284" y="144310"/>
                </a:lnTo>
                <a:lnTo>
                  <a:pt x="105651" y="170357"/>
                </a:lnTo>
                <a:lnTo>
                  <a:pt x="58356" y="179908"/>
                </a:lnTo>
                <a:lnTo>
                  <a:pt x="49911" y="179908"/>
                </a:lnTo>
                <a:lnTo>
                  <a:pt x="30480" y="183832"/>
                </a:lnTo>
                <a:lnTo>
                  <a:pt x="14617" y="194525"/>
                </a:lnTo>
                <a:lnTo>
                  <a:pt x="3924" y="210388"/>
                </a:lnTo>
                <a:lnTo>
                  <a:pt x="0" y="229806"/>
                </a:lnTo>
                <a:lnTo>
                  <a:pt x="0" y="767334"/>
                </a:lnTo>
                <a:lnTo>
                  <a:pt x="3924" y="786765"/>
                </a:lnTo>
                <a:lnTo>
                  <a:pt x="14617" y="802640"/>
                </a:lnTo>
                <a:lnTo>
                  <a:pt x="30480" y="813333"/>
                </a:lnTo>
                <a:lnTo>
                  <a:pt x="49911" y="817245"/>
                </a:lnTo>
                <a:lnTo>
                  <a:pt x="58356" y="817245"/>
                </a:lnTo>
                <a:lnTo>
                  <a:pt x="105664" y="826808"/>
                </a:lnTo>
                <a:lnTo>
                  <a:pt x="144297" y="852855"/>
                </a:lnTo>
                <a:lnTo>
                  <a:pt x="170345" y="891489"/>
                </a:lnTo>
                <a:lnTo>
                  <a:pt x="179895" y="938796"/>
                </a:lnTo>
                <a:lnTo>
                  <a:pt x="179895" y="947242"/>
                </a:lnTo>
                <a:lnTo>
                  <a:pt x="183819" y="966673"/>
                </a:lnTo>
                <a:lnTo>
                  <a:pt x="194513" y="982535"/>
                </a:lnTo>
                <a:lnTo>
                  <a:pt x="210375" y="993228"/>
                </a:lnTo>
                <a:lnTo>
                  <a:pt x="229806" y="997153"/>
                </a:lnTo>
                <a:lnTo>
                  <a:pt x="564591" y="997153"/>
                </a:lnTo>
                <a:lnTo>
                  <a:pt x="584022" y="993228"/>
                </a:lnTo>
                <a:lnTo>
                  <a:pt x="599884" y="982535"/>
                </a:lnTo>
                <a:lnTo>
                  <a:pt x="607148" y="971753"/>
                </a:lnTo>
                <a:lnTo>
                  <a:pt x="610577" y="966673"/>
                </a:lnTo>
                <a:lnTo>
                  <a:pt x="614502" y="947242"/>
                </a:lnTo>
                <a:lnTo>
                  <a:pt x="614502" y="938796"/>
                </a:lnTo>
                <a:lnTo>
                  <a:pt x="624052" y="891489"/>
                </a:lnTo>
                <a:lnTo>
                  <a:pt x="650100" y="852855"/>
                </a:lnTo>
                <a:lnTo>
                  <a:pt x="688746" y="826808"/>
                </a:lnTo>
                <a:lnTo>
                  <a:pt x="736053" y="817245"/>
                </a:lnTo>
                <a:lnTo>
                  <a:pt x="744499" y="817245"/>
                </a:lnTo>
                <a:lnTo>
                  <a:pt x="763930" y="813333"/>
                </a:lnTo>
                <a:lnTo>
                  <a:pt x="779792" y="802640"/>
                </a:lnTo>
                <a:lnTo>
                  <a:pt x="790486" y="786765"/>
                </a:lnTo>
                <a:lnTo>
                  <a:pt x="794410" y="767334"/>
                </a:lnTo>
                <a:lnTo>
                  <a:pt x="794410" y="229806"/>
                </a:lnTo>
                <a:close/>
              </a:path>
            </a:pathLst>
          </a:custGeom>
          <a:solidFill>
            <a:srgbClr val="B3B3B3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5" name="bg object 2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63600" y="2471229"/>
            <a:ext cx="25400" cy="537527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33181" y="2471229"/>
            <a:ext cx="25400" cy="537527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63040" y="2241410"/>
            <a:ext cx="394817" cy="31457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093406" y="3213150"/>
            <a:ext cx="334797" cy="25399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496479" y="2380474"/>
            <a:ext cx="136321" cy="71843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448650" y="3075165"/>
            <a:ext cx="58153" cy="144945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880389" y="2391155"/>
            <a:ext cx="140931" cy="63728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008824" y="3080968"/>
            <a:ext cx="64846" cy="148526"/>
          </a:xfrm>
          <a:prstGeom prst="rect">
            <a:avLst/>
          </a:prstGeom>
        </p:spPr>
      </p:pic>
      <p:sp>
        <p:nvSpPr>
          <p:cNvPr id="33" name="bg object 33"/>
          <p:cNvSpPr/>
          <p:nvPr/>
        </p:nvSpPr>
        <p:spPr>
          <a:xfrm>
            <a:off x="833556" y="2212169"/>
            <a:ext cx="854710" cy="1054735"/>
          </a:xfrm>
          <a:custGeom>
            <a:avLst/>
            <a:gdLst/>
            <a:ahLst/>
            <a:cxnLst/>
            <a:rect l="l" t="t" r="r" b="b"/>
            <a:pathLst>
              <a:path w="854710" h="1054735">
                <a:moveTo>
                  <a:pt x="771423" y="0"/>
                </a:moveTo>
                <a:lnTo>
                  <a:pt x="250317" y="0"/>
                </a:lnTo>
                <a:lnTo>
                  <a:pt x="83070" y="0"/>
                </a:lnTo>
                <a:lnTo>
                  <a:pt x="21018" y="0"/>
                </a:lnTo>
                <a:lnTo>
                  <a:pt x="12837" y="1651"/>
                </a:lnTo>
                <a:lnTo>
                  <a:pt x="6156" y="6156"/>
                </a:lnTo>
                <a:lnTo>
                  <a:pt x="1651" y="12837"/>
                </a:lnTo>
                <a:lnTo>
                  <a:pt x="0" y="21018"/>
                </a:lnTo>
                <a:lnTo>
                  <a:pt x="0" y="83070"/>
                </a:lnTo>
                <a:lnTo>
                  <a:pt x="0" y="213474"/>
                </a:lnTo>
                <a:lnTo>
                  <a:pt x="0" y="971194"/>
                </a:lnTo>
                <a:lnTo>
                  <a:pt x="6528" y="1003526"/>
                </a:lnTo>
                <a:lnTo>
                  <a:pt x="24333" y="1029931"/>
                </a:lnTo>
                <a:lnTo>
                  <a:pt x="50738" y="1047736"/>
                </a:lnTo>
                <a:lnTo>
                  <a:pt x="83070" y="1054265"/>
                </a:lnTo>
                <a:lnTo>
                  <a:pt x="771423" y="1054265"/>
                </a:lnTo>
                <a:lnTo>
                  <a:pt x="803755" y="1047736"/>
                </a:lnTo>
                <a:lnTo>
                  <a:pt x="830160" y="1029931"/>
                </a:lnTo>
                <a:lnTo>
                  <a:pt x="847965" y="1003526"/>
                </a:lnTo>
                <a:lnTo>
                  <a:pt x="854494" y="971194"/>
                </a:lnTo>
                <a:lnTo>
                  <a:pt x="854494" y="83070"/>
                </a:lnTo>
                <a:lnTo>
                  <a:pt x="847965" y="50738"/>
                </a:lnTo>
                <a:lnTo>
                  <a:pt x="830160" y="24333"/>
                </a:lnTo>
                <a:lnTo>
                  <a:pt x="803755" y="6528"/>
                </a:lnTo>
                <a:lnTo>
                  <a:pt x="771423" y="0"/>
                </a:lnTo>
                <a:close/>
              </a:path>
            </a:pathLst>
          </a:custGeom>
          <a:ln w="3175">
            <a:solidFill>
              <a:srgbClr val="99999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bg object 34"/>
          <p:cNvSpPr/>
          <p:nvPr/>
        </p:nvSpPr>
        <p:spPr>
          <a:xfrm>
            <a:off x="1087579" y="2161972"/>
            <a:ext cx="31750" cy="117475"/>
          </a:xfrm>
          <a:custGeom>
            <a:avLst/>
            <a:gdLst/>
            <a:ahLst/>
            <a:cxnLst/>
            <a:rect l="l" t="t" r="r" b="b"/>
            <a:pathLst>
              <a:path w="31750" h="117475">
                <a:moveTo>
                  <a:pt x="0" y="117425"/>
                </a:moveTo>
                <a:lnTo>
                  <a:pt x="31750" y="117425"/>
                </a:lnTo>
                <a:lnTo>
                  <a:pt x="31750" y="0"/>
                </a:lnTo>
                <a:lnTo>
                  <a:pt x="0" y="0"/>
                </a:lnTo>
                <a:lnTo>
                  <a:pt x="0" y="1174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bg object 35"/>
          <p:cNvSpPr/>
          <p:nvPr/>
        </p:nvSpPr>
        <p:spPr>
          <a:xfrm>
            <a:off x="1090754" y="2161972"/>
            <a:ext cx="25400" cy="117475"/>
          </a:xfrm>
          <a:custGeom>
            <a:avLst/>
            <a:gdLst/>
            <a:ahLst/>
            <a:cxnLst/>
            <a:rect l="l" t="t" r="r" b="b"/>
            <a:pathLst>
              <a:path w="25400" h="117475">
                <a:moveTo>
                  <a:pt x="0" y="117425"/>
                </a:moveTo>
                <a:lnTo>
                  <a:pt x="25400" y="117425"/>
                </a:lnTo>
                <a:lnTo>
                  <a:pt x="25400" y="0"/>
                </a:lnTo>
                <a:lnTo>
                  <a:pt x="0" y="0"/>
                </a:lnTo>
                <a:lnTo>
                  <a:pt x="0" y="117425"/>
                </a:lnTo>
                <a:close/>
              </a:path>
            </a:pathLst>
          </a:custGeom>
          <a:solidFill>
            <a:srgbClr val="E4E4E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bg object 36"/>
          <p:cNvSpPr/>
          <p:nvPr/>
        </p:nvSpPr>
        <p:spPr>
          <a:xfrm>
            <a:off x="1097104" y="2161972"/>
            <a:ext cx="12700" cy="117475"/>
          </a:xfrm>
          <a:custGeom>
            <a:avLst/>
            <a:gdLst/>
            <a:ahLst/>
            <a:cxnLst/>
            <a:rect l="l" t="t" r="r" b="b"/>
            <a:pathLst>
              <a:path w="12700" h="117475">
                <a:moveTo>
                  <a:pt x="0" y="117425"/>
                </a:moveTo>
                <a:lnTo>
                  <a:pt x="12700" y="117425"/>
                </a:lnTo>
                <a:lnTo>
                  <a:pt x="12700" y="0"/>
                </a:lnTo>
                <a:lnTo>
                  <a:pt x="0" y="0"/>
                </a:lnTo>
                <a:lnTo>
                  <a:pt x="0" y="11742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bg object 37"/>
          <p:cNvSpPr/>
          <p:nvPr/>
        </p:nvSpPr>
        <p:spPr>
          <a:xfrm>
            <a:off x="1265490" y="2161972"/>
            <a:ext cx="31750" cy="117475"/>
          </a:xfrm>
          <a:custGeom>
            <a:avLst/>
            <a:gdLst/>
            <a:ahLst/>
            <a:cxnLst/>
            <a:rect l="l" t="t" r="r" b="b"/>
            <a:pathLst>
              <a:path w="31750" h="117475">
                <a:moveTo>
                  <a:pt x="0" y="117425"/>
                </a:moveTo>
                <a:lnTo>
                  <a:pt x="31750" y="117425"/>
                </a:lnTo>
                <a:lnTo>
                  <a:pt x="31750" y="0"/>
                </a:lnTo>
                <a:lnTo>
                  <a:pt x="0" y="0"/>
                </a:lnTo>
                <a:lnTo>
                  <a:pt x="0" y="1174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bg object 38"/>
          <p:cNvSpPr/>
          <p:nvPr/>
        </p:nvSpPr>
        <p:spPr>
          <a:xfrm>
            <a:off x="1268665" y="2161972"/>
            <a:ext cx="25400" cy="117475"/>
          </a:xfrm>
          <a:custGeom>
            <a:avLst/>
            <a:gdLst/>
            <a:ahLst/>
            <a:cxnLst/>
            <a:rect l="l" t="t" r="r" b="b"/>
            <a:pathLst>
              <a:path w="25400" h="117475">
                <a:moveTo>
                  <a:pt x="0" y="117425"/>
                </a:moveTo>
                <a:lnTo>
                  <a:pt x="25400" y="117425"/>
                </a:lnTo>
                <a:lnTo>
                  <a:pt x="25400" y="0"/>
                </a:lnTo>
                <a:lnTo>
                  <a:pt x="0" y="0"/>
                </a:lnTo>
                <a:lnTo>
                  <a:pt x="0" y="117425"/>
                </a:lnTo>
                <a:close/>
              </a:path>
            </a:pathLst>
          </a:custGeom>
          <a:solidFill>
            <a:srgbClr val="E4E4E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bg object 39"/>
          <p:cNvSpPr/>
          <p:nvPr/>
        </p:nvSpPr>
        <p:spPr>
          <a:xfrm>
            <a:off x="1275015" y="2161972"/>
            <a:ext cx="12700" cy="117475"/>
          </a:xfrm>
          <a:custGeom>
            <a:avLst/>
            <a:gdLst/>
            <a:ahLst/>
            <a:cxnLst/>
            <a:rect l="l" t="t" r="r" b="b"/>
            <a:pathLst>
              <a:path w="12700" h="117475">
                <a:moveTo>
                  <a:pt x="0" y="117425"/>
                </a:moveTo>
                <a:lnTo>
                  <a:pt x="12700" y="117425"/>
                </a:lnTo>
                <a:lnTo>
                  <a:pt x="12700" y="0"/>
                </a:lnTo>
                <a:lnTo>
                  <a:pt x="0" y="0"/>
                </a:lnTo>
                <a:lnTo>
                  <a:pt x="0" y="11742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bg object 40"/>
          <p:cNvSpPr/>
          <p:nvPr/>
        </p:nvSpPr>
        <p:spPr>
          <a:xfrm>
            <a:off x="1403950" y="1874866"/>
            <a:ext cx="1732914" cy="901065"/>
          </a:xfrm>
          <a:custGeom>
            <a:avLst/>
            <a:gdLst/>
            <a:ahLst/>
            <a:cxnLst/>
            <a:rect l="l" t="t" r="r" b="b"/>
            <a:pathLst>
              <a:path w="1732914" h="901064">
                <a:moveTo>
                  <a:pt x="0" y="431660"/>
                </a:moveTo>
                <a:lnTo>
                  <a:pt x="0" y="229184"/>
                </a:lnTo>
                <a:lnTo>
                  <a:pt x="4656" y="182993"/>
                </a:lnTo>
                <a:lnTo>
                  <a:pt x="18011" y="139972"/>
                </a:lnTo>
                <a:lnTo>
                  <a:pt x="39142" y="101042"/>
                </a:lnTo>
                <a:lnTo>
                  <a:pt x="67129" y="67124"/>
                </a:lnTo>
                <a:lnTo>
                  <a:pt x="101048" y="39139"/>
                </a:lnTo>
                <a:lnTo>
                  <a:pt x="139978" y="18009"/>
                </a:lnTo>
                <a:lnTo>
                  <a:pt x="182997" y="4655"/>
                </a:lnTo>
                <a:lnTo>
                  <a:pt x="229184" y="0"/>
                </a:lnTo>
                <a:lnTo>
                  <a:pt x="1503553" y="0"/>
                </a:lnTo>
                <a:lnTo>
                  <a:pt x="1549739" y="4655"/>
                </a:lnTo>
                <a:lnTo>
                  <a:pt x="1592758" y="18009"/>
                </a:lnTo>
                <a:lnTo>
                  <a:pt x="1631689" y="39139"/>
                </a:lnTo>
                <a:lnTo>
                  <a:pt x="1665608" y="67124"/>
                </a:lnTo>
                <a:lnTo>
                  <a:pt x="1693594" y="101042"/>
                </a:lnTo>
                <a:lnTo>
                  <a:pt x="1714725" y="139972"/>
                </a:lnTo>
                <a:lnTo>
                  <a:pt x="1728080" y="182993"/>
                </a:lnTo>
                <a:lnTo>
                  <a:pt x="1732737" y="229184"/>
                </a:lnTo>
                <a:lnTo>
                  <a:pt x="1732737" y="694601"/>
                </a:lnTo>
                <a:lnTo>
                  <a:pt x="1730979" y="712368"/>
                </a:lnTo>
                <a:lnTo>
                  <a:pt x="1725836" y="729292"/>
                </a:lnTo>
                <a:lnTo>
                  <a:pt x="1717504" y="744894"/>
                </a:lnTo>
                <a:lnTo>
                  <a:pt x="1706181" y="758698"/>
                </a:lnTo>
                <a:lnTo>
                  <a:pt x="1564424" y="900455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bg object 41"/>
          <p:cNvSpPr/>
          <p:nvPr/>
        </p:nvSpPr>
        <p:spPr>
          <a:xfrm>
            <a:off x="1403950" y="1874866"/>
            <a:ext cx="1732914" cy="901065"/>
          </a:xfrm>
          <a:custGeom>
            <a:avLst/>
            <a:gdLst/>
            <a:ahLst/>
            <a:cxnLst/>
            <a:rect l="l" t="t" r="r" b="b"/>
            <a:pathLst>
              <a:path w="1732914" h="901064">
                <a:moveTo>
                  <a:pt x="0" y="431660"/>
                </a:moveTo>
                <a:lnTo>
                  <a:pt x="0" y="229184"/>
                </a:lnTo>
                <a:lnTo>
                  <a:pt x="4656" y="182993"/>
                </a:lnTo>
                <a:lnTo>
                  <a:pt x="18011" y="139972"/>
                </a:lnTo>
                <a:lnTo>
                  <a:pt x="39142" y="101042"/>
                </a:lnTo>
                <a:lnTo>
                  <a:pt x="67129" y="67124"/>
                </a:lnTo>
                <a:lnTo>
                  <a:pt x="101048" y="39139"/>
                </a:lnTo>
                <a:lnTo>
                  <a:pt x="139978" y="18009"/>
                </a:lnTo>
                <a:lnTo>
                  <a:pt x="182997" y="4655"/>
                </a:lnTo>
                <a:lnTo>
                  <a:pt x="229184" y="0"/>
                </a:lnTo>
                <a:lnTo>
                  <a:pt x="1503553" y="0"/>
                </a:lnTo>
                <a:lnTo>
                  <a:pt x="1549739" y="4655"/>
                </a:lnTo>
                <a:lnTo>
                  <a:pt x="1592758" y="18009"/>
                </a:lnTo>
                <a:lnTo>
                  <a:pt x="1631689" y="39139"/>
                </a:lnTo>
                <a:lnTo>
                  <a:pt x="1665608" y="67124"/>
                </a:lnTo>
                <a:lnTo>
                  <a:pt x="1693594" y="101042"/>
                </a:lnTo>
                <a:lnTo>
                  <a:pt x="1714725" y="139972"/>
                </a:lnTo>
                <a:lnTo>
                  <a:pt x="1728080" y="182993"/>
                </a:lnTo>
                <a:lnTo>
                  <a:pt x="1732737" y="229184"/>
                </a:lnTo>
                <a:lnTo>
                  <a:pt x="1732737" y="694601"/>
                </a:lnTo>
                <a:lnTo>
                  <a:pt x="1730979" y="712368"/>
                </a:lnTo>
                <a:lnTo>
                  <a:pt x="1725836" y="729292"/>
                </a:lnTo>
                <a:lnTo>
                  <a:pt x="1717504" y="744894"/>
                </a:lnTo>
                <a:lnTo>
                  <a:pt x="1706181" y="758698"/>
                </a:lnTo>
                <a:lnTo>
                  <a:pt x="1564424" y="900455"/>
                </a:lnTo>
              </a:path>
            </a:pathLst>
          </a:custGeom>
          <a:ln w="19050">
            <a:solidFill>
              <a:srgbClr val="E4E4E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bg object 42"/>
          <p:cNvSpPr/>
          <p:nvPr/>
        </p:nvSpPr>
        <p:spPr>
          <a:xfrm>
            <a:off x="1403950" y="1874866"/>
            <a:ext cx="1732914" cy="901065"/>
          </a:xfrm>
          <a:custGeom>
            <a:avLst/>
            <a:gdLst/>
            <a:ahLst/>
            <a:cxnLst/>
            <a:rect l="l" t="t" r="r" b="b"/>
            <a:pathLst>
              <a:path w="1732914" h="901064">
                <a:moveTo>
                  <a:pt x="0" y="431660"/>
                </a:moveTo>
                <a:lnTo>
                  <a:pt x="0" y="229184"/>
                </a:lnTo>
                <a:lnTo>
                  <a:pt x="4656" y="182993"/>
                </a:lnTo>
                <a:lnTo>
                  <a:pt x="18011" y="139972"/>
                </a:lnTo>
                <a:lnTo>
                  <a:pt x="39142" y="101042"/>
                </a:lnTo>
                <a:lnTo>
                  <a:pt x="67129" y="67124"/>
                </a:lnTo>
                <a:lnTo>
                  <a:pt x="101048" y="39139"/>
                </a:lnTo>
                <a:lnTo>
                  <a:pt x="139978" y="18009"/>
                </a:lnTo>
                <a:lnTo>
                  <a:pt x="182997" y="4655"/>
                </a:lnTo>
                <a:lnTo>
                  <a:pt x="229184" y="0"/>
                </a:lnTo>
                <a:lnTo>
                  <a:pt x="1503553" y="0"/>
                </a:lnTo>
                <a:lnTo>
                  <a:pt x="1549739" y="4655"/>
                </a:lnTo>
                <a:lnTo>
                  <a:pt x="1592758" y="18009"/>
                </a:lnTo>
                <a:lnTo>
                  <a:pt x="1631689" y="39139"/>
                </a:lnTo>
                <a:lnTo>
                  <a:pt x="1665608" y="67124"/>
                </a:lnTo>
                <a:lnTo>
                  <a:pt x="1693594" y="101042"/>
                </a:lnTo>
                <a:lnTo>
                  <a:pt x="1714725" y="139972"/>
                </a:lnTo>
                <a:lnTo>
                  <a:pt x="1728080" y="182993"/>
                </a:lnTo>
                <a:lnTo>
                  <a:pt x="1732737" y="229184"/>
                </a:lnTo>
                <a:lnTo>
                  <a:pt x="1732737" y="694601"/>
                </a:lnTo>
                <a:lnTo>
                  <a:pt x="1730979" y="712368"/>
                </a:lnTo>
                <a:lnTo>
                  <a:pt x="1725836" y="729292"/>
                </a:lnTo>
                <a:lnTo>
                  <a:pt x="1717504" y="744894"/>
                </a:lnTo>
                <a:lnTo>
                  <a:pt x="1706181" y="758698"/>
                </a:lnTo>
                <a:lnTo>
                  <a:pt x="1564424" y="90045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bg object 43"/>
          <p:cNvSpPr/>
          <p:nvPr/>
        </p:nvSpPr>
        <p:spPr>
          <a:xfrm>
            <a:off x="1380609" y="2306185"/>
            <a:ext cx="47625" cy="149225"/>
          </a:xfrm>
          <a:custGeom>
            <a:avLst/>
            <a:gdLst/>
            <a:ahLst/>
            <a:cxnLst/>
            <a:rect l="l" t="t" r="r" b="b"/>
            <a:pathLst>
              <a:path w="47625" h="149225">
                <a:moveTo>
                  <a:pt x="39801" y="0"/>
                </a:moveTo>
                <a:lnTo>
                  <a:pt x="7785" y="0"/>
                </a:lnTo>
                <a:lnTo>
                  <a:pt x="7785" y="14439"/>
                </a:lnTo>
                <a:lnTo>
                  <a:pt x="0" y="28549"/>
                </a:lnTo>
                <a:lnTo>
                  <a:pt x="0" y="119379"/>
                </a:lnTo>
                <a:lnTo>
                  <a:pt x="7785" y="119379"/>
                </a:lnTo>
                <a:lnTo>
                  <a:pt x="7785" y="148793"/>
                </a:lnTo>
                <a:lnTo>
                  <a:pt x="39801" y="148793"/>
                </a:lnTo>
                <a:lnTo>
                  <a:pt x="39801" y="119379"/>
                </a:lnTo>
                <a:lnTo>
                  <a:pt x="47586" y="119379"/>
                </a:lnTo>
                <a:lnTo>
                  <a:pt x="47586" y="28549"/>
                </a:lnTo>
                <a:lnTo>
                  <a:pt x="39801" y="14439"/>
                </a:lnTo>
                <a:lnTo>
                  <a:pt x="398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bg object 44"/>
          <p:cNvSpPr/>
          <p:nvPr/>
        </p:nvSpPr>
        <p:spPr>
          <a:xfrm>
            <a:off x="1380648" y="2320206"/>
            <a:ext cx="47625" cy="15240"/>
          </a:xfrm>
          <a:custGeom>
            <a:avLst/>
            <a:gdLst/>
            <a:ahLst/>
            <a:cxnLst/>
            <a:rect l="l" t="t" r="r" b="b"/>
            <a:pathLst>
              <a:path w="47625" h="15239">
                <a:moveTo>
                  <a:pt x="39560" y="0"/>
                </a:moveTo>
                <a:lnTo>
                  <a:pt x="7962" y="0"/>
                </a:lnTo>
                <a:lnTo>
                  <a:pt x="0" y="14401"/>
                </a:lnTo>
                <a:lnTo>
                  <a:pt x="0" y="14871"/>
                </a:lnTo>
                <a:lnTo>
                  <a:pt x="47510" y="14871"/>
                </a:lnTo>
                <a:lnTo>
                  <a:pt x="47510" y="14401"/>
                </a:lnTo>
                <a:lnTo>
                  <a:pt x="3956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bg object 45"/>
          <p:cNvSpPr/>
          <p:nvPr/>
        </p:nvSpPr>
        <p:spPr>
          <a:xfrm>
            <a:off x="1388503" y="2306370"/>
            <a:ext cx="31750" cy="13970"/>
          </a:xfrm>
          <a:custGeom>
            <a:avLst/>
            <a:gdLst/>
            <a:ahLst/>
            <a:cxnLst/>
            <a:rect l="l" t="t" r="r" b="b"/>
            <a:pathLst>
              <a:path w="31750" h="13969">
                <a:moveTo>
                  <a:pt x="31546" y="0"/>
                </a:moveTo>
                <a:lnTo>
                  <a:pt x="0" y="0"/>
                </a:lnTo>
                <a:lnTo>
                  <a:pt x="0" y="13741"/>
                </a:lnTo>
                <a:lnTo>
                  <a:pt x="31546" y="13741"/>
                </a:lnTo>
                <a:lnTo>
                  <a:pt x="31546" y="0"/>
                </a:lnTo>
                <a:close/>
              </a:path>
            </a:pathLst>
          </a:custGeom>
          <a:solidFill>
            <a:srgbClr val="E4E4E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bg object 46"/>
          <p:cNvSpPr/>
          <p:nvPr/>
        </p:nvSpPr>
        <p:spPr>
          <a:xfrm>
            <a:off x="1391589" y="2306370"/>
            <a:ext cx="25400" cy="13970"/>
          </a:xfrm>
          <a:custGeom>
            <a:avLst/>
            <a:gdLst/>
            <a:ahLst/>
            <a:cxnLst/>
            <a:rect l="l" t="t" r="r" b="b"/>
            <a:pathLst>
              <a:path w="25400" h="13969">
                <a:moveTo>
                  <a:pt x="25387" y="0"/>
                </a:moveTo>
                <a:lnTo>
                  <a:pt x="0" y="0"/>
                </a:lnTo>
                <a:lnTo>
                  <a:pt x="0" y="13741"/>
                </a:lnTo>
                <a:lnTo>
                  <a:pt x="25387" y="13741"/>
                </a:lnTo>
                <a:lnTo>
                  <a:pt x="253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bg object 47"/>
          <p:cNvSpPr/>
          <p:nvPr/>
        </p:nvSpPr>
        <p:spPr>
          <a:xfrm>
            <a:off x="1388491" y="2311628"/>
            <a:ext cx="31750" cy="3810"/>
          </a:xfrm>
          <a:custGeom>
            <a:avLst/>
            <a:gdLst/>
            <a:ahLst/>
            <a:cxnLst/>
            <a:rect l="l" t="t" r="r" b="b"/>
            <a:pathLst>
              <a:path w="31750" h="3810">
                <a:moveTo>
                  <a:pt x="11176" y="0"/>
                </a:moveTo>
                <a:lnTo>
                  <a:pt x="0" y="0"/>
                </a:lnTo>
                <a:lnTo>
                  <a:pt x="0" y="3187"/>
                </a:lnTo>
                <a:lnTo>
                  <a:pt x="11176" y="3187"/>
                </a:lnTo>
                <a:lnTo>
                  <a:pt x="11176" y="0"/>
                </a:lnTo>
                <a:close/>
              </a:path>
              <a:path w="31750" h="3810">
                <a:moveTo>
                  <a:pt x="31559" y="0"/>
                </a:moveTo>
                <a:lnTo>
                  <a:pt x="20396" y="0"/>
                </a:lnTo>
                <a:lnTo>
                  <a:pt x="20396" y="3187"/>
                </a:lnTo>
                <a:lnTo>
                  <a:pt x="31559" y="3187"/>
                </a:lnTo>
                <a:lnTo>
                  <a:pt x="31559" y="0"/>
                </a:lnTo>
                <a:close/>
              </a:path>
            </a:pathLst>
          </a:custGeom>
          <a:solidFill>
            <a:srgbClr val="6666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bg object 48"/>
          <p:cNvSpPr/>
          <p:nvPr/>
        </p:nvSpPr>
        <p:spPr>
          <a:xfrm>
            <a:off x="1389392" y="2382888"/>
            <a:ext cx="32384" cy="32384"/>
          </a:xfrm>
          <a:custGeom>
            <a:avLst/>
            <a:gdLst/>
            <a:ahLst/>
            <a:cxnLst/>
            <a:rect l="l" t="t" r="r" b="b"/>
            <a:pathLst>
              <a:path w="32384" h="32385">
                <a:moveTo>
                  <a:pt x="31864" y="0"/>
                </a:moveTo>
                <a:lnTo>
                  <a:pt x="0" y="0"/>
                </a:lnTo>
                <a:lnTo>
                  <a:pt x="0" y="31864"/>
                </a:lnTo>
                <a:lnTo>
                  <a:pt x="31864" y="31864"/>
                </a:lnTo>
                <a:lnTo>
                  <a:pt x="31864" y="0"/>
                </a:lnTo>
                <a:close/>
              </a:path>
            </a:pathLst>
          </a:custGeom>
          <a:solidFill>
            <a:srgbClr val="FF2D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bg object 49"/>
          <p:cNvSpPr/>
          <p:nvPr/>
        </p:nvSpPr>
        <p:spPr>
          <a:xfrm>
            <a:off x="1388592" y="2425585"/>
            <a:ext cx="31750" cy="26670"/>
          </a:xfrm>
          <a:custGeom>
            <a:avLst/>
            <a:gdLst/>
            <a:ahLst/>
            <a:cxnLst/>
            <a:rect l="l" t="t" r="r" b="b"/>
            <a:pathLst>
              <a:path w="31750" h="26669">
                <a:moveTo>
                  <a:pt x="31711" y="0"/>
                </a:moveTo>
                <a:lnTo>
                  <a:pt x="0" y="0"/>
                </a:lnTo>
                <a:lnTo>
                  <a:pt x="0" y="26123"/>
                </a:lnTo>
                <a:lnTo>
                  <a:pt x="31711" y="26123"/>
                </a:lnTo>
                <a:lnTo>
                  <a:pt x="31711" y="0"/>
                </a:lnTo>
                <a:close/>
              </a:path>
            </a:pathLst>
          </a:custGeom>
          <a:solidFill>
            <a:srgbClr val="999999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0" name="bg object 50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987285" y="2403881"/>
            <a:ext cx="538035" cy="416509"/>
          </a:xfrm>
          <a:prstGeom prst="rect">
            <a:avLst/>
          </a:prstGeom>
        </p:spPr>
      </p:pic>
      <p:sp>
        <p:nvSpPr>
          <p:cNvPr id="51" name="bg object 51"/>
          <p:cNvSpPr/>
          <p:nvPr/>
        </p:nvSpPr>
        <p:spPr>
          <a:xfrm>
            <a:off x="1258239" y="2268842"/>
            <a:ext cx="43180" cy="47625"/>
          </a:xfrm>
          <a:custGeom>
            <a:avLst/>
            <a:gdLst/>
            <a:ahLst/>
            <a:cxnLst/>
            <a:rect l="l" t="t" r="r" b="b"/>
            <a:pathLst>
              <a:path w="43180" h="47625">
                <a:moveTo>
                  <a:pt x="43154" y="0"/>
                </a:moveTo>
                <a:lnTo>
                  <a:pt x="0" y="0"/>
                </a:lnTo>
                <a:lnTo>
                  <a:pt x="0" y="47091"/>
                </a:lnTo>
                <a:lnTo>
                  <a:pt x="43154" y="47091"/>
                </a:lnTo>
                <a:lnTo>
                  <a:pt x="43154" y="0"/>
                </a:lnTo>
                <a:close/>
              </a:path>
            </a:pathLst>
          </a:custGeom>
          <a:solidFill>
            <a:srgbClr val="E4E4E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bg object 52"/>
          <p:cNvSpPr/>
          <p:nvPr/>
        </p:nvSpPr>
        <p:spPr>
          <a:xfrm>
            <a:off x="1262443" y="2268842"/>
            <a:ext cx="34925" cy="47625"/>
          </a:xfrm>
          <a:custGeom>
            <a:avLst/>
            <a:gdLst/>
            <a:ahLst/>
            <a:cxnLst/>
            <a:rect l="l" t="t" r="r" b="b"/>
            <a:pathLst>
              <a:path w="34925" h="47625">
                <a:moveTo>
                  <a:pt x="34747" y="0"/>
                </a:moveTo>
                <a:lnTo>
                  <a:pt x="0" y="0"/>
                </a:lnTo>
                <a:lnTo>
                  <a:pt x="0" y="47091"/>
                </a:lnTo>
                <a:lnTo>
                  <a:pt x="34747" y="47091"/>
                </a:lnTo>
                <a:lnTo>
                  <a:pt x="347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bg object 53"/>
          <p:cNvSpPr/>
          <p:nvPr/>
        </p:nvSpPr>
        <p:spPr>
          <a:xfrm>
            <a:off x="1258239" y="2276880"/>
            <a:ext cx="43180" cy="30480"/>
          </a:xfrm>
          <a:custGeom>
            <a:avLst/>
            <a:gdLst/>
            <a:ahLst/>
            <a:cxnLst/>
            <a:rect l="l" t="t" r="r" b="b"/>
            <a:pathLst>
              <a:path w="43180" h="30480">
                <a:moveTo>
                  <a:pt x="15265" y="25552"/>
                </a:moveTo>
                <a:lnTo>
                  <a:pt x="0" y="25552"/>
                </a:lnTo>
                <a:lnTo>
                  <a:pt x="0" y="30086"/>
                </a:lnTo>
                <a:lnTo>
                  <a:pt x="15265" y="30086"/>
                </a:lnTo>
                <a:lnTo>
                  <a:pt x="15265" y="25552"/>
                </a:lnTo>
                <a:close/>
              </a:path>
              <a:path w="43180" h="30480">
                <a:moveTo>
                  <a:pt x="15265" y="12776"/>
                </a:moveTo>
                <a:lnTo>
                  <a:pt x="0" y="12776"/>
                </a:lnTo>
                <a:lnTo>
                  <a:pt x="0" y="17310"/>
                </a:lnTo>
                <a:lnTo>
                  <a:pt x="15265" y="17310"/>
                </a:lnTo>
                <a:lnTo>
                  <a:pt x="15265" y="12776"/>
                </a:lnTo>
                <a:close/>
              </a:path>
              <a:path w="43180" h="30480">
                <a:moveTo>
                  <a:pt x="15265" y="0"/>
                </a:moveTo>
                <a:lnTo>
                  <a:pt x="0" y="0"/>
                </a:lnTo>
                <a:lnTo>
                  <a:pt x="0" y="4521"/>
                </a:lnTo>
                <a:lnTo>
                  <a:pt x="15265" y="4521"/>
                </a:lnTo>
                <a:lnTo>
                  <a:pt x="15265" y="0"/>
                </a:lnTo>
                <a:close/>
              </a:path>
              <a:path w="43180" h="30480">
                <a:moveTo>
                  <a:pt x="43154" y="25552"/>
                </a:moveTo>
                <a:lnTo>
                  <a:pt x="27863" y="25552"/>
                </a:lnTo>
                <a:lnTo>
                  <a:pt x="27863" y="30086"/>
                </a:lnTo>
                <a:lnTo>
                  <a:pt x="43154" y="30086"/>
                </a:lnTo>
                <a:lnTo>
                  <a:pt x="43154" y="25552"/>
                </a:lnTo>
                <a:close/>
              </a:path>
              <a:path w="43180" h="30480">
                <a:moveTo>
                  <a:pt x="43154" y="12776"/>
                </a:moveTo>
                <a:lnTo>
                  <a:pt x="27863" y="12776"/>
                </a:lnTo>
                <a:lnTo>
                  <a:pt x="27863" y="17310"/>
                </a:lnTo>
                <a:lnTo>
                  <a:pt x="43154" y="17310"/>
                </a:lnTo>
                <a:lnTo>
                  <a:pt x="43154" y="12776"/>
                </a:lnTo>
                <a:close/>
              </a:path>
              <a:path w="43180" h="30480">
                <a:moveTo>
                  <a:pt x="43154" y="0"/>
                </a:moveTo>
                <a:lnTo>
                  <a:pt x="27863" y="0"/>
                </a:lnTo>
                <a:lnTo>
                  <a:pt x="27863" y="4521"/>
                </a:lnTo>
                <a:lnTo>
                  <a:pt x="43154" y="4521"/>
                </a:lnTo>
                <a:lnTo>
                  <a:pt x="43154" y="0"/>
                </a:lnTo>
                <a:close/>
              </a:path>
            </a:pathLst>
          </a:custGeom>
          <a:solidFill>
            <a:srgbClr val="6666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bg object 54"/>
          <p:cNvSpPr/>
          <p:nvPr/>
        </p:nvSpPr>
        <p:spPr>
          <a:xfrm>
            <a:off x="1195603" y="2399740"/>
            <a:ext cx="168910" cy="4445"/>
          </a:xfrm>
          <a:custGeom>
            <a:avLst/>
            <a:gdLst/>
            <a:ahLst/>
            <a:cxnLst/>
            <a:rect l="l" t="t" r="r" b="b"/>
            <a:pathLst>
              <a:path w="168909" h="4444">
                <a:moveTo>
                  <a:pt x="49085" y="0"/>
                </a:moveTo>
                <a:lnTo>
                  <a:pt x="0" y="0"/>
                </a:lnTo>
                <a:lnTo>
                  <a:pt x="0" y="3987"/>
                </a:lnTo>
                <a:lnTo>
                  <a:pt x="49085" y="3987"/>
                </a:lnTo>
                <a:lnTo>
                  <a:pt x="49085" y="0"/>
                </a:lnTo>
                <a:close/>
              </a:path>
              <a:path w="168909" h="4444">
                <a:moveTo>
                  <a:pt x="168414" y="0"/>
                </a:moveTo>
                <a:lnTo>
                  <a:pt x="119329" y="0"/>
                </a:lnTo>
                <a:lnTo>
                  <a:pt x="119329" y="3987"/>
                </a:lnTo>
                <a:lnTo>
                  <a:pt x="168414" y="3987"/>
                </a:lnTo>
                <a:lnTo>
                  <a:pt x="168414" y="0"/>
                </a:lnTo>
                <a:close/>
              </a:path>
            </a:pathLst>
          </a:custGeom>
          <a:solidFill>
            <a:srgbClr val="B3B3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bg object 55"/>
          <p:cNvSpPr/>
          <p:nvPr/>
        </p:nvSpPr>
        <p:spPr>
          <a:xfrm>
            <a:off x="1244691" y="2315921"/>
            <a:ext cx="70485" cy="148590"/>
          </a:xfrm>
          <a:custGeom>
            <a:avLst/>
            <a:gdLst/>
            <a:ahLst/>
            <a:cxnLst/>
            <a:rect l="l" t="t" r="r" b="b"/>
            <a:pathLst>
              <a:path w="70484" h="148589">
                <a:moveTo>
                  <a:pt x="57873" y="0"/>
                </a:moveTo>
                <a:lnTo>
                  <a:pt x="12382" y="0"/>
                </a:lnTo>
                <a:lnTo>
                  <a:pt x="0" y="11658"/>
                </a:lnTo>
                <a:lnTo>
                  <a:pt x="0" y="148259"/>
                </a:lnTo>
                <a:lnTo>
                  <a:pt x="70231" y="148259"/>
                </a:lnTo>
                <a:lnTo>
                  <a:pt x="70231" y="11658"/>
                </a:lnTo>
                <a:lnTo>
                  <a:pt x="57873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bg object 56"/>
          <p:cNvSpPr/>
          <p:nvPr/>
        </p:nvSpPr>
        <p:spPr>
          <a:xfrm>
            <a:off x="1195603" y="2315920"/>
            <a:ext cx="168910" cy="148590"/>
          </a:xfrm>
          <a:custGeom>
            <a:avLst/>
            <a:gdLst/>
            <a:ahLst/>
            <a:cxnLst/>
            <a:rect l="l" t="t" r="r" b="b"/>
            <a:pathLst>
              <a:path w="168909" h="148589">
                <a:moveTo>
                  <a:pt x="49085" y="34721"/>
                </a:moveTo>
                <a:lnTo>
                  <a:pt x="0" y="34721"/>
                </a:lnTo>
                <a:lnTo>
                  <a:pt x="0" y="83820"/>
                </a:lnTo>
                <a:lnTo>
                  <a:pt x="49085" y="83820"/>
                </a:lnTo>
                <a:lnTo>
                  <a:pt x="49085" y="34721"/>
                </a:lnTo>
                <a:close/>
              </a:path>
              <a:path w="168909" h="148589">
                <a:moveTo>
                  <a:pt x="105791" y="0"/>
                </a:moveTo>
                <a:lnTo>
                  <a:pt x="62636" y="0"/>
                </a:lnTo>
                <a:lnTo>
                  <a:pt x="62636" y="148259"/>
                </a:lnTo>
                <a:lnTo>
                  <a:pt x="105791" y="148259"/>
                </a:lnTo>
                <a:lnTo>
                  <a:pt x="105791" y="0"/>
                </a:lnTo>
                <a:close/>
              </a:path>
              <a:path w="168909" h="148589">
                <a:moveTo>
                  <a:pt x="168414" y="34721"/>
                </a:moveTo>
                <a:lnTo>
                  <a:pt x="119329" y="34721"/>
                </a:lnTo>
                <a:lnTo>
                  <a:pt x="119329" y="83820"/>
                </a:lnTo>
                <a:lnTo>
                  <a:pt x="168414" y="83820"/>
                </a:lnTo>
                <a:lnTo>
                  <a:pt x="168414" y="3472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bg object 57"/>
          <p:cNvSpPr/>
          <p:nvPr/>
        </p:nvSpPr>
        <p:spPr>
          <a:xfrm>
            <a:off x="1198791" y="2353842"/>
            <a:ext cx="162560" cy="43180"/>
          </a:xfrm>
          <a:custGeom>
            <a:avLst/>
            <a:gdLst/>
            <a:ahLst/>
            <a:cxnLst/>
            <a:rect l="l" t="t" r="r" b="b"/>
            <a:pathLst>
              <a:path w="162559" h="43180">
                <a:moveTo>
                  <a:pt x="42710" y="21348"/>
                </a:moveTo>
                <a:lnTo>
                  <a:pt x="41033" y="13042"/>
                </a:lnTo>
                <a:lnTo>
                  <a:pt x="36449" y="6261"/>
                </a:lnTo>
                <a:lnTo>
                  <a:pt x="29667" y="1676"/>
                </a:lnTo>
                <a:lnTo>
                  <a:pt x="21348" y="0"/>
                </a:lnTo>
                <a:lnTo>
                  <a:pt x="13042" y="1676"/>
                </a:lnTo>
                <a:lnTo>
                  <a:pt x="6261" y="6261"/>
                </a:lnTo>
                <a:lnTo>
                  <a:pt x="1676" y="13042"/>
                </a:lnTo>
                <a:lnTo>
                  <a:pt x="0" y="21348"/>
                </a:lnTo>
                <a:lnTo>
                  <a:pt x="1676" y="29667"/>
                </a:lnTo>
                <a:lnTo>
                  <a:pt x="6261" y="36449"/>
                </a:lnTo>
                <a:lnTo>
                  <a:pt x="13042" y="41021"/>
                </a:lnTo>
                <a:lnTo>
                  <a:pt x="21348" y="42697"/>
                </a:lnTo>
                <a:lnTo>
                  <a:pt x="29667" y="41021"/>
                </a:lnTo>
                <a:lnTo>
                  <a:pt x="36449" y="36449"/>
                </a:lnTo>
                <a:lnTo>
                  <a:pt x="41033" y="29667"/>
                </a:lnTo>
                <a:lnTo>
                  <a:pt x="42710" y="21348"/>
                </a:lnTo>
                <a:close/>
              </a:path>
              <a:path w="162559" h="43180">
                <a:moveTo>
                  <a:pt x="162026" y="21348"/>
                </a:moveTo>
                <a:lnTo>
                  <a:pt x="160350" y="13042"/>
                </a:lnTo>
                <a:lnTo>
                  <a:pt x="155765" y="6261"/>
                </a:lnTo>
                <a:lnTo>
                  <a:pt x="148983" y="1676"/>
                </a:lnTo>
                <a:lnTo>
                  <a:pt x="140677" y="0"/>
                </a:lnTo>
                <a:lnTo>
                  <a:pt x="132359" y="1676"/>
                </a:lnTo>
                <a:lnTo>
                  <a:pt x="125577" y="6261"/>
                </a:lnTo>
                <a:lnTo>
                  <a:pt x="121005" y="13042"/>
                </a:lnTo>
                <a:lnTo>
                  <a:pt x="119329" y="21348"/>
                </a:lnTo>
                <a:lnTo>
                  <a:pt x="121005" y="29667"/>
                </a:lnTo>
                <a:lnTo>
                  <a:pt x="125577" y="36449"/>
                </a:lnTo>
                <a:lnTo>
                  <a:pt x="132359" y="41021"/>
                </a:lnTo>
                <a:lnTo>
                  <a:pt x="140677" y="42697"/>
                </a:lnTo>
                <a:lnTo>
                  <a:pt x="148983" y="41021"/>
                </a:lnTo>
                <a:lnTo>
                  <a:pt x="155765" y="36449"/>
                </a:lnTo>
                <a:lnTo>
                  <a:pt x="160350" y="29667"/>
                </a:lnTo>
                <a:lnTo>
                  <a:pt x="162026" y="21348"/>
                </a:lnTo>
                <a:close/>
              </a:path>
            </a:pathLst>
          </a:custGeom>
          <a:solidFill>
            <a:srgbClr val="469F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bg object 58"/>
          <p:cNvSpPr/>
          <p:nvPr/>
        </p:nvSpPr>
        <p:spPr>
          <a:xfrm>
            <a:off x="1262443" y="2464180"/>
            <a:ext cx="34925" cy="36830"/>
          </a:xfrm>
          <a:custGeom>
            <a:avLst/>
            <a:gdLst/>
            <a:ahLst/>
            <a:cxnLst/>
            <a:rect l="l" t="t" r="r" b="b"/>
            <a:pathLst>
              <a:path w="34925" h="36830">
                <a:moveTo>
                  <a:pt x="3441" y="0"/>
                </a:moveTo>
                <a:lnTo>
                  <a:pt x="0" y="0"/>
                </a:lnTo>
                <a:lnTo>
                  <a:pt x="0" y="36753"/>
                </a:lnTo>
                <a:lnTo>
                  <a:pt x="3441" y="36753"/>
                </a:lnTo>
                <a:lnTo>
                  <a:pt x="3441" y="0"/>
                </a:lnTo>
                <a:close/>
              </a:path>
              <a:path w="34925" h="36830">
                <a:moveTo>
                  <a:pt x="34747" y="0"/>
                </a:moveTo>
                <a:lnTo>
                  <a:pt x="31318" y="0"/>
                </a:lnTo>
                <a:lnTo>
                  <a:pt x="31318" y="36753"/>
                </a:lnTo>
                <a:lnTo>
                  <a:pt x="34747" y="36753"/>
                </a:lnTo>
                <a:lnTo>
                  <a:pt x="34747" y="0"/>
                </a:lnTo>
                <a:close/>
              </a:path>
            </a:pathLst>
          </a:custGeom>
          <a:solidFill>
            <a:srgbClr val="9999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bg object 59"/>
          <p:cNvSpPr/>
          <p:nvPr/>
        </p:nvSpPr>
        <p:spPr>
          <a:xfrm>
            <a:off x="1265885" y="2464181"/>
            <a:ext cx="27940" cy="36830"/>
          </a:xfrm>
          <a:custGeom>
            <a:avLst/>
            <a:gdLst/>
            <a:ahLst/>
            <a:cxnLst/>
            <a:rect l="l" t="t" r="r" b="b"/>
            <a:pathLst>
              <a:path w="27940" h="36830">
                <a:moveTo>
                  <a:pt x="27876" y="0"/>
                </a:moveTo>
                <a:lnTo>
                  <a:pt x="0" y="0"/>
                </a:lnTo>
                <a:lnTo>
                  <a:pt x="0" y="36753"/>
                </a:lnTo>
                <a:lnTo>
                  <a:pt x="27876" y="36753"/>
                </a:lnTo>
                <a:lnTo>
                  <a:pt x="27876" y="0"/>
                </a:lnTo>
                <a:close/>
              </a:path>
            </a:pathLst>
          </a:custGeom>
          <a:solidFill>
            <a:srgbClr val="B3B3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bg object 60"/>
          <p:cNvSpPr/>
          <p:nvPr/>
        </p:nvSpPr>
        <p:spPr>
          <a:xfrm>
            <a:off x="1081468" y="2268842"/>
            <a:ext cx="43180" cy="47625"/>
          </a:xfrm>
          <a:custGeom>
            <a:avLst/>
            <a:gdLst/>
            <a:ahLst/>
            <a:cxnLst/>
            <a:rect l="l" t="t" r="r" b="b"/>
            <a:pathLst>
              <a:path w="43180" h="47625">
                <a:moveTo>
                  <a:pt x="43167" y="0"/>
                </a:moveTo>
                <a:lnTo>
                  <a:pt x="0" y="0"/>
                </a:lnTo>
                <a:lnTo>
                  <a:pt x="0" y="47091"/>
                </a:lnTo>
                <a:lnTo>
                  <a:pt x="43167" y="47091"/>
                </a:lnTo>
                <a:lnTo>
                  <a:pt x="43167" y="0"/>
                </a:lnTo>
                <a:close/>
              </a:path>
            </a:pathLst>
          </a:custGeom>
          <a:solidFill>
            <a:srgbClr val="E4E4E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bg object 61"/>
          <p:cNvSpPr/>
          <p:nvPr/>
        </p:nvSpPr>
        <p:spPr>
          <a:xfrm>
            <a:off x="1085684" y="2268842"/>
            <a:ext cx="34925" cy="47625"/>
          </a:xfrm>
          <a:custGeom>
            <a:avLst/>
            <a:gdLst/>
            <a:ahLst/>
            <a:cxnLst/>
            <a:rect l="l" t="t" r="r" b="b"/>
            <a:pathLst>
              <a:path w="34925" h="47625">
                <a:moveTo>
                  <a:pt x="34734" y="0"/>
                </a:moveTo>
                <a:lnTo>
                  <a:pt x="0" y="0"/>
                </a:lnTo>
                <a:lnTo>
                  <a:pt x="0" y="47091"/>
                </a:lnTo>
                <a:lnTo>
                  <a:pt x="34734" y="47091"/>
                </a:lnTo>
                <a:lnTo>
                  <a:pt x="3473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bg object 62"/>
          <p:cNvSpPr/>
          <p:nvPr/>
        </p:nvSpPr>
        <p:spPr>
          <a:xfrm>
            <a:off x="1081468" y="2276880"/>
            <a:ext cx="43180" cy="30480"/>
          </a:xfrm>
          <a:custGeom>
            <a:avLst/>
            <a:gdLst/>
            <a:ahLst/>
            <a:cxnLst/>
            <a:rect l="l" t="t" r="r" b="b"/>
            <a:pathLst>
              <a:path w="43180" h="30480">
                <a:moveTo>
                  <a:pt x="15278" y="25552"/>
                </a:moveTo>
                <a:lnTo>
                  <a:pt x="0" y="25552"/>
                </a:lnTo>
                <a:lnTo>
                  <a:pt x="0" y="30086"/>
                </a:lnTo>
                <a:lnTo>
                  <a:pt x="15278" y="30086"/>
                </a:lnTo>
                <a:lnTo>
                  <a:pt x="15278" y="25552"/>
                </a:lnTo>
                <a:close/>
              </a:path>
              <a:path w="43180" h="30480">
                <a:moveTo>
                  <a:pt x="15278" y="12776"/>
                </a:moveTo>
                <a:lnTo>
                  <a:pt x="0" y="12776"/>
                </a:lnTo>
                <a:lnTo>
                  <a:pt x="0" y="17310"/>
                </a:lnTo>
                <a:lnTo>
                  <a:pt x="15278" y="17310"/>
                </a:lnTo>
                <a:lnTo>
                  <a:pt x="15278" y="12776"/>
                </a:lnTo>
                <a:close/>
              </a:path>
              <a:path w="43180" h="30480">
                <a:moveTo>
                  <a:pt x="15278" y="0"/>
                </a:moveTo>
                <a:lnTo>
                  <a:pt x="0" y="0"/>
                </a:lnTo>
                <a:lnTo>
                  <a:pt x="0" y="4521"/>
                </a:lnTo>
                <a:lnTo>
                  <a:pt x="15278" y="4521"/>
                </a:lnTo>
                <a:lnTo>
                  <a:pt x="15278" y="0"/>
                </a:lnTo>
                <a:close/>
              </a:path>
              <a:path w="43180" h="30480">
                <a:moveTo>
                  <a:pt x="43167" y="25552"/>
                </a:moveTo>
                <a:lnTo>
                  <a:pt x="27889" y="25552"/>
                </a:lnTo>
                <a:lnTo>
                  <a:pt x="27889" y="30086"/>
                </a:lnTo>
                <a:lnTo>
                  <a:pt x="43167" y="30086"/>
                </a:lnTo>
                <a:lnTo>
                  <a:pt x="43167" y="25552"/>
                </a:lnTo>
                <a:close/>
              </a:path>
              <a:path w="43180" h="30480">
                <a:moveTo>
                  <a:pt x="43167" y="12776"/>
                </a:moveTo>
                <a:lnTo>
                  <a:pt x="27889" y="12776"/>
                </a:lnTo>
                <a:lnTo>
                  <a:pt x="27889" y="17310"/>
                </a:lnTo>
                <a:lnTo>
                  <a:pt x="43167" y="17310"/>
                </a:lnTo>
                <a:lnTo>
                  <a:pt x="43167" y="12776"/>
                </a:lnTo>
                <a:close/>
              </a:path>
              <a:path w="43180" h="30480">
                <a:moveTo>
                  <a:pt x="43167" y="0"/>
                </a:moveTo>
                <a:lnTo>
                  <a:pt x="27889" y="0"/>
                </a:lnTo>
                <a:lnTo>
                  <a:pt x="27889" y="4521"/>
                </a:lnTo>
                <a:lnTo>
                  <a:pt x="43167" y="4521"/>
                </a:lnTo>
                <a:lnTo>
                  <a:pt x="43167" y="0"/>
                </a:lnTo>
                <a:close/>
              </a:path>
            </a:pathLst>
          </a:custGeom>
          <a:solidFill>
            <a:srgbClr val="6666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bg object 63"/>
          <p:cNvSpPr/>
          <p:nvPr/>
        </p:nvSpPr>
        <p:spPr>
          <a:xfrm>
            <a:off x="1018844" y="2399740"/>
            <a:ext cx="168910" cy="4445"/>
          </a:xfrm>
          <a:custGeom>
            <a:avLst/>
            <a:gdLst/>
            <a:ahLst/>
            <a:cxnLst/>
            <a:rect l="l" t="t" r="r" b="b"/>
            <a:pathLst>
              <a:path w="168909" h="4444">
                <a:moveTo>
                  <a:pt x="49085" y="0"/>
                </a:moveTo>
                <a:lnTo>
                  <a:pt x="0" y="0"/>
                </a:lnTo>
                <a:lnTo>
                  <a:pt x="0" y="3987"/>
                </a:lnTo>
                <a:lnTo>
                  <a:pt x="49085" y="3987"/>
                </a:lnTo>
                <a:lnTo>
                  <a:pt x="49085" y="0"/>
                </a:lnTo>
                <a:close/>
              </a:path>
              <a:path w="168909" h="4444">
                <a:moveTo>
                  <a:pt x="168414" y="0"/>
                </a:moveTo>
                <a:lnTo>
                  <a:pt x="119329" y="0"/>
                </a:lnTo>
                <a:lnTo>
                  <a:pt x="119329" y="3987"/>
                </a:lnTo>
                <a:lnTo>
                  <a:pt x="168414" y="3987"/>
                </a:lnTo>
                <a:lnTo>
                  <a:pt x="168414" y="0"/>
                </a:lnTo>
                <a:close/>
              </a:path>
            </a:pathLst>
          </a:custGeom>
          <a:solidFill>
            <a:srgbClr val="B3B3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bg object 64"/>
          <p:cNvSpPr/>
          <p:nvPr/>
        </p:nvSpPr>
        <p:spPr>
          <a:xfrm>
            <a:off x="1067934" y="2315921"/>
            <a:ext cx="70485" cy="148590"/>
          </a:xfrm>
          <a:custGeom>
            <a:avLst/>
            <a:gdLst/>
            <a:ahLst/>
            <a:cxnLst/>
            <a:rect l="l" t="t" r="r" b="b"/>
            <a:pathLst>
              <a:path w="70484" h="148589">
                <a:moveTo>
                  <a:pt x="57873" y="0"/>
                </a:moveTo>
                <a:lnTo>
                  <a:pt x="12369" y="0"/>
                </a:lnTo>
                <a:lnTo>
                  <a:pt x="0" y="11658"/>
                </a:lnTo>
                <a:lnTo>
                  <a:pt x="0" y="148259"/>
                </a:lnTo>
                <a:lnTo>
                  <a:pt x="70231" y="148259"/>
                </a:lnTo>
                <a:lnTo>
                  <a:pt x="70231" y="11658"/>
                </a:lnTo>
                <a:lnTo>
                  <a:pt x="57873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bg object 65"/>
          <p:cNvSpPr/>
          <p:nvPr/>
        </p:nvSpPr>
        <p:spPr>
          <a:xfrm>
            <a:off x="1018844" y="2315920"/>
            <a:ext cx="168910" cy="148590"/>
          </a:xfrm>
          <a:custGeom>
            <a:avLst/>
            <a:gdLst/>
            <a:ahLst/>
            <a:cxnLst/>
            <a:rect l="l" t="t" r="r" b="b"/>
            <a:pathLst>
              <a:path w="168909" h="148589">
                <a:moveTo>
                  <a:pt x="49085" y="34721"/>
                </a:moveTo>
                <a:lnTo>
                  <a:pt x="0" y="34721"/>
                </a:lnTo>
                <a:lnTo>
                  <a:pt x="0" y="83820"/>
                </a:lnTo>
                <a:lnTo>
                  <a:pt x="49085" y="83820"/>
                </a:lnTo>
                <a:lnTo>
                  <a:pt x="49085" y="34721"/>
                </a:lnTo>
                <a:close/>
              </a:path>
              <a:path w="168909" h="148589">
                <a:moveTo>
                  <a:pt x="105791" y="0"/>
                </a:moveTo>
                <a:lnTo>
                  <a:pt x="62623" y="0"/>
                </a:lnTo>
                <a:lnTo>
                  <a:pt x="62623" y="148259"/>
                </a:lnTo>
                <a:lnTo>
                  <a:pt x="105791" y="148259"/>
                </a:lnTo>
                <a:lnTo>
                  <a:pt x="105791" y="0"/>
                </a:lnTo>
                <a:close/>
              </a:path>
              <a:path w="168909" h="148589">
                <a:moveTo>
                  <a:pt x="168414" y="34721"/>
                </a:moveTo>
                <a:lnTo>
                  <a:pt x="119329" y="34721"/>
                </a:lnTo>
                <a:lnTo>
                  <a:pt x="119329" y="83820"/>
                </a:lnTo>
                <a:lnTo>
                  <a:pt x="168414" y="83820"/>
                </a:lnTo>
                <a:lnTo>
                  <a:pt x="168414" y="3472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bg object 66"/>
          <p:cNvSpPr/>
          <p:nvPr/>
        </p:nvSpPr>
        <p:spPr>
          <a:xfrm>
            <a:off x="1022032" y="2353842"/>
            <a:ext cx="162560" cy="43180"/>
          </a:xfrm>
          <a:custGeom>
            <a:avLst/>
            <a:gdLst/>
            <a:ahLst/>
            <a:cxnLst/>
            <a:rect l="l" t="t" r="r" b="b"/>
            <a:pathLst>
              <a:path w="162559" h="43180">
                <a:moveTo>
                  <a:pt x="42697" y="21348"/>
                </a:moveTo>
                <a:lnTo>
                  <a:pt x="41021" y="13042"/>
                </a:lnTo>
                <a:lnTo>
                  <a:pt x="36449" y="6261"/>
                </a:lnTo>
                <a:lnTo>
                  <a:pt x="29667" y="1676"/>
                </a:lnTo>
                <a:lnTo>
                  <a:pt x="21348" y="0"/>
                </a:lnTo>
                <a:lnTo>
                  <a:pt x="13042" y="1676"/>
                </a:lnTo>
                <a:lnTo>
                  <a:pt x="6248" y="6261"/>
                </a:lnTo>
                <a:lnTo>
                  <a:pt x="1676" y="13042"/>
                </a:lnTo>
                <a:lnTo>
                  <a:pt x="0" y="21348"/>
                </a:lnTo>
                <a:lnTo>
                  <a:pt x="1676" y="29667"/>
                </a:lnTo>
                <a:lnTo>
                  <a:pt x="6248" y="36449"/>
                </a:lnTo>
                <a:lnTo>
                  <a:pt x="13042" y="41021"/>
                </a:lnTo>
                <a:lnTo>
                  <a:pt x="21348" y="42697"/>
                </a:lnTo>
                <a:lnTo>
                  <a:pt x="29667" y="41021"/>
                </a:lnTo>
                <a:lnTo>
                  <a:pt x="36449" y="36449"/>
                </a:lnTo>
                <a:lnTo>
                  <a:pt x="41021" y="29667"/>
                </a:lnTo>
                <a:lnTo>
                  <a:pt x="42697" y="21348"/>
                </a:lnTo>
                <a:close/>
              </a:path>
              <a:path w="162559" h="43180">
                <a:moveTo>
                  <a:pt x="162026" y="21348"/>
                </a:moveTo>
                <a:lnTo>
                  <a:pt x="160350" y="13042"/>
                </a:lnTo>
                <a:lnTo>
                  <a:pt x="155778" y="6261"/>
                </a:lnTo>
                <a:lnTo>
                  <a:pt x="148983" y="1676"/>
                </a:lnTo>
                <a:lnTo>
                  <a:pt x="140677" y="0"/>
                </a:lnTo>
                <a:lnTo>
                  <a:pt x="132359" y="1676"/>
                </a:lnTo>
                <a:lnTo>
                  <a:pt x="125577" y="6261"/>
                </a:lnTo>
                <a:lnTo>
                  <a:pt x="121005" y="13042"/>
                </a:lnTo>
                <a:lnTo>
                  <a:pt x="119329" y="21348"/>
                </a:lnTo>
                <a:lnTo>
                  <a:pt x="121005" y="29667"/>
                </a:lnTo>
                <a:lnTo>
                  <a:pt x="125577" y="36449"/>
                </a:lnTo>
                <a:lnTo>
                  <a:pt x="132359" y="41021"/>
                </a:lnTo>
                <a:lnTo>
                  <a:pt x="140677" y="42697"/>
                </a:lnTo>
                <a:lnTo>
                  <a:pt x="148983" y="41021"/>
                </a:lnTo>
                <a:lnTo>
                  <a:pt x="155778" y="36449"/>
                </a:lnTo>
                <a:lnTo>
                  <a:pt x="160350" y="29667"/>
                </a:lnTo>
                <a:lnTo>
                  <a:pt x="162026" y="21348"/>
                </a:lnTo>
                <a:close/>
              </a:path>
            </a:pathLst>
          </a:custGeom>
          <a:solidFill>
            <a:srgbClr val="469F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bg object 67"/>
          <p:cNvSpPr/>
          <p:nvPr/>
        </p:nvSpPr>
        <p:spPr>
          <a:xfrm>
            <a:off x="1085684" y="2464181"/>
            <a:ext cx="34925" cy="36830"/>
          </a:xfrm>
          <a:custGeom>
            <a:avLst/>
            <a:gdLst/>
            <a:ahLst/>
            <a:cxnLst/>
            <a:rect l="l" t="t" r="r" b="b"/>
            <a:pathLst>
              <a:path w="34925" h="36830">
                <a:moveTo>
                  <a:pt x="34734" y="0"/>
                </a:moveTo>
                <a:lnTo>
                  <a:pt x="0" y="0"/>
                </a:lnTo>
                <a:lnTo>
                  <a:pt x="0" y="36753"/>
                </a:lnTo>
                <a:lnTo>
                  <a:pt x="34734" y="36753"/>
                </a:lnTo>
                <a:lnTo>
                  <a:pt x="34734" y="0"/>
                </a:lnTo>
                <a:close/>
              </a:path>
            </a:pathLst>
          </a:custGeom>
          <a:solidFill>
            <a:srgbClr val="9999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bg object 68"/>
          <p:cNvSpPr/>
          <p:nvPr/>
        </p:nvSpPr>
        <p:spPr>
          <a:xfrm>
            <a:off x="1089113" y="2464181"/>
            <a:ext cx="27940" cy="36830"/>
          </a:xfrm>
          <a:custGeom>
            <a:avLst/>
            <a:gdLst/>
            <a:ahLst/>
            <a:cxnLst/>
            <a:rect l="l" t="t" r="r" b="b"/>
            <a:pathLst>
              <a:path w="27940" h="36830">
                <a:moveTo>
                  <a:pt x="27889" y="0"/>
                </a:moveTo>
                <a:lnTo>
                  <a:pt x="0" y="0"/>
                </a:lnTo>
                <a:lnTo>
                  <a:pt x="0" y="36753"/>
                </a:lnTo>
                <a:lnTo>
                  <a:pt x="27889" y="36753"/>
                </a:lnTo>
                <a:lnTo>
                  <a:pt x="27889" y="0"/>
                </a:lnTo>
                <a:close/>
              </a:path>
            </a:pathLst>
          </a:custGeom>
          <a:solidFill>
            <a:srgbClr val="B3B3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bg object 69"/>
          <p:cNvSpPr/>
          <p:nvPr/>
        </p:nvSpPr>
        <p:spPr>
          <a:xfrm>
            <a:off x="1055458" y="2820987"/>
            <a:ext cx="260350" cy="42545"/>
          </a:xfrm>
          <a:custGeom>
            <a:avLst/>
            <a:gdLst/>
            <a:ahLst/>
            <a:cxnLst/>
            <a:rect l="l" t="t" r="r" b="b"/>
            <a:pathLst>
              <a:path w="260350" h="42544">
                <a:moveTo>
                  <a:pt x="260324" y="0"/>
                </a:moveTo>
                <a:lnTo>
                  <a:pt x="0" y="0"/>
                </a:lnTo>
                <a:lnTo>
                  <a:pt x="0" y="42278"/>
                </a:lnTo>
                <a:lnTo>
                  <a:pt x="260324" y="42278"/>
                </a:lnTo>
                <a:lnTo>
                  <a:pt x="2603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bg object 70"/>
          <p:cNvSpPr/>
          <p:nvPr/>
        </p:nvSpPr>
        <p:spPr>
          <a:xfrm>
            <a:off x="968552" y="2403880"/>
            <a:ext cx="546735" cy="463550"/>
          </a:xfrm>
          <a:custGeom>
            <a:avLst/>
            <a:gdLst/>
            <a:ahLst/>
            <a:cxnLst/>
            <a:rect l="l" t="t" r="r" b="b"/>
            <a:pathLst>
              <a:path w="546735" h="463550">
                <a:moveTo>
                  <a:pt x="353936" y="457314"/>
                </a:moveTo>
                <a:lnTo>
                  <a:pt x="86906" y="457314"/>
                </a:lnTo>
                <a:lnTo>
                  <a:pt x="86906" y="463003"/>
                </a:lnTo>
                <a:lnTo>
                  <a:pt x="353936" y="463003"/>
                </a:lnTo>
                <a:lnTo>
                  <a:pt x="353936" y="457314"/>
                </a:lnTo>
                <a:close/>
              </a:path>
              <a:path w="546735" h="463550">
                <a:moveTo>
                  <a:pt x="546544" y="29756"/>
                </a:moveTo>
                <a:lnTo>
                  <a:pt x="544207" y="18173"/>
                </a:lnTo>
                <a:lnTo>
                  <a:pt x="537832" y="8712"/>
                </a:lnTo>
                <a:lnTo>
                  <a:pt x="528370" y="2336"/>
                </a:lnTo>
                <a:lnTo>
                  <a:pt x="516788" y="0"/>
                </a:lnTo>
                <a:lnTo>
                  <a:pt x="462356" y="0"/>
                </a:lnTo>
                <a:lnTo>
                  <a:pt x="462356" y="26606"/>
                </a:lnTo>
                <a:lnTo>
                  <a:pt x="407657" y="26606"/>
                </a:lnTo>
                <a:lnTo>
                  <a:pt x="407657" y="0"/>
                </a:lnTo>
                <a:lnTo>
                  <a:pt x="357149" y="0"/>
                </a:lnTo>
                <a:lnTo>
                  <a:pt x="357149" y="64528"/>
                </a:lnTo>
                <a:lnTo>
                  <a:pt x="261467" y="64528"/>
                </a:lnTo>
                <a:lnTo>
                  <a:pt x="261467" y="0"/>
                </a:lnTo>
                <a:lnTo>
                  <a:pt x="183146" y="0"/>
                </a:lnTo>
                <a:lnTo>
                  <a:pt x="183146" y="64528"/>
                </a:lnTo>
                <a:lnTo>
                  <a:pt x="87452" y="64528"/>
                </a:lnTo>
                <a:lnTo>
                  <a:pt x="87452" y="0"/>
                </a:lnTo>
                <a:lnTo>
                  <a:pt x="29743" y="0"/>
                </a:lnTo>
                <a:lnTo>
                  <a:pt x="18161" y="2336"/>
                </a:lnTo>
                <a:lnTo>
                  <a:pt x="8712" y="8712"/>
                </a:lnTo>
                <a:lnTo>
                  <a:pt x="2336" y="18173"/>
                </a:lnTo>
                <a:lnTo>
                  <a:pt x="0" y="29756"/>
                </a:lnTo>
                <a:lnTo>
                  <a:pt x="0" y="386753"/>
                </a:lnTo>
                <a:lnTo>
                  <a:pt x="2336" y="398335"/>
                </a:lnTo>
                <a:lnTo>
                  <a:pt x="8712" y="407797"/>
                </a:lnTo>
                <a:lnTo>
                  <a:pt x="18161" y="414172"/>
                </a:lnTo>
                <a:lnTo>
                  <a:pt x="29743" y="416509"/>
                </a:lnTo>
                <a:lnTo>
                  <a:pt x="516788" y="416509"/>
                </a:lnTo>
                <a:lnTo>
                  <a:pt x="528370" y="414172"/>
                </a:lnTo>
                <a:lnTo>
                  <a:pt x="537832" y="407797"/>
                </a:lnTo>
                <a:lnTo>
                  <a:pt x="544207" y="398335"/>
                </a:lnTo>
                <a:lnTo>
                  <a:pt x="546544" y="386753"/>
                </a:lnTo>
                <a:lnTo>
                  <a:pt x="546544" y="297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bg object 71"/>
          <p:cNvSpPr/>
          <p:nvPr/>
        </p:nvSpPr>
        <p:spPr>
          <a:xfrm>
            <a:off x="1005512" y="2542719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253" y="0"/>
                </a:moveTo>
                <a:lnTo>
                  <a:pt x="5549" y="0"/>
                </a:lnTo>
                <a:lnTo>
                  <a:pt x="0" y="5549"/>
                </a:lnTo>
                <a:lnTo>
                  <a:pt x="0" y="12395"/>
                </a:lnTo>
                <a:lnTo>
                  <a:pt x="0" y="19253"/>
                </a:lnTo>
                <a:lnTo>
                  <a:pt x="5549" y="24803"/>
                </a:lnTo>
                <a:lnTo>
                  <a:pt x="19253" y="24803"/>
                </a:lnTo>
                <a:lnTo>
                  <a:pt x="24803" y="19253"/>
                </a:lnTo>
                <a:lnTo>
                  <a:pt x="24803" y="5549"/>
                </a:lnTo>
                <a:lnTo>
                  <a:pt x="19253" y="0"/>
                </a:lnTo>
                <a:close/>
              </a:path>
            </a:pathLst>
          </a:custGeom>
          <a:solidFill>
            <a:srgbClr val="6666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bg object 72"/>
          <p:cNvSpPr/>
          <p:nvPr/>
        </p:nvSpPr>
        <p:spPr>
          <a:xfrm>
            <a:off x="1010771" y="254797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5">
                <a:moveTo>
                  <a:pt x="11087" y="0"/>
                </a:moveTo>
                <a:lnTo>
                  <a:pt x="3200" y="0"/>
                </a:lnTo>
                <a:lnTo>
                  <a:pt x="0" y="3187"/>
                </a:lnTo>
                <a:lnTo>
                  <a:pt x="0" y="7137"/>
                </a:lnTo>
                <a:lnTo>
                  <a:pt x="0" y="11087"/>
                </a:lnTo>
                <a:lnTo>
                  <a:pt x="3200" y="14274"/>
                </a:lnTo>
                <a:lnTo>
                  <a:pt x="11087" y="14274"/>
                </a:lnTo>
                <a:lnTo>
                  <a:pt x="14287" y="11087"/>
                </a:lnTo>
                <a:lnTo>
                  <a:pt x="14287" y="3187"/>
                </a:lnTo>
                <a:lnTo>
                  <a:pt x="11087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bg object 73"/>
          <p:cNvSpPr/>
          <p:nvPr/>
        </p:nvSpPr>
        <p:spPr>
          <a:xfrm>
            <a:off x="999469" y="2536668"/>
            <a:ext cx="34925" cy="34925"/>
          </a:xfrm>
          <a:custGeom>
            <a:avLst/>
            <a:gdLst/>
            <a:ahLst/>
            <a:cxnLst/>
            <a:rect l="l" t="t" r="r" b="b"/>
            <a:pathLst>
              <a:path w="34925" h="34925">
                <a:moveTo>
                  <a:pt x="13665" y="0"/>
                </a:moveTo>
                <a:lnTo>
                  <a:pt x="8775" y="1917"/>
                </a:lnTo>
                <a:lnTo>
                  <a:pt x="5334" y="5333"/>
                </a:lnTo>
                <a:lnTo>
                  <a:pt x="1917" y="8788"/>
                </a:lnTo>
                <a:lnTo>
                  <a:pt x="0" y="13677"/>
                </a:lnTo>
                <a:lnTo>
                  <a:pt x="508" y="23215"/>
                </a:lnTo>
                <a:lnTo>
                  <a:pt x="2819" y="27698"/>
                </a:lnTo>
                <a:lnTo>
                  <a:pt x="6235" y="30657"/>
                </a:lnTo>
                <a:lnTo>
                  <a:pt x="12025" y="33967"/>
                </a:lnTo>
                <a:lnTo>
                  <a:pt x="18424" y="34788"/>
                </a:lnTo>
                <a:lnTo>
                  <a:pt x="20764" y="34232"/>
                </a:lnTo>
                <a:lnTo>
                  <a:pt x="14325" y="33845"/>
                </a:lnTo>
                <a:lnTo>
                  <a:pt x="10528" y="31800"/>
                </a:lnTo>
                <a:lnTo>
                  <a:pt x="8026" y="28854"/>
                </a:lnTo>
                <a:lnTo>
                  <a:pt x="2857" y="22847"/>
                </a:lnTo>
                <a:lnTo>
                  <a:pt x="3873" y="13792"/>
                </a:lnTo>
                <a:lnTo>
                  <a:pt x="8928" y="8940"/>
                </a:lnTo>
                <a:lnTo>
                  <a:pt x="13792" y="3886"/>
                </a:lnTo>
                <a:lnTo>
                  <a:pt x="22821" y="2882"/>
                </a:lnTo>
                <a:lnTo>
                  <a:pt x="27764" y="2882"/>
                </a:lnTo>
                <a:lnTo>
                  <a:pt x="23215" y="482"/>
                </a:lnTo>
                <a:lnTo>
                  <a:pt x="13665" y="0"/>
                </a:lnTo>
                <a:close/>
              </a:path>
              <a:path w="34925" h="34925">
                <a:moveTo>
                  <a:pt x="29756" y="29756"/>
                </a:moveTo>
                <a:lnTo>
                  <a:pt x="24609" y="33318"/>
                </a:lnTo>
                <a:lnTo>
                  <a:pt x="20764" y="34232"/>
                </a:lnTo>
                <a:lnTo>
                  <a:pt x="22567" y="34340"/>
                </a:lnTo>
                <a:lnTo>
                  <a:pt x="26771" y="32702"/>
                </a:lnTo>
                <a:lnTo>
                  <a:pt x="29756" y="29756"/>
                </a:lnTo>
                <a:close/>
              </a:path>
              <a:path w="34925" h="34925">
                <a:moveTo>
                  <a:pt x="34221" y="20835"/>
                </a:moveTo>
                <a:lnTo>
                  <a:pt x="33320" y="24616"/>
                </a:lnTo>
                <a:lnTo>
                  <a:pt x="29756" y="29756"/>
                </a:lnTo>
                <a:lnTo>
                  <a:pt x="32689" y="26771"/>
                </a:lnTo>
                <a:lnTo>
                  <a:pt x="34219" y="22847"/>
                </a:lnTo>
                <a:lnTo>
                  <a:pt x="34221" y="20835"/>
                </a:lnTo>
                <a:close/>
              </a:path>
              <a:path w="34925" h="34925">
                <a:moveTo>
                  <a:pt x="27764" y="2882"/>
                </a:moveTo>
                <a:lnTo>
                  <a:pt x="22821" y="2882"/>
                </a:lnTo>
                <a:lnTo>
                  <a:pt x="31788" y="10540"/>
                </a:lnTo>
                <a:lnTo>
                  <a:pt x="33820" y="14338"/>
                </a:lnTo>
                <a:lnTo>
                  <a:pt x="34221" y="20835"/>
                </a:lnTo>
                <a:lnTo>
                  <a:pt x="34793" y="18434"/>
                </a:lnTo>
                <a:lnTo>
                  <a:pt x="33972" y="12032"/>
                </a:lnTo>
                <a:lnTo>
                  <a:pt x="30657" y="6235"/>
                </a:lnTo>
                <a:lnTo>
                  <a:pt x="27764" y="2882"/>
                </a:lnTo>
                <a:close/>
              </a:path>
            </a:pathLst>
          </a:custGeom>
          <a:solidFill>
            <a:srgbClr val="1A1A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bg object 74"/>
          <p:cNvSpPr/>
          <p:nvPr/>
        </p:nvSpPr>
        <p:spPr>
          <a:xfrm>
            <a:off x="1179294" y="2446643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253" y="0"/>
                </a:moveTo>
                <a:lnTo>
                  <a:pt x="5549" y="0"/>
                </a:lnTo>
                <a:lnTo>
                  <a:pt x="0" y="5549"/>
                </a:lnTo>
                <a:lnTo>
                  <a:pt x="0" y="12395"/>
                </a:lnTo>
                <a:lnTo>
                  <a:pt x="0" y="19240"/>
                </a:lnTo>
                <a:lnTo>
                  <a:pt x="5549" y="24803"/>
                </a:lnTo>
                <a:lnTo>
                  <a:pt x="19253" y="24803"/>
                </a:lnTo>
                <a:lnTo>
                  <a:pt x="24790" y="19240"/>
                </a:lnTo>
                <a:lnTo>
                  <a:pt x="24790" y="5549"/>
                </a:lnTo>
                <a:lnTo>
                  <a:pt x="19253" y="0"/>
                </a:lnTo>
                <a:close/>
              </a:path>
            </a:pathLst>
          </a:custGeom>
          <a:solidFill>
            <a:srgbClr val="6666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bg object 75"/>
          <p:cNvSpPr/>
          <p:nvPr/>
        </p:nvSpPr>
        <p:spPr>
          <a:xfrm>
            <a:off x="1184553" y="245190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5">
                <a:moveTo>
                  <a:pt x="11074" y="0"/>
                </a:moveTo>
                <a:lnTo>
                  <a:pt x="3200" y="0"/>
                </a:lnTo>
                <a:lnTo>
                  <a:pt x="0" y="3187"/>
                </a:lnTo>
                <a:lnTo>
                  <a:pt x="0" y="7137"/>
                </a:lnTo>
                <a:lnTo>
                  <a:pt x="0" y="11087"/>
                </a:lnTo>
                <a:lnTo>
                  <a:pt x="3200" y="14274"/>
                </a:lnTo>
                <a:lnTo>
                  <a:pt x="11074" y="14274"/>
                </a:lnTo>
                <a:lnTo>
                  <a:pt x="14274" y="11087"/>
                </a:lnTo>
                <a:lnTo>
                  <a:pt x="14274" y="3187"/>
                </a:lnTo>
                <a:lnTo>
                  <a:pt x="11074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bg object 76"/>
          <p:cNvSpPr/>
          <p:nvPr/>
        </p:nvSpPr>
        <p:spPr>
          <a:xfrm>
            <a:off x="1173251" y="2440580"/>
            <a:ext cx="34925" cy="34925"/>
          </a:xfrm>
          <a:custGeom>
            <a:avLst/>
            <a:gdLst/>
            <a:ahLst/>
            <a:cxnLst/>
            <a:rect l="l" t="t" r="r" b="b"/>
            <a:pathLst>
              <a:path w="34925" h="34925">
                <a:moveTo>
                  <a:pt x="13665" y="0"/>
                </a:moveTo>
                <a:lnTo>
                  <a:pt x="8775" y="1930"/>
                </a:lnTo>
                <a:lnTo>
                  <a:pt x="5321" y="5346"/>
                </a:lnTo>
                <a:lnTo>
                  <a:pt x="1904" y="8801"/>
                </a:lnTo>
                <a:lnTo>
                  <a:pt x="0" y="13690"/>
                </a:lnTo>
                <a:lnTo>
                  <a:pt x="495" y="23228"/>
                </a:lnTo>
                <a:lnTo>
                  <a:pt x="2819" y="27711"/>
                </a:lnTo>
                <a:lnTo>
                  <a:pt x="6222" y="30657"/>
                </a:lnTo>
                <a:lnTo>
                  <a:pt x="12019" y="33974"/>
                </a:lnTo>
                <a:lnTo>
                  <a:pt x="18421" y="34799"/>
                </a:lnTo>
                <a:lnTo>
                  <a:pt x="20755" y="34245"/>
                </a:lnTo>
                <a:lnTo>
                  <a:pt x="14325" y="33858"/>
                </a:lnTo>
                <a:lnTo>
                  <a:pt x="10515" y="31813"/>
                </a:lnTo>
                <a:lnTo>
                  <a:pt x="8026" y="28867"/>
                </a:lnTo>
                <a:lnTo>
                  <a:pt x="2844" y="22860"/>
                </a:lnTo>
                <a:lnTo>
                  <a:pt x="3873" y="13804"/>
                </a:lnTo>
                <a:lnTo>
                  <a:pt x="8928" y="8953"/>
                </a:lnTo>
                <a:lnTo>
                  <a:pt x="13792" y="3886"/>
                </a:lnTo>
                <a:lnTo>
                  <a:pt x="22821" y="2895"/>
                </a:lnTo>
                <a:lnTo>
                  <a:pt x="27764" y="2895"/>
                </a:lnTo>
                <a:lnTo>
                  <a:pt x="23215" y="495"/>
                </a:lnTo>
                <a:lnTo>
                  <a:pt x="13665" y="0"/>
                </a:lnTo>
                <a:close/>
              </a:path>
              <a:path w="34925" h="34925">
                <a:moveTo>
                  <a:pt x="29743" y="29768"/>
                </a:moveTo>
                <a:lnTo>
                  <a:pt x="24603" y="33331"/>
                </a:lnTo>
                <a:lnTo>
                  <a:pt x="20755" y="34245"/>
                </a:lnTo>
                <a:lnTo>
                  <a:pt x="22555" y="34353"/>
                </a:lnTo>
                <a:lnTo>
                  <a:pt x="26771" y="32715"/>
                </a:lnTo>
                <a:lnTo>
                  <a:pt x="29743" y="29768"/>
                </a:lnTo>
                <a:close/>
              </a:path>
              <a:path w="34925" h="34925">
                <a:moveTo>
                  <a:pt x="34219" y="20803"/>
                </a:moveTo>
                <a:lnTo>
                  <a:pt x="33307" y="24629"/>
                </a:lnTo>
                <a:lnTo>
                  <a:pt x="29743" y="29768"/>
                </a:lnTo>
                <a:lnTo>
                  <a:pt x="32689" y="26784"/>
                </a:lnTo>
                <a:lnTo>
                  <a:pt x="34214" y="22860"/>
                </a:lnTo>
                <a:lnTo>
                  <a:pt x="34219" y="20803"/>
                </a:lnTo>
                <a:close/>
              </a:path>
              <a:path w="34925" h="34925">
                <a:moveTo>
                  <a:pt x="27764" y="2895"/>
                </a:moveTo>
                <a:lnTo>
                  <a:pt x="22821" y="2895"/>
                </a:lnTo>
                <a:lnTo>
                  <a:pt x="28841" y="8064"/>
                </a:lnTo>
                <a:lnTo>
                  <a:pt x="31788" y="10553"/>
                </a:lnTo>
                <a:lnTo>
                  <a:pt x="33820" y="14351"/>
                </a:lnTo>
                <a:lnTo>
                  <a:pt x="34219" y="20803"/>
                </a:lnTo>
                <a:lnTo>
                  <a:pt x="34780" y="18445"/>
                </a:lnTo>
                <a:lnTo>
                  <a:pt x="33959" y="12039"/>
                </a:lnTo>
                <a:lnTo>
                  <a:pt x="30645" y="6235"/>
                </a:lnTo>
                <a:lnTo>
                  <a:pt x="27764" y="2895"/>
                </a:lnTo>
                <a:close/>
              </a:path>
            </a:pathLst>
          </a:custGeom>
          <a:solidFill>
            <a:srgbClr val="1A1A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bg object 77"/>
          <p:cNvSpPr/>
          <p:nvPr/>
        </p:nvSpPr>
        <p:spPr>
          <a:xfrm>
            <a:off x="1005512" y="2763158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253" y="0"/>
                </a:moveTo>
                <a:lnTo>
                  <a:pt x="5549" y="0"/>
                </a:lnTo>
                <a:lnTo>
                  <a:pt x="0" y="5549"/>
                </a:lnTo>
                <a:lnTo>
                  <a:pt x="0" y="12407"/>
                </a:lnTo>
                <a:lnTo>
                  <a:pt x="0" y="19253"/>
                </a:lnTo>
                <a:lnTo>
                  <a:pt x="5549" y="24803"/>
                </a:lnTo>
                <a:lnTo>
                  <a:pt x="19253" y="24803"/>
                </a:lnTo>
                <a:lnTo>
                  <a:pt x="24803" y="19253"/>
                </a:lnTo>
                <a:lnTo>
                  <a:pt x="24803" y="5549"/>
                </a:lnTo>
                <a:lnTo>
                  <a:pt x="19253" y="0"/>
                </a:lnTo>
                <a:close/>
              </a:path>
            </a:pathLst>
          </a:custGeom>
          <a:solidFill>
            <a:srgbClr val="6666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bg object 78"/>
          <p:cNvSpPr/>
          <p:nvPr/>
        </p:nvSpPr>
        <p:spPr>
          <a:xfrm>
            <a:off x="1010771" y="276842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5">
                <a:moveTo>
                  <a:pt x="11087" y="0"/>
                </a:moveTo>
                <a:lnTo>
                  <a:pt x="3200" y="0"/>
                </a:lnTo>
                <a:lnTo>
                  <a:pt x="0" y="3187"/>
                </a:lnTo>
                <a:lnTo>
                  <a:pt x="0" y="7137"/>
                </a:lnTo>
                <a:lnTo>
                  <a:pt x="0" y="11074"/>
                </a:lnTo>
                <a:lnTo>
                  <a:pt x="3200" y="14274"/>
                </a:lnTo>
                <a:lnTo>
                  <a:pt x="11087" y="14274"/>
                </a:lnTo>
                <a:lnTo>
                  <a:pt x="14287" y="11074"/>
                </a:lnTo>
                <a:lnTo>
                  <a:pt x="14287" y="3187"/>
                </a:lnTo>
                <a:lnTo>
                  <a:pt x="11087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bg object 79"/>
          <p:cNvSpPr/>
          <p:nvPr/>
        </p:nvSpPr>
        <p:spPr>
          <a:xfrm>
            <a:off x="999469" y="2757114"/>
            <a:ext cx="34925" cy="34925"/>
          </a:xfrm>
          <a:custGeom>
            <a:avLst/>
            <a:gdLst/>
            <a:ahLst/>
            <a:cxnLst/>
            <a:rect l="l" t="t" r="r" b="b"/>
            <a:pathLst>
              <a:path w="34925" h="34925">
                <a:moveTo>
                  <a:pt x="13665" y="0"/>
                </a:moveTo>
                <a:lnTo>
                  <a:pt x="8775" y="1917"/>
                </a:lnTo>
                <a:lnTo>
                  <a:pt x="5334" y="5333"/>
                </a:lnTo>
                <a:lnTo>
                  <a:pt x="1917" y="8788"/>
                </a:lnTo>
                <a:lnTo>
                  <a:pt x="0" y="13677"/>
                </a:lnTo>
                <a:lnTo>
                  <a:pt x="508" y="23215"/>
                </a:lnTo>
                <a:lnTo>
                  <a:pt x="2819" y="27698"/>
                </a:lnTo>
                <a:lnTo>
                  <a:pt x="6235" y="30657"/>
                </a:lnTo>
                <a:lnTo>
                  <a:pt x="12025" y="33967"/>
                </a:lnTo>
                <a:lnTo>
                  <a:pt x="18424" y="34788"/>
                </a:lnTo>
                <a:lnTo>
                  <a:pt x="20764" y="34232"/>
                </a:lnTo>
                <a:lnTo>
                  <a:pt x="14325" y="33845"/>
                </a:lnTo>
                <a:lnTo>
                  <a:pt x="10528" y="31813"/>
                </a:lnTo>
                <a:lnTo>
                  <a:pt x="8026" y="28854"/>
                </a:lnTo>
                <a:lnTo>
                  <a:pt x="2857" y="22847"/>
                </a:lnTo>
                <a:lnTo>
                  <a:pt x="3873" y="13792"/>
                </a:lnTo>
                <a:lnTo>
                  <a:pt x="8928" y="8940"/>
                </a:lnTo>
                <a:lnTo>
                  <a:pt x="13792" y="3886"/>
                </a:lnTo>
                <a:lnTo>
                  <a:pt x="22821" y="2882"/>
                </a:lnTo>
                <a:lnTo>
                  <a:pt x="27764" y="2882"/>
                </a:lnTo>
                <a:lnTo>
                  <a:pt x="23215" y="495"/>
                </a:lnTo>
                <a:lnTo>
                  <a:pt x="13665" y="0"/>
                </a:lnTo>
                <a:close/>
              </a:path>
              <a:path w="34925" h="34925">
                <a:moveTo>
                  <a:pt x="29756" y="29756"/>
                </a:moveTo>
                <a:lnTo>
                  <a:pt x="24609" y="33318"/>
                </a:lnTo>
                <a:lnTo>
                  <a:pt x="20764" y="34232"/>
                </a:lnTo>
                <a:lnTo>
                  <a:pt x="22567" y="34340"/>
                </a:lnTo>
                <a:lnTo>
                  <a:pt x="26771" y="32702"/>
                </a:lnTo>
                <a:lnTo>
                  <a:pt x="29756" y="29756"/>
                </a:lnTo>
                <a:close/>
              </a:path>
              <a:path w="34925" h="34925">
                <a:moveTo>
                  <a:pt x="34221" y="20835"/>
                </a:moveTo>
                <a:lnTo>
                  <a:pt x="33320" y="24616"/>
                </a:lnTo>
                <a:lnTo>
                  <a:pt x="29756" y="29756"/>
                </a:lnTo>
                <a:lnTo>
                  <a:pt x="32689" y="26771"/>
                </a:lnTo>
                <a:lnTo>
                  <a:pt x="34219" y="22847"/>
                </a:lnTo>
                <a:lnTo>
                  <a:pt x="34221" y="20835"/>
                </a:lnTo>
                <a:close/>
              </a:path>
              <a:path w="34925" h="34925">
                <a:moveTo>
                  <a:pt x="27764" y="2882"/>
                </a:moveTo>
                <a:lnTo>
                  <a:pt x="22821" y="2882"/>
                </a:lnTo>
                <a:lnTo>
                  <a:pt x="31788" y="10540"/>
                </a:lnTo>
                <a:lnTo>
                  <a:pt x="33820" y="14338"/>
                </a:lnTo>
                <a:lnTo>
                  <a:pt x="34221" y="20835"/>
                </a:lnTo>
                <a:lnTo>
                  <a:pt x="34793" y="18434"/>
                </a:lnTo>
                <a:lnTo>
                  <a:pt x="33972" y="12032"/>
                </a:lnTo>
                <a:lnTo>
                  <a:pt x="30657" y="6235"/>
                </a:lnTo>
                <a:lnTo>
                  <a:pt x="27764" y="2882"/>
                </a:lnTo>
                <a:close/>
              </a:path>
            </a:pathLst>
          </a:custGeom>
          <a:solidFill>
            <a:srgbClr val="1A1A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bg object 80"/>
          <p:cNvSpPr/>
          <p:nvPr/>
        </p:nvSpPr>
        <p:spPr>
          <a:xfrm>
            <a:off x="1453746" y="2542719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253" y="0"/>
                </a:moveTo>
                <a:lnTo>
                  <a:pt x="5549" y="0"/>
                </a:lnTo>
                <a:lnTo>
                  <a:pt x="0" y="5549"/>
                </a:lnTo>
                <a:lnTo>
                  <a:pt x="0" y="12395"/>
                </a:lnTo>
                <a:lnTo>
                  <a:pt x="0" y="19253"/>
                </a:lnTo>
                <a:lnTo>
                  <a:pt x="5549" y="24803"/>
                </a:lnTo>
                <a:lnTo>
                  <a:pt x="19253" y="24803"/>
                </a:lnTo>
                <a:lnTo>
                  <a:pt x="24803" y="19253"/>
                </a:lnTo>
                <a:lnTo>
                  <a:pt x="24803" y="5549"/>
                </a:lnTo>
                <a:lnTo>
                  <a:pt x="19253" y="0"/>
                </a:lnTo>
                <a:close/>
              </a:path>
            </a:pathLst>
          </a:custGeom>
          <a:solidFill>
            <a:srgbClr val="6666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bg object 81"/>
          <p:cNvSpPr/>
          <p:nvPr/>
        </p:nvSpPr>
        <p:spPr>
          <a:xfrm>
            <a:off x="1459003" y="254797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5">
                <a:moveTo>
                  <a:pt x="11087" y="0"/>
                </a:moveTo>
                <a:lnTo>
                  <a:pt x="3200" y="0"/>
                </a:lnTo>
                <a:lnTo>
                  <a:pt x="0" y="3187"/>
                </a:lnTo>
                <a:lnTo>
                  <a:pt x="0" y="7137"/>
                </a:lnTo>
                <a:lnTo>
                  <a:pt x="0" y="11087"/>
                </a:lnTo>
                <a:lnTo>
                  <a:pt x="3200" y="14274"/>
                </a:lnTo>
                <a:lnTo>
                  <a:pt x="11087" y="14274"/>
                </a:lnTo>
                <a:lnTo>
                  <a:pt x="14287" y="11087"/>
                </a:lnTo>
                <a:lnTo>
                  <a:pt x="14287" y="3187"/>
                </a:lnTo>
                <a:lnTo>
                  <a:pt x="11087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bg object 82"/>
          <p:cNvSpPr/>
          <p:nvPr/>
        </p:nvSpPr>
        <p:spPr>
          <a:xfrm>
            <a:off x="1447703" y="2536668"/>
            <a:ext cx="34925" cy="34925"/>
          </a:xfrm>
          <a:custGeom>
            <a:avLst/>
            <a:gdLst/>
            <a:ahLst/>
            <a:cxnLst/>
            <a:rect l="l" t="t" r="r" b="b"/>
            <a:pathLst>
              <a:path w="34925" h="34925">
                <a:moveTo>
                  <a:pt x="13665" y="0"/>
                </a:moveTo>
                <a:lnTo>
                  <a:pt x="8775" y="1917"/>
                </a:lnTo>
                <a:lnTo>
                  <a:pt x="5334" y="5333"/>
                </a:lnTo>
                <a:lnTo>
                  <a:pt x="1917" y="8788"/>
                </a:lnTo>
                <a:lnTo>
                  <a:pt x="0" y="13677"/>
                </a:lnTo>
                <a:lnTo>
                  <a:pt x="508" y="23215"/>
                </a:lnTo>
                <a:lnTo>
                  <a:pt x="2819" y="27698"/>
                </a:lnTo>
                <a:lnTo>
                  <a:pt x="6235" y="30657"/>
                </a:lnTo>
                <a:lnTo>
                  <a:pt x="12027" y="33967"/>
                </a:lnTo>
                <a:lnTo>
                  <a:pt x="18429" y="34788"/>
                </a:lnTo>
                <a:lnTo>
                  <a:pt x="20768" y="34232"/>
                </a:lnTo>
                <a:lnTo>
                  <a:pt x="14325" y="33845"/>
                </a:lnTo>
                <a:lnTo>
                  <a:pt x="10528" y="31800"/>
                </a:lnTo>
                <a:lnTo>
                  <a:pt x="8039" y="28854"/>
                </a:lnTo>
                <a:lnTo>
                  <a:pt x="2857" y="22847"/>
                </a:lnTo>
                <a:lnTo>
                  <a:pt x="3873" y="13792"/>
                </a:lnTo>
                <a:lnTo>
                  <a:pt x="8928" y="8940"/>
                </a:lnTo>
                <a:lnTo>
                  <a:pt x="13792" y="3886"/>
                </a:lnTo>
                <a:lnTo>
                  <a:pt x="22834" y="2882"/>
                </a:lnTo>
                <a:lnTo>
                  <a:pt x="27764" y="2882"/>
                </a:lnTo>
                <a:lnTo>
                  <a:pt x="23215" y="482"/>
                </a:lnTo>
                <a:lnTo>
                  <a:pt x="13665" y="0"/>
                </a:lnTo>
                <a:close/>
              </a:path>
              <a:path w="34925" h="34925">
                <a:moveTo>
                  <a:pt x="29756" y="29756"/>
                </a:moveTo>
                <a:lnTo>
                  <a:pt x="24614" y="33318"/>
                </a:lnTo>
                <a:lnTo>
                  <a:pt x="20768" y="34232"/>
                </a:lnTo>
                <a:lnTo>
                  <a:pt x="22567" y="34340"/>
                </a:lnTo>
                <a:lnTo>
                  <a:pt x="26771" y="32702"/>
                </a:lnTo>
                <a:lnTo>
                  <a:pt x="29756" y="29756"/>
                </a:lnTo>
                <a:close/>
              </a:path>
              <a:path w="34925" h="34925">
                <a:moveTo>
                  <a:pt x="34225" y="20816"/>
                </a:moveTo>
                <a:lnTo>
                  <a:pt x="33320" y="24616"/>
                </a:lnTo>
                <a:lnTo>
                  <a:pt x="29756" y="29756"/>
                </a:lnTo>
                <a:lnTo>
                  <a:pt x="32702" y="26771"/>
                </a:lnTo>
                <a:lnTo>
                  <a:pt x="34220" y="22847"/>
                </a:lnTo>
                <a:lnTo>
                  <a:pt x="34225" y="20816"/>
                </a:lnTo>
                <a:close/>
              </a:path>
              <a:path w="34925" h="34925">
                <a:moveTo>
                  <a:pt x="27764" y="2882"/>
                </a:moveTo>
                <a:lnTo>
                  <a:pt x="22834" y="2882"/>
                </a:lnTo>
                <a:lnTo>
                  <a:pt x="28854" y="8051"/>
                </a:lnTo>
                <a:lnTo>
                  <a:pt x="31788" y="10540"/>
                </a:lnTo>
                <a:lnTo>
                  <a:pt x="33820" y="14338"/>
                </a:lnTo>
                <a:lnTo>
                  <a:pt x="34225" y="20816"/>
                </a:lnTo>
                <a:lnTo>
                  <a:pt x="34793" y="18434"/>
                </a:lnTo>
                <a:lnTo>
                  <a:pt x="33972" y="12032"/>
                </a:lnTo>
                <a:lnTo>
                  <a:pt x="30657" y="6235"/>
                </a:lnTo>
                <a:lnTo>
                  <a:pt x="27764" y="2882"/>
                </a:lnTo>
                <a:close/>
              </a:path>
            </a:pathLst>
          </a:custGeom>
          <a:solidFill>
            <a:srgbClr val="1A1A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bg object 83"/>
          <p:cNvSpPr/>
          <p:nvPr/>
        </p:nvSpPr>
        <p:spPr>
          <a:xfrm>
            <a:off x="1453746" y="2763158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253" y="0"/>
                </a:moveTo>
                <a:lnTo>
                  <a:pt x="5549" y="0"/>
                </a:lnTo>
                <a:lnTo>
                  <a:pt x="0" y="5549"/>
                </a:lnTo>
                <a:lnTo>
                  <a:pt x="0" y="12407"/>
                </a:lnTo>
                <a:lnTo>
                  <a:pt x="0" y="19253"/>
                </a:lnTo>
                <a:lnTo>
                  <a:pt x="5549" y="24803"/>
                </a:lnTo>
                <a:lnTo>
                  <a:pt x="19253" y="24803"/>
                </a:lnTo>
                <a:lnTo>
                  <a:pt x="24803" y="19253"/>
                </a:lnTo>
                <a:lnTo>
                  <a:pt x="24803" y="5549"/>
                </a:lnTo>
                <a:lnTo>
                  <a:pt x="19253" y="0"/>
                </a:lnTo>
                <a:close/>
              </a:path>
            </a:pathLst>
          </a:custGeom>
          <a:solidFill>
            <a:srgbClr val="6666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bg object 84"/>
          <p:cNvSpPr/>
          <p:nvPr/>
        </p:nvSpPr>
        <p:spPr>
          <a:xfrm>
            <a:off x="1459003" y="276842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5">
                <a:moveTo>
                  <a:pt x="11087" y="0"/>
                </a:moveTo>
                <a:lnTo>
                  <a:pt x="3200" y="0"/>
                </a:lnTo>
                <a:lnTo>
                  <a:pt x="0" y="3187"/>
                </a:lnTo>
                <a:lnTo>
                  <a:pt x="0" y="7137"/>
                </a:lnTo>
                <a:lnTo>
                  <a:pt x="0" y="11074"/>
                </a:lnTo>
                <a:lnTo>
                  <a:pt x="3200" y="14274"/>
                </a:lnTo>
                <a:lnTo>
                  <a:pt x="11087" y="14274"/>
                </a:lnTo>
                <a:lnTo>
                  <a:pt x="14287" y="11074"/>
                </a:lnTo>
                <a:lnTo>
                  <a:pt x="14287" y="3187"/>
                </a:lnTo>
                <a:lnTo>
                  <a:pt x="11087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bg object 85"/>
          <p:cNvSpPr/>
          <p:nvPr/>
        </p:nvSpPr>
        <p:spPr>
          <a:xfrm>
            <a:off x="1447703" y="2757114"/>
            <a:ext cx="34925" cy="34925"/>
          </a:xfrm>
          <a:custGeom>
            <a:avLst/>
            <a:gdLst/>
            <a:ahLst/>
            <a:cxnLst/>
            <a:rect l="l" t="t" r="r" b="b"/>
            <a:pathLst>
              <a:path w="34925" h="34925">
                <a:moveTo>
                  <a:pt x="13665" y="0"/>
                </a:moveTo>
                <a:lnTo>
                  <a:pt x="8775" y="1917"/>
                </a:lnTo>
                <a:lnTo>
                  <a:pt x="5334" y="5333"/>
                </a:lnTo>
                <a:lnTo>
                  <a:pt x="1917" y="8788"/>
                </a:lnTo>
                <a:lnTo>
                  <a:pt x="0" y="13677"/>
                </a:lnTo>
                <a:lnTo>
                  <a:pt x="508" y="23215"/>
                </a:lnTo>
                <a:lnTo>
                  <a:pt x="2819" y="27698"/>
                </a:lnTo>
                <a:lnTo>
                  <a:pt x="6235" y="30657"/>
                </a:lnTo>
                <a:lnTo>
                  <a:pt x="12027" y="33967"/>
                </a:lnTo>
                <a:lnTo>
                  <a:pt x="18429" y="34788"/>
                </a:lnTo>
                <a:lnTo>
                  <a:pt x="20768" y="34232"/>
                </a:lnTo>
                <a:lnTo>
                  <a:pt x="14325" y="33845"/>
                </a:lnTo>
                <a:lnTo>
                  <a:pt x="10528" y="31813"/>
                </a:lnTo>
                <a:lnTo>
                  <a:pt x="8039" y="28854"/>
                </a:lnTo>
                <a:lnTo>
                  <a:pt x="2857" y="22847"/>
                </a:lnTo>
                <a:lnTo>
                  <a:pt x="3873" y="13792"/>
                </a:lnTo>
                <a:lnTo>
                  <a:pt x="8928" y="8940"/>
                </a:lnTo>
                <a:lnTo>
                  <a:pt x="13792" y="3886"/>
                </a:lnTo>
                <a:lnTo>
                  <a:pt x="22834" y="2882"/>
                </a:lnTo>
                <a:lnTo>
                  <a:pt x="27764" y="2882"/>
                </a:lnTo>
                <a:lnTo>
                  <a:pt x="23215" y="495"/>
                </a:lnTo>
                <a:lnTo>
                  <a:pt x="13665" y="0"/>
                </a:lnTo>
                <a:close/>
              </a:path>
              <a:path w="34925" h="34925">
                <a:moveTo>
                  <a:pt x="29756" y="29756"/>
                </a:moveTo>
                <a:lnTo>
                  <a:pt x="24614" y="33318"/>
                </a:lnTo>
                <a:lnTo>
                  <a:pt x="20768" y="34232"/>
                </a:lnTo>
                <a:lnTo>
                  <a:pt x="22567" y="34340"/>
                </a:lnTo>
                <a:lnTo>
                  <a:pt x="26771" y="32702"/>
                </a:lnTo>
                <a:lnTo>
                  <a:pt x="29756" y="29756"/>
                </a:lnTo>
                <a:close/>
              </a:path>
              <a:path w="34925" h="34925">
                <a:moveTo>
                  <a:pt x="34225" y="20816"/>
                </a:moveTo>
                <a:lnTo>
                  <a:pt x="33320" y="24616"/>
                </a:lnTo>
                <a:lnTo>
                  <a:pt x="29756" y="29756"/>
                </a:lnTo>
                <a:lnTo>
                  <a:pt x="32702" y="26771"/>
                </a:lnTo>
                <a:lnTo>
                  <a:pt x="34220" y="22847"/>
                </a:lnTo>
                <a:lnTo>
                  <a:pt x="34225" y="20816"/>
                </a:lnTo>
                <a:close/>
              </a:path>
              <a:path w="34925" h="34925">
                <a:moveTo>
                  <a:pt x="27764" y="2882"/>
                </a:moveTo>
                <a:lnTo>
                  <a:pt x="22834" y="2882"/>
                </a:lnTo>
                <a:lnTo>
                  <a:pt x="28854" y="8051"/>
                </a:lnTo>
                <a:lnTo>
                  <a:pt x="31788" y="10540"/>
                </a:lnTo>
                <a:lnTo>
                  <a:pt x="33820" y="14338"/>
                </a:lnTo>
                <a:lnTo>
                  <a:pt x="34225" y="20816"/>
                </a:lnTo>
                <a:lnTo>
                  <a:pt x="34793" y="18434"/>
                </a:lnTo>
                <a:lnTo>
                  <a:pt x="33972" y="12032"/>
                </a:lnTo>
                <a:lnTo>
                  <a:pt x="30657" y="6235"/>
                </a:lnTo>
                <a:lnTo>
                  <a:pt x="27764" y="2882"/>
                </a:lnTo>
                <a:close/>
              </a:path>
            </a:pathLst>
          </a:custGeom>
          <a:solidFill>
            <a:srgbClr val="1A1A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bg object 86"/>
          <p:cNvSpPr/>
          <p:nvPr/>
        </p:nvSpPr>
        <p:spPr>
          <a:xfrm>
            <a:off x="1389684" y="2443251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31572" y="0"/>
                </a:moveTo>
                <a:lnTo>
                  <a:pt x="0" y="0"/>
                </a:lnTo>
                <a:lnTo>
                  <a:pt x="0" y="31584"/>
                </a:lnTo>
                <a:lnTo>
                  <a:pt x="31572" y="31584"/>
                </a:lnTo>
                <a:lnTo>
                  <a:pt x="31572" y="0"/>
                </a:lnTo>
                <a:close/>
              </a:path>
            </a:pathLst>
          </a:custGeom>
          <a:solidFill>
            <a:srgbClr val="FF2D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7" name="bg object 87"/>
          <p:cNvSpPr/>
          <p:nvPr/>
        </p:nvSpPr>
        <p:spPr>
          <a:xfrm>
            <a:off x="2504833" y="2676372"/>
            <a:ext cx="579755" cy="485140"/>
          </a:xfrm>
          <a:custGeom>
            <a:avLst/>
            <a:gdLst/>
            <a:ahLst/>
            <a:cxnLst/>
            <a:rect l="l" t="t" r="r" b="b"/>
            <a:pathLst>
              <a:path w="579755" h="485139">
                <a:moveTo>
                  <a:pt x="579462" y="154546"/>
                </a:moveTo>
                <a:lnTo>
                  <a:pt x="529488" y="118224"/>
                </a:lnTo>
                <a:lnTo>
                  <a:pt x="407835" y="53022"/>
                </a:lnTo>
                <a:lnTo>
                  <a:pt x="396379" y="45072"/>
                </a:lnTo>
                <a:lnTo>
                  <a:pt x="388340" y="40220"/>
                </a:lnTo>
                <a:lnTo>
                  <a:pt x="379907" y="36461"/>
                </a:lnTo>
                <a:lnTo>
                  <a:pt x="347040" y="24269"/>
                </a:lnTo>
                <a:lnTo>
                  <a:pt x="300380" y="6527"/>
                </a:lnTo>
                <a:lnTo>
                  <a:pt x="286753" y="1663"/>
                </a:lnTo>
                <a:lnTo>
                  <a:pt x="279387" y="0"/>
                </a:lnTo>
                <a:lnTo>
                  <a:pt x="271386" y="12"/>
                </a:lnTo>
                <a:lnTo>
                  <a:pt x="262356" y="2667"/>
                </a:lnTo>
                <a:lnTo>
                  <a:pt x="251866" y="8953"/>
                </a:lnTo>
                <a:lnTo>
                  <a:pt x="212039" y="40881"/>
                </a:lnTo>
                <a:lnTo>
                  <a:pt x="37884" y="182968"/>
                </a:lnTo>
                <a:lnTo>
                  <a:pt x="20243" y="197167"/>
                </a:lnTo>
                <a:lnTo>
                  <a:pt x="10414" y="210413"/>
                </a:lnTo>
                <a:lnTo>
                  <a:pt x="4851" y="230327"/>
                </a:lnTo>
                <a:lnTo>
                  <a:pt x="0" y="264591"/>
                </a:lnTo>
                <a:lnTo>
                  <a:pt x="259016" y="485000"/>
                </a:lnTo>
                <a:lnTo>
                  <a:pt x="298500" y="419785"/>
                </a:lnTo>
                <a:lnTo>
                  <a:pt x="304203" y="411480"/>
                </a:lnTo>
                <a:lnTo>
                  <a:pt x="536295" y="169887"/>
                </a:lnTo>
                <a:lnTo>
                  <a:pt x="558901" y="157035"/>
                </a:lnTo>
                <a:lnTo>
                  <a:pt x="566318" y="157276"/>
                </a:lnTo>
                <a:lnTo>
                  <a:pt x="574319" y="156832"/>
                </a:lnTo>
                <a:lnTo>
                  <a:pt x="579462" y="1545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bg object 88"/>
          <p:cNvSpPr/>
          <p:nvPr/>
        </p:nvSpPr>
        <p:spPr>
          <a:xfrm>
            <a:off x="2785314" y="2682044"/>
            <a:ext cx="289560" cy="162560"/>
          </a:xfrm>
          <a:custGeom>
            <a:avLst/>
            <a:gdLst/>
            <a:ahLst/>
            <a:cxnLst/>
            <a:rect l="l" t="t" r="r" b="b"/>
            <a:pathLst>
              <a:path w="289560" h="162560">
                <a:moveTo>
                  <a:pt x="6985" y="0"/>
                </a:moveTo>
                <a:lnTo>
                  <a:pt x="38708" y="48712"/>
                </a:lnTo>
                <a:lnTo>
                  <a:pt x="69310" y="77485"/>
                </a:lnTo>
                <a:lnTo>
                  <a:pt x="106591" y="103339"/>
                </a:lnTo>
                <a:lnTo>
                  <a:pt x="151218" y="128351"/>
                </a:lnTo>
                <a:lnTo>
                  <a:pt x="189337" y="147739"/>
                </a:lnTo>
                <a:lnTo>
                  <a:pt x="246862" y="161963"/>
                </a:lnTo>
                <a:lnTo>
                  <a:pt x="250596" y="158089"/>
                </a:lnTo>
                <a:lnTo>
                  <a:pt x="258178" y="150126"/>
                </a:lnTo>
                <a:lnTo>
                  <a:pt x="266166" y="149885"/>
                </a:lnTo>
                <a:lnTo>
                  <a:pt x="273775" y="149568"/>
                </a:lnTo>
                <a:lnTo>
                  <a:pt x="282395" y="148597"/>
                </a:lnTo>
                <a:lnTo>
                  <a:pt x="288689" y="146401"/>
                </a:lnTo>
                <a:lnTo>
                  <a:pt x="289318" y="142405"/>
                </a:lnTo>
                <a:lnTo>
                  <a:pt x="284199" y="136867"/>
                </a:lnTo>
                <a:lnTo>
                  <a:pt x="95618" y="33045"/>
                </a:lnTo>
                <a:lnTo>
                  <a:pt x="11620" y="2095"/>
                </a:lnTo>
                <a:lnTo>
                  <a:pt x="6985" y="0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89" name="bg object 8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840791" y="2699131"/>
            <a:ext cx="233845" cy="134797"/>
          </a:xfrm>
          <a:prstGeom prst="rect">
            <a:avLst/>
          </a:prstGeom>
        </p:spPr>
      </p:pic>
      <p:sp>
        <p:nvSpPr>
          <p:cNvPr id="90" name="bg object 90"/>
          <p:cNvSpPr/>
          <p:nvPr/>
        </p:nvSpPr>
        <p:spPr>
          <a:xfrm>
            <a:off x="2763859" y="2831842"/>
            <a:ext cx="319405" cy="329565"/>
          </a:xfrm>
          <a:custGeom>
            <a:avLst/>
            <a:gdLst/>
            <a:ahLst/>
            <a:cxnLst/>
            <a:rect l="l" t="t" r="r" b="b"/>
            <a:pathLst>
              <a:path w="319405" h="329564">
                <a:moveTo>
                  <a:pt x="319392" y="0"/>
                </a:moveTo>
                <a:lnTo>
                  <a:pt x="315518" y="2476"/>
                </a:lnTo>
                <a:lnTo>
                  <a:pt x="305282" y="1727"/>
                </a:lnTo>
                <a:lnTo>
                  <a:pt x="299885" y="1562"/>
                </a:lnTo>
                <a:lnTo>
                  <a:pt x="61023" y="238785"/>
                </a:lnTo>
                <a:lnTo>
                  <a:pt x="31572" y="277228"/>
                </a:lnTo>
                <a:lnTo>
                  <a:pt x="0" y="329526"/>
                </a:lnTo>
                <a:lnTo>
                  <a:pt x="17776" y="314661"/>
                </a:lnTo>
                <a:lnTo>
                  <a:pt x="49452" y="283886"/>
                </a:lnTo>
                <a:lnTo>
                  <a:pt x="90967" y="241689"/>
                </a:lnTo>
                <a:lnTo>
                  <a:pt x="138263" y="192559"/>
                </a:lnTo>
                <a:lnTo>
                  <a:pt x="187281" y="140984"/>
                </a:lnTo>
                <a:lnTo>
                  <a:pt x="3193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bg object 91"/>
          <p:cNvSpPr/>
          <p:nvPr/>
        </p:nvSpPr>
        <p:spPr>
          <a:xfrm>
            <a:off x="2763859" y="2831842"/>
            <a:ext cx="319405" cy="329565"/>
          </a:xfrm>
          <a:custGeom>
            <a:avLst/>
            <a:gdLst/>
            <a:ahLst/>
            <a:cxnLst/>
            <a:rect l="l" t="t" r="r" b="b"/>
            <a:pathLst>
              <a:path w="319405" h="329564">
                <a:moveTo>
                  <a:pt x="299885" y="1562"/>
                </a:moveTo>
                <a:lnTo>
                  <a:pt x="161371" y="134813"/>
                </a:lnTo>
                <a:lnTo>
                  <a:pt x="100209" y="198318"/>
                </a:lnTo>
                <a:lnTo>
                  <a:pt x="73517" y="225964"/>
                </a:lnTo>
                <a:lnTo>
                  <a:pt x="61023" y="238785"/>
                </a:lnTo>
                <a:lnTo>
                  <a:pt x="49585" y="251773"/>
                </a:lnTo>
                <a:lnTo>
                  <a:pt x="40220" y="264212"/>
                </a:lnTo>
                <a:lnTo>
                  <a:pt x="33895" y="273548"/>
                </a:lnTo>
                <a:lnTo>
                  <a:pt x="31572" y="277228"/>
                </a:lnTo>
                <a:lnTo>
                  <a:pt x="0" y="329526"/>
                </a:lnTo>
                <a:lnTo>
                  <a:pt x="17776" y="314661"/>
                </a:lnTo>
                <a:lnTo>
                  <a:pt x="49452" y="283886"/>
                </a:lnTo>
                <a:lnTo>
                  <a:pt x="90967" y="241689"/>
                </a:lnTo>
                <a:lnTo>
                  <a:pt x="138263" y="192559"/>
                </a:lnTo>
                <a:lnTo>
                  <a:pt x="187281" y="140984"/>
                </a:lnTo>
                <a:lnTo>
                  <a:pt x="233962" y="91452"/>
                </a:lnTo>
                <a:lnTo>
                  <a:pt x="274246" y="48452"/>
                </a:lnTo>
                <a:lnTo>
                  <a:pt x="304076" y="16472"/>
                </a:lnTo>
                <a:lnTo>
                  <a:pt x="319392" y="0"/>
                </a:lnTo>
                <a:lnTo>
                  <a:pt x="315518" y="2476"/>
                </a:lnTo>
                <a:lnTo>
                  <a:pt x="305282" y="1727"/>
                </a:lnTo>
                <a:lnTo>
                  <a:pt x="299885" y="1562"/>
                </a:lnTo>
                <a:close/>
              </a:path>
            </a:pathLst>
          </a:custGeom>
          <a:ln w="3175">
            <a:solidFill>
              <a:srgbClr val="99999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2" name="bg object 92"/>
          <p:cNvSpPr/>
          <p:nvPr/>
        </p:nvSpPr>
        <p:spPr>
          <a:xfrm>
            <a:off x="3084468" y="2830520"/>
            <a:ext cx="0" cy="0"/>
          </a:xfrm>
          <a:custGeom>
            <a:avLst/>
            <a:gdLst/>
            <a:ahLst/>
            <a:cxnLst/>
            <a:rect l="l" t="t" r="r" b="b"/>
            <a:pathLst>
              <a:path w="0" h="0">
                <a:moveTo>
                  <a:pt x="0" y="0"/>
                </a:move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bg object 93"/>
          <p:cNvSpPr/>
          <p:nvPr/>
        </p:nvSpPr>
        <p:spPr>
          <a:xfrm>
            <a:off x="3082880" y="282893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0" y="1587"/>
                </a:moveTo>
                <a:lnTo>
                  <a:pt x="464" y="464"/>
                </a:lnTo>
                <a:lnTo>
                  <a:pt x="1587" y="0"/>
                </a:lnTo>
                <a:lnTo>
                  <a:pt x="2710" y="464"/>
                </a:lnTo>
                <a:lnTo>
                  <a:pt x="3175" y="1587"/>
                </a:lnTo>
                <a:lnTo>
                  <a:pt x="2710" y="2710"/>
                </a:lnTo>
                <a:lnTo>
                  <a:pt x="1587" y="3175"/>
                </a:lnTo>
                <a:lnTo>
                  <a:pt x="464" y="2710"/>
                </a:lnTo>
                <a:lnTo>
                  <a:pt x="0" y="1587"/>
                </a:lnTo>
                <a:close/>
              </a:path>
            </a:pathLst>
          </a:custGeom>
          <a:solidFill>
            <a:srgbClr val="9999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bg object 94"/>
          <p:cNvSpPr/>
          <p:nvPr/>
        </p:nvSpPr>
        <p:spPr>
          <a:xfrm>
            <a:off x="2887777" y="2741243"/>
            <a:ext cx="80010" cy="41910"/>
          </a:xfrm>
          <a:custGeom>
            <a:avLst/>
            <a:gdLst/>
            <a:ahLst/>
            <a:cxnLst/>
            <a:rect l="l" t="t" r="r" b="b"/>
            <a:pathLst>
              <a:path w="80010" h="41910">
                <a:moveTo>
                  <a:pt x="17195" y="3149"/>
                </a:moveTo>
                <a:lnTo>
                  <a:pt x="5003" y="190"/>
                </a:lnTo>
                <a:lnTo>
                  <a:pt x="0" y="0"/>
                </a:lnTo>
                <a:lnTo>
                  <a:pt x="7620" y="5575"/>
                </a:lnTo>
                <a:lnTo>
                  <a:pt x="13208" y="6553"/>
                </a:lnTo>
                <a:lnTo>
                  <a:pt x="16408" y="6553"/>
                </a:lnTo>
                <a:lnTo>
                  <a:pt x="17195" y="3149"/>
                </a:lnTo>
                <a:close/>
              </a:path>
              <a:path w="80010" h="41910">
                <a:moveTo>
                  <a:pt x="79641" y="38188"/>
                </a:moveTo>
                <a:lnTo>
                  <a:pt x="67449" y="35229"/>
                </a:lnTo>
                <a:lnTo>
                  <a:pt x="62445" y="35039"/>
                </a:lnTo>
                <a:lnTo>
                  <a:pt x="70053" y="40614"/>
                </a:lnTo>
                <a:lnTo>
                  <a:pt x="75653" y="41592"/>
                </a:lnTo>
                <a:lnTo>
                  <a:pt x="78841" y="41592"/>
                </a:lnTo>
                <a:lnTo>
                  <a:pt x="79641" y="381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bg object 95"/>
          <p:cNvSpPr/>
          <p:nvPr/>
        </p:nvSpPr>
        <p:spPr>
          <a:xfrm>
            <a:off x="2890977" y="2734436"/>
            <a:ext cx="77470" cy="49530"/>
          </a:xfrm>
          <a:custGeom>
            <a:avLst/>
            <a:gdLst/>
            <a:ahLst/>
            <a:cxnLst/>
            <a:rect l="l" t="t" r="r" b="b"/>
            <a:pathLst>
              <a:path w="77469" h="49530">
                <a:moveTo>
                  <a:pt x="13169" y="3175"/>
                </a:moveTo>
                <a:lnTo>
                  <a:pt x="10782" y="787"/>
                </a:lnTo>
                <a:lnTo>
                  <a:pt x="7581" y="0"/>
                </a:lnTo>
                <a:lnTo>
                  <a:pt x="3784" y="1003"/>
                </a:lnTo>
                <a:lnTo>
                  <a:pt x="2794" y="4000"/>
                </a:lnTo>
                <a:lnTo>
                  <a:pt x="0" y="8001"/>
                </a:lnTo>
                <a:lnTo>
                  <a:pt x="5613" y="11188"/>
                </a:lnTo>
                <a:lnTo>
                  <a:pt x="11201" y="12763"/>
                </a:lnTo>
                <a:lnTo>
                  <a:pt x="13169" y="3175"/>
                </a:lnTo>
                <a:close/>
              </a:path>
              <a:path w="77469" h="49530">
                <a:moveTo>
                  <a:pt x="77152" y="39446"/>
                </a:moveTo>
                <a:lnTo>
                  <a:pt x="74752" y="37058"/>
                </a:lnTo>
                <a:lnTo>
                  <a:pt x="71551" y="36271"/>
                </a:lnTo>
                <a:lnTo>
                  <a:pt x="67754" y="37274"/>
                </a:lnTo>
                <a:lnTo>
                  <a:pt x="66763" y="40271"/>
                </a:lnTo>
                <a:lnTo>
                  <a:pt x="63982" y="44272"/>
                </a:lnTo>
                <a:lnTo>
                  <a:pt x="69596" y="47459"/>
                </a:lnTo>
                <a:lnTo>
                  <a:pt x="75184" y="49034"/>
                </a:lnTo>
                <a:lnTo>
                  <a:pt x="77152" y="39446"/>
                </a:lnTo>
                <a:close/>
              </a:path>
            </a:pathLst>
          </a:custGeom>
          <a:solidFill>
            <a:srgbClr val="333333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96" name="bg object 96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504845" y="2887839"/>
            <a:ext cx="73837" cy="116090"/>
          </a:xfrm>
          <a:prstGeom prst="rect">
            <a:avLst/>
          </a:prstGeom>
        </p:spPr>
      </p:pic>
      <p:sp>
        <p:nvSpPr>
          <p:cNvPr id="97" name="bg object 97"/>
          <p:cNvSpPr/>
          <p:nvPr/>
        </p:nvSpPr>
        <p:spPr>
          <a:xfrm>
            <a:off x="2729934" y="3114724"/>
            <a:ext cx="62230" cy="46990"/>
          </a:xfrm>
          <a:custGeom>
            <a:avLst/>
            <a:gdLst/>
            <a:ahLst/>
            <a:cxnLst/>
            <a:rect l="l" t="t" r="r" b="b"/>
            <a:pathLst>
              <a:path w="62230" h="46989">
                <a:moveTo>
                  <a:pt x="62077" y="0"/>
                </a:moveTo>
                <a:lnTo>
                  <a:pt x="48861" y="5034"/>
                </a:lnTo>
                <a:lnTo>
                  <a:pt x="33643" y="10080"/>
                </a:lnTo>
                <a:lnTo>
                  <a:pt x="17123" y="14541"/>
                </a:lnTo>
                <a:lnTo>
                  <a:pt x="0" y="17818"/>
                </a:lnTo>
                <a:lnTo>
                  <a:pt x="33921" y="46647"/>
                </a:lnTo>
                <a:lnTo>
                  <a:pt x="62077" y="0"/>
                </a:lnTo>
                <a:close/>
              </a:path>
            </a:pathLst>
          </a:custGeom>
          <a:solidFill>
            <a:srgbClr val="FFFFFF">
              <a:alpha val="69999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98" name="bg object 98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2603292" y="2741587"/>
            <a:ext cx="472644" cy="365248"/>
          </a:xfrm>
          <a:prstGeom prst="rect">
            <a:avLst/>
          </a:prstGeom>
        </p:spPr>
      </p:pic>
      <p:sp>
        <p:nvSpPr>
          <p:cNvPr id="99" name="bg object 99"/>
          <p:cNvSpPr/>
          <p:nvPr/>
        </p:nvSpPr>
        <p:spPr>
          <a:xfrm>
            <a:off x="2785314" y="2682044"/>
            <a:ext cx="289560" cy="162560"/>
          </a:xfrm>
          <a:custGeom>
            <a:avLst/>
            <a:gdLst/>
            <a:ahLst/>
            <a:cxnLst/>
            <a:rect l="l" t="t" r="r" b="b"/>
            <a:pathLst>
              <a:path w="289560" h="162560">
                <a:moveTo>
                  <a:pt x="289318" y="142405"/>
                </a:moveTo>
                <a:lnTo>
                  <a:pt x="95618" y="33045"/>
                </a:lnTo>
                <a:lnTo>
                  <a:pt x="55656" y="17150"/>
                </a:lnTo>
                <a:lnTo>
                  <a:pt x="19099" y="4635"/>
                </a:lnTo>
                <a:lnTo>
                  <a:pt x="11620" y="2095"/>
                </a:lnTo>
                <a:lnTo>
                  <a:pt x="6985" y="0"/>
                </a:lnTo>
                <a:lnTo>
                  <a:pt x="0" y="266"/>
                </a:lnTo>
                <a:lnTo>
                  <a:pt x="15399" y="21485"/>
                </a:lnTo>
                <a:lnTo>
                  <a:pt x="69310" y="77485"/>
                </a:lnTo>
                <a:lnTo>
                  <a:pt x="106591" y="103339"/>
                </a:lnTo>
                <a:lnTo>
                  <a:pt x="151218" y="128351"/>
                </a:lnTo>
                <a:lnTo>
                  <a:pt x="189337" y="147739"/>
                </a:lnTo>
                <a:lnTo>
                  <a:pt x="246862" y="161963"/>
                </a:lnTo>
                <a:lnTo>
                  <a:pt x="249212" y="159537"/>
                </a:lnTo>
                <a:lnTo>
                  <a:pt x="250596" y="158089"/>
                </a:lnTo>
                <a:lnTo>
                  <a:pt x="258178" y="150126"/>
                </a:lnTo>
                <a:lnTo>
                  <a:pt x="266166" y="149885"/>
                </a:lnTo>
                <a:lnTo>
                  <a:pt x="273775" y="149568"/>
                </a:lnTo>
                <a:lnTo>
                  <a:pt x="282395" y="148597"/>
                </a:lnTo>
                <a:lnTo>
                  <a:pt x="288689" y="146401"/>
                </a:lnTo>
                <a:lnTo>
                  <a:pt x="289318" y="142405"/>
                </a:lnTo>
                <a:close/>
              </a:path>
            </a:pathLst>
          </a:custGeom>
          <a:ln w="3175">
            <a:solidFill>
              <a:srgbClr val="99999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0" name="bg object 100"/>
          <p:cNvSpPr/>
          <p:nvPr/>
        </p:nvSpPr>
        <p:spPr>
          <a:xfrm>
            <a:off x="2521916" y="2874034"/>
            <a:ext cx="287655" cy="238760"/>
          </a:xfrm>
          <a:custGeom>
            <a:avLst/>
            <a:gdLst/>
            <a:ahLst/>
            <a:cxnLst/>
            <a:rect l="l" t="t" r="r" b="b"/>
            <a:pathLst>
              <a:path w="287655" h="238760">
                <a:moveTo>
                  <a:pt x="18770" y="0"/>
                </a:moveTo>
                <a:lnTo>
                  <a:pt x="14260" y="5728"/>
                </a:lnTo>
                <a:lnTo>
                  <a:pt x="9494" y="12801"/>
                </a:lnTo>
                <a:lnTo>
                  <a:pt x="4674" y="21284"/>
                </a:lnTo>
                <a:lnTo>
                  <a:pt x="0" y="31242"/>
                </a:lnTo>
                <a:lnTo>
                  <a:pt x="2729" y="43621"/>
                </a:lnTo>
                <a:lnTo>
                  <a:pt x="28257" y="81978"/>
                </a:lnTo>
                <a:lnTo>
                  <a:pt x="72836" y="120589"/>
                </a:lnTo>
                <a:lnTo>
                  <a:pt x="126122" y="166168"/>
                </a:lnTo>
                <a:lnTo>
                  <a:pt x="170794" y="204177"/>
                </a:lnTo>
                <a:lnTo>
                  <a:pt x="189534" y="220078"/>
                </a:lnTo>
                <a:lnTo>
                  <a:pt x="203403" y="232187"/>
                </a:lnTo>
                <a:lnTo>
                  <a:pt x="215522" y="237847"/>
                </a:lnTo>
                <a:lnTo>
                  <a:pt x="232636" y="238518"/>
                </a:lnTo>
                <a:lnTo>
                  <a:pt x="261493" y="235661"/>
                </a:lnTo>
                <a:lnTo>
                  <a:pt x="266900" y="227313"/>
                </a:lnTo>
                <a:lnTo>
                  <a:pt x="272222" y="219495"/>
                </a:lnTo>
                <a:lnTo>
                  <a:pt x="277228" y="212670"/>
                </a:lnTo>
                <a:lnTo>
                  <a:pt x="281686" y="207302"/>
                </a:lnTo>
                <a:lnTo>
                  <a:pt x="282613" y="206286"/>
                </a:lnTo>
                <a:lnTo>
                  <a:pt x="284518" y="204279"/>
                </a:lnTo>
                <a:lnTo>
                  <a:pt x="287134" y="201523"/>
                </a:lnTo>
              </a:path>
            </a:pathLst>
          </a:custGeom>
          <a:ln w="3175">
            <a:solidFill>
              <a:srgbClr val="99999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1" name="bg object 101"/>
          <p:cNvSpPr/>
          <p:nvPr/>
        </p:nvSpPr>
        <p:spPr>
          <a:xfrm>
            <a:off x="2504838" y="2676362"/>
            <a:ext cx="579755" cy="485140"/>
          </a:xfrm>
          <a:custGeom>
            <a:avLst/>
            <a:gdLst/>
            <a:ahLst/>
            <a:cxnLst/>
            <a:rect l="l" t="t" r="r" b="b"/>
            <a:pathLst>
              <a:path w="579755" h="485139">
                <a:moveTo>
                  <a:pt x="536295" y="169890"/>
                </a:moveTo>
                <a:lnTo>
                  <a:pt x="544864" y="162324"/>
                </a:lnTo>
                <a:lnTo>
                  <a:pt x="550075" y="158464"/>
                </a:lnTo>
                <a:lnTo>
                  <a:pt x="554047" y="157103"/>
                </a:lnTo>
                <a:lnTo>
                  <a:pt x="558901" y="157038"/>
                </a:lnTo>
                <a:lnTo>
                  <a:pt x="566322" y="157276"/>
                </a:lnTo>
                <a:lnTo>
                  <a:pt x="574317" y="156833"/>
                </a:lnTo>
                <a:lnTo>
                  <a:pt x="579463" y="154550"/>
                </a:lnTo>
                <a:lnTo>
                  <a:pt x="578332" y="149266"/>
                </a:lnTo>
                <a:lnTo>
                  <a:pt x="567652" y="140376"/>
                </a:lnTo>
                <a:lnTo>
                  <a:pt x="551200" y="130155"/>
                </a:lnTo>
                <a:lnTo>
                  <a:pt x="536104" y="121730"/>
                </a:lnTo>
                <a:lnTo>
                  <a:pt x="529488" y="118227"/>
                </a:lnTo>
                <a:lnTo>
                  <a:pt x="407835" y="53025"/>
                </a:lnTo>
                <a:lnTo>
                  <a:pt x="396385" y="45078"/>
                </a:lnTo>
                <a:lnTo>
                  <a:pt x="388343" y="40220"/>
                </a:lnTo>
                <a:lnTo>
                  <a:pt x="379906" y="36462"/>
                </a:lnTo>
                <a:lnTo>
                  <a:pt x="367271" y="31816"/>
                </a:lnTo>
                <a:lnTo>
                  <a:pt x="347042" y="24278"/>
                </a:lnTo>
                <a:lnTo>
                  <a:pt x="322611" y="14955"/>
                </a:lnTo>
                <a:lnTo>
                  <a:pt x="300380" y="6525"/>
                </a:lnTo>
                <a:lnTo>
                  <a:pt x="286753" y="1666"/>
                </a:lnTo>
                <a:lnTo>
                  <a:pt x="279382" y="0"/>
                </a:lnTo>
                <a:lnTo>
                  <a:pt x="271391" y="10"/>
                </a:lnTo>
                <a:lnTo>
                  <a:pt x="212034" y="40882"/>
                </a:lnTo>
                <a:lnTo>
                  <a:pt x="139188" y="100174"/>
                </a:lnTo>
                <a:lnTo>
                  <a:pt x="69186" y="157360"/>
                </a:lnTo>
                <a:lnTo>
                  <a:pt x="37884" y="182971"/>
                </a:lnTo>
                <a:lnTo>
                  <a:pt x="20240" y="197177"/>
                </a:lnTo>
                <a:lnTo>
                  <a:pt x="10412" y="210414"/>
                </a:lnTo>
                <a:lnTo>
                  <a:pt x="4849" y="230336"/>
                </a:lnTo>
                <a:lnTo>
                  <a:pt x="0" y="264594"/>
                </a:lnTo>
                <a:lnTo>
                  <a:pt x="49938" y="307209"/>
                </a:lnTo>
                <a:lnTo>
                  <a:pt x="137923" y="382066"/>
                </a:lnTo>
                <a:lnTo>
                  <a:pt x="221700" y="453289"/>
                </a:lnTo>
                <a:lnTo>
                  <a:pt x="259016" y="485003"/>
                </a:lnTo>
                <a:lnTo>
                  <a:pt x="290588" y="432704"/>
                </a:lnTo>
                <a:lnTo>
                  <a:pt x="298500" y="419795"/>
                </a:lnTo>
                <a:lnTo>
                  <a:pt x="304206" y="411487"/>
                </a:lnTo>
                <a:lnTo>
                  <a:pt x="310469" y="404177"/>
                </a:lnTo>
                <a:lnTo>
                  <a:pt x="320052" y="394261"/>
                </a:lnTo>
                <a:lnTo>
                  <a:pt x="360671" y="352217"/>
                </a:lnTo>
                <a:lnTo>
                  <a:pt x="434246" y="275866"/>
                </a:lnTo>
                <a:lnTo>
                  <a:pt x="504784" y="202619"/>
                </a:lnTo>
                <a:lnTo>
                  <a:pt x="536295" y="169890"/>
                </a:lnTo>
                <a:close/>
              </a:path>
            </a:pathLst>
          </a:custGeom>
          <a:ln w="3175">
            <a:solidFill>
              <a:srgbClr val="99999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2" name="bg object 102"/>
          <p:cNvSpPr/>
          <p:nvPr/>
        </p:nvSpPr>
        <p:spPr>
          <a:xfrm>
            <a:off x="2512696" y="2679584"/>
            <a:ext cx="561975" cy="465455"/>
          </a:xfrm>
          <a:custGeom>
            <a:avLst/>
            <a:gdLst/>
            <a:ahLst/>
            <a:cxnLst/>
            <a:rect l="l" t="t" r="r" b="b"/>
            <a:pathLst>
              <a:path w="561975" h="465455">
                <a:moveTo>
                  <a:pt x="368236" y="35501"/>
                </a:moveTo>
                <a:lnTo>
                  <a:pt x="328274" y="19612"/>
                </a:lnTo>
                <a:lnTo>
                  <a:pt x="291718" y="7091"/>
                </a:lnTo>
                <a:lnTo>
                  <a:pt x="284238" y="4551"/>
                </a:lnTo>
                <a:lnTo>
                  <a:pt x="274940" y="630"/>
                </a:lnTo>
                <a:lnTo>
                  <a:pt x="211101" y="43727"/>
                </a:lnTo>
                <a:lnTo>
                  <a:pt x="138987" y="102352"/>
                </a:lnTo>
                <a:lnTo>
                  <a:pt x="70089" y="158421"/>
                </a:lnTo>
                <a:lnTo>
                  <a:pt x="39357" y="183443"/>
                </a:lnTo>
                <a:lnTo>
                  <a:pt x="22811" y="195406"/>
                </a:lnTo>
                <a:lnTo>
                  <a:pt x="13196" y="206898"/>
                </a:lnTo>
                <a:lnTo>
                  <a:pt x="6822" y="224675"/>
                </a:lnTo>
                <a:lnTo>
                  <a:pt x="0" y="255490"/>
                </a:lnTo>
                <a:lnTo>
                  <a:pt x="48781" y="296016"/>
                </a:lnTo>
                <a:lnTo>
                  <a:pt x="133464" y="367317"/>
                </a:lnTo>
                <a:lnTo>
                  <a:pt x="213794" y="435184"/>
                </a:lnTo>
                <a:lnTo>
                  <a:pt x="249516" y="465408"/>
                </a:lnTo>
                <a:lnTo>
                  <a:pt x="265601" y="437167"/>
                </a:lnTo>
                <a:lnTo>
                  <a:pt x="290906" y="401743"/>
                </a:lnTo>
                <a:lnTo>
                  <a:pt x="333087" y="357639"/>
                </a:lnTo>
                <a:lnTo>
                  <a:pt x="412289" y="275445"/>
                </a:lnTo>
                <a:lnTo>
                  <a:pt x="488877" y="196103"/>
                </a:lnTo>
                <a:lnTo>
                  <a:pt x="523214" y="160558"/>
                </a:lnTo>
                <a:lnTo>
                  <a:pt x="530796" y="152582"/>
                </a:lnTo>
                <a:lnTo>
                  <a:pt x="538784" y="152341"/>
                </a:lnTo>
                <a:lnTo>
                  <a:pt x="546393" y="152026"/>
                </a:lnTo>
                <a:lnTo>
                  <a:pt x="555013" y="151058"/>
                </a:lnTo>
                <a:lnTo>
                  <a:pt x="561307" y="148862"/>
                </a:lnTo>
                <a:lnTo>
                  <a:pt x="561936" y="144860"/>
                </a:lnTo>
                <a:lnTo>
                  <a:pt x="556818" y="139330"/>
                </a:lnTo>
                <a:lnTo>
                  <a:pt x="549865" y="133762"/>
                </a:lnTo>
                <a:lnTo>
                  <a:pt x="543741" y="129464"/>
                </a:lnTo>
                <a:lnTo>
                  <a:pt x="541108" y="127741"/>
                </a:lnTo>
                <a:lnTo>
                  <a:pt x="368236" y="35501"/>
                </a:lnTo>
                <a:close/>
              </a:path>
            </a:pathLst>
          </a:custGeom>
          <a:ln w="3175">
            <a:solidFill>
              <a:srgbClr val="99999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3" name="bg object 103"/>
          <p:cNvSpPr/>
          <p:nvPr/>
        </p:nvSpPr>
        <p:spPr>
          <a:xfrm>
            <a:off x="2504843" y="2676363"/>
            <a:ext cx="450850" cy="377190"/>
          </a:xfrm>
          <a:custGeom>
            <a:avLst/>
            <a:gdLst/>
            <a:ahLst/>
            <a:cxnLst/>
            <a:rect l="l" t="t" r="r" b="b"/>
            <a:pathLst>
              <a:path w="450850" h="377189">
                <a:moveTo>
                  <a:pt x="279369" y="0"/>
                </a:moveTo>
                <a:lnTo>
                  <a:pt x="212027" y="40882"/>
                </a:lnTo>
                <a:lnTo>
                  <a:pt x="29042" y="190011"/>
                </a:lnTo>
                <a:lnTo>
                  <a:pt x="9524" y="226037"/>
                </a:lnTo>
                <a:lnTo>
                  <a:pt x="0" y="264582"/>
                </a:lnTo>
                <a:lnTo>
                  <a:pt x="132181" y="377192"/>
                </a:lnTo>
                <a:lnTo>
                  <a:pt x="140323" y="363842"/>
                </a:lnTo>
                <a:lnTo>
                  <a:pt x="147623" y="353199"/>
                </a:lnTo>
                <a:lnTo>
                  <a:pt x="154425" y="344265"/>
                </a:lnTo>
                <a:lnTo>
                  <a:pt x="159384" y="338775"/>
                </a:lnTo>
                <a:lnTo>
                  <a:pt x="195762" y="301369"/>
                </a:lnTo>
                <a:lnTo>
                  <a:pt x="379310" y="110861"/>
                </a:lnTo>
                <a:lnTo>
                  <a:pt x="386713" y="103448"/>
                </a:lnTo>
                <a:lnTo>
                  <a:pt x="392668" y="99372"/>
                </a:lnTo>
                <a:lnTo>
                  <a:pt x="400313" y="97189"/>
                </a:lnTo>
                <a:lnTo>
                  <a:pt x="412788" y="95456"/>
                </a:lnTo>
                <a:lnTo>
                  <a:pt x="426134" y="92784"/>
                </a:lnTo>
                <a:lnTo>
                  <a:pt x="435098" y="89214"/>
                </a:lnTo>
                <a:lnTo>
                  <a:pt x="440877" y="85444"/>
                </a:lnTo>
                <a:lnTo>
                  <a:pt x="445160" y="81740"/>
                </a:lnTo>
                <a:lnTo>
                  <a:pt x="450748" y="76025"/>
                </a:lnTo>
                <a:lnTo>
                  <a:pt x="407822" y="53025"/>
                </a:lnTo>
                <a:lnTo>
                  <a:pt x="396380" y="45078"/>
                </a:lnTo>
                <a:lnTo>
                  <a:pt x="388342" y="40220"/>
                </a:lnTo>
                <a:lnTo>
                  <a:pt x="379906" y="36462"/>
                </a:lnTo>
                <a:lnTo>
                  <a:pt x="347037" y="24278"/>
                </a:lnTo>
                <a:lnTo>
                  <a:pt x="300373" y="6525"/>
                </a:lnTo>
                <a:lnTo>
                  <a:pt x="286740" y="1666"/>
                </a:lnTo>
                <a:lnTo>
                  <a:pt x="279369" y="0"/>
                </a:lnTo>
                <a:close/>
              </a:path>
            </a:pathLst>
          </a:custGeom>
          <a:solidFill>
            <a:srgbClr val="000000">
              <a:alpha val="9999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04" name="bg object 104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2220625" y="2842078"/>
            <a:ext cx="210883" cy="224688"/>
          </a:xfrm>
          <a:prstGeom prst="rect">
            <a:avLst/>
          </a:prstGeom>
        </p:spPr>
      </p:pic>
      <p:sp>
        <p:nvSpPr>
          <p:cNvPr id="105" name="bg object 105"/>
          <p:cNvSpPr/>
          <p:nvPr/>
        </p:nvSpPr>
        <p:spPr>
          <a:xfrm>
            <a:off x="2201135" y="2289801"/>
            <a:ext cx="876935" cy="815340"/>
          </a:xfrm>
          <a:custGeom>
            <a:avLst/>
            <a:gdLst/>
            <a:ahLst/>
            <a:cxnLst/>
            <a:rect l="l" t="t" r="r" b="b"/>
            <a:pathLst>
              <a:path w="876935" h="815339">
                <a:moveTo>
                  <a:pt x="622766" y="0"/>
                </a:moveTo>
                <a:lnTo>
                  <a:pt x="612978" y="3386"/>
                </a:lnTo>
                <a:lnTo>
                  <a:pt x="599054" y="13544"/>
                </a:lnTo>
                <a:lnTo>
                  <a:pt x="25306" y="498582"/>
                </a:lnTo>
                <a:lnTo>
                  <a:pt x="15578" y="506033"/>
                </a:lnTo>
                <a:lnTo>
                  <a:pt x="10920" y="511611"/>
                </a:lnTo>
                <a:lnTo>
                  <a:pt x="10058" y="518101"/>
                </a:lnTo>
                <a:lnTo>
                  <a:pt x="11717" y="528288"/>
                </a:lnTo>
                <a:lnTo>
                  <a:pt x="8631" y="531704"/>
                </a:lnTo>
                <a:lnTo>
                  <a:pt x="6713" y="536835"/>
                </a:lnTo>
                <a:lnTo>
                  <a:pt x="1885" y="549176"/>
                </a:lnTo>
                <a:lnTo>
                  <a:pt x="0" y="555891"/>
                </a:lnTo>
                <a:lnTo>
                  <a:pt x="807" y="559320"/>
                </a:lnTo>
                <a:lnTo>
                  <a:pt x="4059" y="561803"/>
                </a:lnTo>
                <a:lnTo>
                  <a:pt x="8051" y="564045"/>
                </a:lnTo>
                <a:lnTo>
                  <a:pt x="11695" y="566983"/>
                </a:lnTo>
                <a:lnTo>
                  <a:pt x="15639" y="573310"/>
                </a:lnTo>
                <a:lnTo>
                  <a:pt x="20531" y="585717"/>
                </a:lnTo>
                <a:lnTo>
                  <a:pt x="241523" y="799814"/>
                </a:lnTo>
                <a:lnTo>
                  <a:pt x="259206" y="813176"/>
                </a:lnTo>
                <a:lnTo>
                  <a:pt x="273400" y="815084"/>
                </a:lnTo>
                <a:lnTo>
                  <a:pt x="291576" y="803245"/>
                </a:lnTo>
                <a:lnTo>
                  <a:pt x="321203" y="775366"/>
                </a:lnTo>
                <a:lnTo>
                  <a:pt x="322681" y="773957"/>
                </a:lnTo>
                <a:lnTo>
                  <a:pt x="230373" y="773957"/>
                </a:lnTo>
                <a:lnTo>
                  <a:pt x="27427" y="574020"/>
                </a:lnTo>
                <a:lnTo>
                  <a:pt x="21051" y="564457"/>
                </a:lnTo>
                <a:lnTo>
                  <a:pt x="26906" y="553929"/>
                </a:lnTo>
                <a:lnTo>
                  <a:pt x="27935" y="552977"/>
                </a:lnTo>
                <a:lnTo>
                  <a:pt x="28773" y="552265"/>
                </a:lnTo>
                <a:lnTo>
                  <a:pt x="532840" y="552265"/>
                </a:lnTo>
                <a:lnTo>
                  <a:pt x="648469" y="432174"/>
                </a:lnTo>
                <a:lnTo>
                  <a:pt x="655865" y="424761"/>
                </a:lnTo>
                <a:lnTo>
                  <a:pt x="661817" y="420685"/>
                </a:lnTo>
                <a:lnTo>
                  <a:pt x="669465" y="418503"/>
                </a:lnTo>
                <a:lnTo>
                  <a:pt x="681947" y="416769"/>
                </a:lnTo>
                <a:lnTo>
                  <a:pt x="695285" y="414099"/>
                </a:lnTo>
                <a:lnTo>
                  <a:pt x="735522" y="381175"/>
                </a:lnTo>
                <a:lnTo>
                  <a:pt x="841306" y="270681"/>
                </a:lnTo>
                <a:lnTo>
                  <a:pt x="858845" y="225520"/>
                </a:lnTo>
                <a:lnTo>
                  <a:pt x="868733" y="180233"/>
                </a:lnTo>
                <a:lnTo>
                  <a:pt x="876546" y="138256"/>
                </a:lnTo>
                <a:lnTo>
                  <a:pt x="875907" y="125980"/>
                </a:lnTo>
                <a:lnTo>
                  <a:pt x="868992" y="118186"/>
                </a:lnTo>
                <a:lnTo>
                  <a:pt x="854057" y="110242"/>
                </a:lnTo>
                <a:lnTo>
                  <a:pt x="648469" y="13544"/>
                </a:lnTo>
                <a:lnTo>
                  <a:pt x="633053" y="3386"/>
                </a:lnTo>
                <a:lnTo>
                  <a:pt x="622766" y="0"/>
                </a:lnTo>
                <a:close/>
              </a:path>
              <a:path w="876935" h="815339">
                <a:moveTo>
                  <a:pt x="532840" y="552265"/>
                </a:moveTo>
                <a:lnTo>
                  <a:pt x="28773" y="552265"/>
                </a:lnTo>
                <a:lnTo>
                  <a:pt x="230373" y="744035"/>
                </a:lnTo>
                <a:lnTo>
                  <a:pt x="230373" y="773957"/>
                </a:lnTo>
                <a:lnTo>
                  <a:pt x="322681" y="773957"/>
                </a:lnTo>
                <a:lnTo>
                  <a:pt x="352297" y="745703"/>
                </a:lnTo>
                <a:lnTo>
                  <a:pt x="371484" y="728091"/>
                </a:lnTo>
                <a:lnTo>
                  <a:pt x="381205" y="719641"/>
                </a:lnTo>
                <a:lnTo>
                  <a:pt x="383903" y="717467"/>
                </a:lnTo>
                <a:lnTo>
                  <a:pt x="390774" y="712449"/>
                </a:lnTo>
                <a:lnTo>
                  <a:pt x="395057" y="708517"/>
                </a:lnTo>
                <a:lnTo>
                  <a:pt x="398544" y="703637"/>
                </a:lnTo>
                <a:lnTo>
                  <a:pt x="403029" y="695775"/>
                </a:lnTo>
                <a:lnTo>
                  <a:pt x="409482" y="685156"/>
                </a:lnTo>
                <a:lnTo>
                  <a:pt x="416780" y="674512"/>
                </a:lnTo>
                <a:lnTo>
                  <a:pt x="423578" y="665579"/>
                </a:lnTo>
                <a:lnTo>
                  <a:pt x="428531" y="660088"/>
                </a:lnTo>
                <a:lnTo>
                  <a:pt x="532840" y="552265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06" name="bg object 106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2220600" y="2840479"/>
            <a:ext cx="212496" cy="224866"/>
          </a:xfrm>
          <a:prstGeom prst="rect">
            <a:avLst/>
          </a:prstGeom>
        </p:spPr>
      </p:pic>
      <p:sp>
        <p:nvSpPr>
          <p:cNvPr id="107" name="bg object 107"/>
          <p:cNvSpPr/>
          <p:nvPr/>
        </p:nvSpPr>
        <p:spPr>
          <a:xfrm>
            <a:off x="2201135" y="2289801"/>
            <a:ext cx="876935" cy="815340"/>
          </a:xfrm>
          <a:custGeom>
            <a:avLst/>
            <a:gdLst/>
            <a:ahLst/>
            <a:cxnLst/>
            <a:rect l="l" t="t" r="r" b="b"/>
            <a:pathLst>
              <a:path w="876935" h="815339">
                <a:moveTo>
                  <a:pt x="854057" y="110242"/>
                </a:moveTo>
                <a:lnTo>
                  <a:pt x="810956" y="89754"/>
                </a:lnTo>
                <a:lnTo>
                  <a:pt x="741505" y="57111"/>
                </a:lnTo>
                <a:lnTo>
                  <a:pt x="676933" y="26860"/>
                </a:lnTo>
                <a:lnTo>
                  <a:pt x="648469" y="13544"/>
                </a:lnTo>
                <a:lnTo>
                  <a:pt x="633053" y="3386"/>
                </a:lnTo>
                <a:lnTo>
                  <a:pt x="622766" y="0"/>
                </a:lnTo>
                <a:lnTo>
                  <a:pt x="612978" y="3386"/>
                </a:lnTo>
                <a:lnTo>
                  <a:pt x="599054" y="13544"/>
                </a:lnTo>
                <a:lnTo>
                  <a:pt x="499547" y="96950"/>
                </a:lnTo>
                <a:lnTo>
                  <a:pt x="303417" y="262836"/>
                </a:lnTo>
                <a:lnTo>
                  <a:pt x="111668" y="425335"/>
                </a:lnTo>
                <a:lnTo>
                  <a:pt x="25306" y="498582"/>
                </a:lnTo>
                <a:lnTo>
                  <a:pt x="15578" y="506033"/>
                </a:lnTo>
                <a:lnTo>
                  <a:pt x="10920" y="511611"/>
                </a:lnTo>
                <a:lnTo>
                  <a:pt x="10058" y="518101"/>
                </a:lnTo>
                <a:lnTo>
                  <a:pt x="11717" y="528288"/>
                </a:lnTo>
                <a:lnTo>
                  <a:pt x="8631" y="531704"/>
                </a:lnTo>
                <a:lnTo>
                  <a:pt x="6713" y="536835"/>
                </a:lnTo>
                <a:lnTo>
                  <a:pt x="1885" y="549176"/>
                </a:lnTo>
                <a:lnTo>
                  <a:pt x="0" y="555891"/>
                </a:lnTo>
                <a:lnTo>
                  <a:pt x="807" y="559320"/>
                </a:lnTo>
                <a:lnTo>
                  <a:pt x="4059" y="561803"/>
                </a:lnTo>
                <a:lnTo>
                  <a:pt x="8051" y="564045"/>
                </a:lnTo>
                <a:lnTo>
                  <a:pt x="11695" y="566983"/>
                </a:lnTo>
                <a:lnTo>
                  <a:pt x="15639" y="573310"/>
                </a:lnTo>
                <a:lnTo>
                  <a:pt x="20531" y="585717"/>
                </a:lnTo>
                <a:lnTo>
                  <a:pt x="61104" y="625219"/>
                </a:lnTo>
                <a:lnTo>
                  <a:pt x="136399" y="698142"/>
                </a:lnTo>
                <a:lnTo>
                  <a:pt x="209008" y="768377"/>
                </a:lnTo>
                <a:lnTo>
                  <a:pt x="241523" y="799814"/>
                </a:lnTo>
                <a:lnTo>
                  <a:pt x="273400" y="815084"/>
                </a:lnTo>
                <a:lnTo>
                  <a:pt x="291576" y="803245"/>
                </a:lnTo>
                <a:lnTo>
                  <a:pt x="321203" y="775366"/>
                </a:lnTo>
                <a:lnTo>
                  <a:pt x="352297" y="745703"/>
                </a:lnTo>
                <a:lnTo>
                  <a:pt x="371484" y="728091"/>
                </a:lnTo>
                <a:lnTo>
                  <a:pt x="381205" y="719641"/>
                </a:lnTo>
                <a:lnTo>
                  <a:pt x="383903" y="717467"/>
                </a:lnTo>
                <a:lnTo>
                  <a:pt x="390774" y="712449"/>
                </a:lnTo>
                <a:lnTo>
                  <a:pt x="395057" y="708517"/>
                </a:lnTo>
                <a:lnTo>
                  <a:pt x="398544" y="703637"/>
                </a:lnTo>
                <a:lnTo>
                  <a:pt x="403029" y="695775"/>
                </a:lnTo>
                <a:lnTo>
                  <a:pt x="409482" y="685156"/>
                </a:lnTo>
                <a:lnTo>
                  <a:pt x="416780" y="674512"/>
                </a:lnTo>
                <a:lnTo>
                  <a:pt x="423578" y="665579"/>
                </a:lnTo>
                <a:lnTo>
                  <a:pt x="428531" y="660088"/>
                </a:lnTo>
                <a:lnTo>
                  <a:pt x="464911" y="622687"/>
                </a:lnTo>
                <a:lnTo>
                  <a:pt x="540291" y="544541"/>
                </a:lnTo>
                <a:lnTo>
                  <a:pt x="614776" y="467189"/>
                </a:lnTo>
                <a:lnTo>
                  <a:pt x="648469" y="432174"/>
                </a:lnTo>
                <a:lnTo>
                  <a:pt x="655865" y="424761"/>
                </a:lnTo>
                <a:lnTo>
                  <a:pt x="661817" y="420685"/>
                </a:lnTo>
                <a:lnTo>
                  <a:pt x="669465" y="418503"/>
                </a:lnTo>
                <a:lnTo>
                  <a:pt x="681947" y="416769"/>
                </a:lnTo>
                <a:lnTo>
                  <a:pt x="695285" y="414099"/>
                </a:lnTo>
                <a:lnTo>
                  <a:pt x="735522" y="381175"/>
                </a:lnTo>
                <a:lnTo>
                  <a:pt x="779149" y="335694"/>
                </a:lnTo>
                <a:lnTo>
                  <a:pt x="821982" y="290910"/>
                </a:lnTo>
                <a:lnTo>
                  <a:pt x="850671" y="255873"/>
                </a:lnTo>
                <a:lnTo>
                  <a:pt x="864361" y="201334"/>
                </a:lnTo>
                <a:lnTo>
                  <a:pt x="872650" y="159645"/>
                </a:lnTo>
                <a:lnTo>
                  <a:pt x="876546" y="138256"/>
                </a:lnTo>
                <a:lnTo>
                  <a:pt x="875907" y="125980"/>
                </a:lnTo>
                <a:lnTo>
                  <a:pt x="868992" y="118186"/>
                </a:lnTo>
                <a:lnTo>
                  <a:pt x="854057" y="110242"/>
                </a:lnTo>
                <a:close/>
              </a:path>
            </a:pathLst>
          </a:custGeom>
          <a:ln w="3175">
            <a:solidFill>
              <a:srgbClr val="99999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8" name="bg object 108"/>
          <p:cNvSpPr/>
          <p:nvPr/>
        </p:nvSpPr>
        <p:spPr>
          <a:xfrm>
            <a:off x="2235923" y="2305674"/>
            <a:ext cx="822960" cy="711835"/>
          </a:xfrm>
          <a:custGeom>
            <a:avLst/>
            <a:gdLst/>
            <a:ahLst/>
            <a:cxnLst/>
            <a:rect l="l" t="t" r="r" b="b"/>
            <a:pathLst>
              <a:path w="822960" h="711835">
                <a:moveTo>
                  <a:pt x="591718" y="0"/>
                </a:moveTo>
                <a:lnTo>
                  <a:pt x="578992" y="0"/>
                </a:lnTo>
                <a:lnTo>
                  <a:pt x="571042" y="2692"/>
                </a:lnTo>
                <a:lnTo>
                  <a:pt x="2793" y="487552"/>
                </a:lnTo>
                <a:lnTo>
                  <a:pt x="292" y="492683"/>
                </a:lnTo>
                <a:lnTo>
                  <a:pt x="0" y="503808"/>
                </a:lnTo>
                <a:lnTo>
                  <a:pt x="2247" y="509054"/>
                </a:lnTo>
                <a:lnTo>
                  <a:pt x="214401" y="709472"/>
                </a:lnTo>
                <a:lnTo>
                  <a:pt x="219773" y="711593"/>
                </a:lnTo>
                <a:lnTo>
                  <a:pt x="225463" y="711593"/>
                </a:lnTo>
                <a:lnTo>
                  <a:pt x="231419" y="711593"/>
                </a:lnTo>
                <a:lnTo>
                  <a:pt x="236956" y="709320"/>
                </a:lnTo>
                <a:lnTo>
                  <a:pt x="820724" y="124523"/>
                </a:lnTo>
                <a:lnTo>
                  <a:pt x="822566" y="119456"/>
                </a:lnTo>
                <a:lnTo>
                  <a:pt x="820813" y="109473"/>
                </a:lnTo>
                <a:lnTo>
                  <a:pt x="817371" y="105321"/>
                </a:lnTo>
                <a:lnTo>
                  <a:pt x="596125" y="914"/>
                </a:lnTo>
                <a:lnTo>
                  <a:pt x="59171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9" name="bg object 109"/>
          <p:cNvSpPr/>
          <p:nvPr/>
        </p:nvSpPr>
        <p:spPr>
          <a:xfrm>
            <a:off x="2232828" y="2302502"/>
            <a:ext cx="829310" cy="718185"/>
          </a:xfrm>
          <a:custGeom>
            <a:avLst/>
            <a:gdLst/>
            <a:ahLst/>
            <a:cxnLst/>
            <a:rect l="l" t="t" r="r" b="b"/>
            <a:pathLst>
              <a:path w="829310" h="718185">
                <a:moveTo>
                  <a:pt x="595267" y="0"/>
                </a:moveTo>
                <a:lnTo>
                  <a:pt x="581360" y="0"/>
                </a:lnTo>
                <a:lnTo>
                  <a:pt x="572635" y="2959"/>
                </a:lnTo>
                <a:lnTo>
                  <a:pt x="3129" y="488899"/>
                </a:lnTo>
                <a:lnTo>
                  <a:pt x="233" y="494868"/>
                </a:lnTo>
                <a:lnTo>
                  <a:pt x="58" y="501496"/>
                </a:lnTo>
                <a:lnTo>
                  <a:pt x="0" y="508064"/>
                </a:lnTo>
                <a:lnTo>
                  <a:pt x="2494" y="513905"/>
                </a:lnTo>
                <a:lnTo>
                  <a:pt x="215905" y="715518"/>
                </a:lnTo>
                <a:lnTo>
                  <a:pt x="222064" y="717943"/>
                </a:lnTo>
                <a:lnTo>
                  <a:pt x="235349" y="717943"/>
                </a:lnTo>
                <a:lnTo>
                  <a:pt x="241686" y="715340"/>
                </a:lnTo>
                <a:lnTo>
                  <a:pt x="245426" y="711593"/>
                </a:lnTo>
                <a:lnTo>
                  <a:pt x="223880" y="711593"/>
                </a:lnTo>
                <a:lnTo>
                  <a:pt x="219207" y="709891"/>
                </a:lnTo>
                <a:lnTo>
                  <a:pt x="11740" y="513905"/>
                </a:lnTo>
                <a:lnTo>
                  <a:pt x="7658" y="508064"/>
                </a:lnTo>
                <a:lnTo>
                  <a:pt x="6412" y="501496"/>
                </a:lnTo>
                <a:lnTo>
                  <a:pt x="7986" y="495001"/>
                </a:lnTo>
                <a:lnTo>
                  <a:pt x="12362" y="489381"/>
                </a:lnTo>
                <a:lnTo>
                  <a:pt x="575797" y="8610"/>
                </a:lnTo>
                <a:lnTo>
                  <a:pt x="583113" y="6350"/>
                </a:lnTo>
                <a:lnTo>
                  <a:pt x="611447" y="6349"/>
                </a:lnTo>
                <a:lnTo>
                  <a:pt x="600143" y="1016"/>
                </a:lnTo>
                <a:lnTo>
                  <a:pt x="595267" y="0"/>
                </a:lnTo>
                <a:close/>
              </a:path>
              <a:path w="829310" h="718185">
                <a:moveTo>
                  <a:pt x="611447" y="6349"/>
                </a:moveTo>
                <a:lnTo>
                  <a:pt x="594187" y="6350"/>
                </a:lnTo>
                <a:lnTo>
                  <a:pt x="598162" y="7112"/>
                </a:lnTo>
                <a:lnTo>
                  <a:pt x="813732" y="108826"/>
                </a:lnTo>
                <a:lnTo>
                  <a:pt x="819156" y="112891"/>
                </a:lnTo>
                <a:lnTo>
                  <a:pt x="821650" y="118173"/>
                </a:lnTo>
                <a:lnTo>
                  <a:pt x="821097" y="123988"/>
                </a:lnTo>
                <a:lnTo>
                  <a:pt x="817377" y="129654"/>
                </a:lnTo>
                <a:lnTo>
                  <a:pt x="238295" y="709764"/>
                </a:lnTo>
                <a:lnTo>
                  <a:pt x="233431" y="711593"/>
                </a:lnTo>
                <a:lnTo>
                  <a:pt x="245426" y="711593"/>
                </a:lnTo>
                <a:lnTo>
                  <a:pt x="826749" y="129247"/>
                </a:lnTo>
                <a:lnTo>
                  <a:pt x="828947" y="123037"/>
                </a:lnTo>
                <a:lnTo>
                  <a:pt x="826876" y="111125"/>
                </a:lnTo>
                <a:lnTo>
                  <a:pt x="822698" y="106032"/>
                </a:lnTo>
                <a:lnTo>
                  <a:pt x="611447" y="6349"/>
                </a:lnTo>
                <a:close/>
              </a:path>
            </a:pathLst>
          </a:custGeom>
          <a:solidFill>
            <a:srgbClr val="B3B3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0" name="bg object 110"/>
          <p:cNvSpPr/>
          <p:nvPr/>
        </p:nvSpPr>
        <p:spPr>
          <a:xfrm>
            <a:off x="2254530" y="2322653"/>
            <a:ext cx="779780" cy="662940"/>
          </a:xfrm>
          <a:custGeom>
            <a:avLst/>
            <a:gdLst/>
            <a:ahLst/>
            <a:cxnLst/>
            <a:rect l="l" t="t" r="r" b="b"/>
            <a:pathLst>
              <a:path w="779780" h="662939">
                <a:moveTo>
                  <a:pt x="571426" y="58"/>
                </a:moveTo>
                <a:lnTo>
                  <a:pt x="50" y="478950"/>
                </a:lnTo>
                <a:lnTo>
                  <a:pt x="0" y="482480"/>
                </a:lnTo>
                <a:lnTo>
                  <a:pt x="191985" y="657245"/>
                </a:lnTo>
                <a:lnTo>
                  <a:pt x="199151" y="661594"/>
                </a:lnTo>
                <a:lnTo>
                  <a:pt x="207149" y="662920"/>
                </a:lnTo>
                <a:lnTo>
                  <a:pt x="215081" y="661244"/>
                </a:lnTo>
                <a:lnTo>
                  <a:pt x="222046" y="656585"/>
                </a:lnTo>
                <a:lnTo>
                  <a:pt x="779183" y="103131"/>
                </a:lnTo>
                <a:lnTo>
                  <a:pt x="778205" y="97201"/>
                </a:lnTo>
                <a:lnTo>
                  <a:pt x="577837" y="2027"/>
                </a:lnTo>
                <a:lnTo>
                  <a:pt x="571426" y="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11" name="bg object 111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2288235" y="2469807"/>
            <a:ext cx="574471" cy="493712"/>
          </a:xfrm>
          <a:prstGeom prst="rect">
            <a:avLst/>
          </a:prstGeom>
        </p:spPr>
      </p:pic>
      <p:sp>
        <p:nvSpPr>
          <p:cNvPr id="112" name="bg object 112"/>
          <p:cNvSpPr/>
          <p:nvPr/>
        </p:nvSpPr>
        <p:spPr>
          <a:xfrm>
            <a:off x="2577189" y="2680170"/>
            <a:ext cx="349885" cy="334010"/>
          </a:xfrm>
          <a:custGeom>
            <a:avLst/>
            <a:gdLst/>
            <a:ahLst/>
            <a:cxnLst/>
            <a:rect l="l" t="t" r="r" b="b"/>
            <a:pathLst>
              <a:path w="349885" h="334010">
                <a:moveTo>
                  <a:pt x="332891" y="0"/>
                </a:moveTo>
                <a:lnTo>
                  <a:pt x="294191" y="5267"/>
                </a:lnTo>
                <a:lnTo>
                  <a:pt x="232073" y="61080"/>
                </a:lnTo>
                <a:lnTo>
                  <a:pt x="29451" y="267896"/>
                </a:lnTo>
                <a:lnTo>
                  <a:pt x="6188" y="306183"/>
                </a:lnTo>
                <a:lnTo>
                  <a:pt x="0" y="333688"/>
                </a:lnTo>
                <a:lnTo>
                  <a:pt x="5765" y="328646"/>
                </a:lnTo>
                <a:lnTo>
                  <a:pt x="7848" y="327097"/>
                </a:lnTo>
                <a:lnTo>
                  <a:pt x="14719" y="322078"/>
                </a:lnTo>
                <a:lnTo>
                  <a:pt x="19002" y="318146"/>
                </a:lnTo>
                <a:lnTo>
                  <a:pt x="22489" y="313266"/>
                </a:lnTo>
                <a:lnTo>
                  <a:pt x="26974" y="305405"/>
                </a:lnTo>
                <a:lnTo>
                  <a:pt x="33427" y="294785"/>
                </a:lnTo>
                <a:lnTo>
                  <a:pt x="272414" y="41804"/>
                </a:lnTo>
                <a:lnTo>
                  <a:pt x="305892" y="26411"/>
                </a:lnTo>
                <a:lnTo>
                  <a:pt x="319238" y="23734"/>
                </a:lnTo>
                <a:lnTo>
                  <a:pt x="349288" y="1354"/>
                </a:lnTo>
                <a:lnTo>
                  <a:pt x="332891" y="0"/>
                </a:lnTo>
                <a:close/>
              </a:path>
            </a:pathLst>
          </a:custGeom>
          <a:solidFill>
            <a:srgbClr val="6666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3" name="bg object 113"/>
          <p:cNvSpPr/>
          <p:nvPr/>
        </p:nvSpPr>
        <p:spPr>
          <a:xfrm>
            <a:off x="2593991" y="2697839"/>
            <a:ext cx="315595" cy="301625"/>
          </a:xfrm>
          <a:custGeom>
            <a:avLst/>
            <a:gdLst/>
            <a:ahLst/>
            <a:cxnLst/>
            <a:rect l="l" t="t" r="r" b="b"/>
            <a:pathLst>
              <a:path w="315594" h="301625">
                <a:moveTo>
                  <a:pt x="315417" y="0"/>
                </a:moveTo>
                <a:lnTo>
                  <a:pt x="272836" y="6916"/>
                </a:lnTo>
                <a:lnTo>
                  <a:pt x="223818" y="50160"/>
                </a:lnTo>
                <a:lnTo>
                  <a:pt x="146704" y="128862"/>
                </a:lnTo>
                <a:lnTo>
                  <a:pt x="37795" y="240893"/>
                </a:lnTo>
                <a:lnTo>
                  <a:pt x="6553" y="277350"/>
                </a:lnTo>
                <a:lnTo>
                  <a:pt x="0" y="301358"/>
                </a:lnTo>
                <a:lnTo>
                  <a:pt x="3390" y="297789"/>
                </a:lnTo>
                <a:lnTo>
                  <a:pt x="7124" y="293217"/>
                </a:lnTo>
                <a:lnTo>
                  <a:pt x="10172" y="287731"/>
                </a:lnTo>
                <a:lnTo>
                  <a:pt x="16625" y="277117"/>
                </a:lnTo>
                <a:lnTo>
                  <a:pt x="23923" y="266474"/>
                </a:lnTo>
                <a:lnTo>
                  <a:pt x="30721" y="257541"/>
                </a:lnTo>
                <a:lnTo>
                  <a:pt x="35674" y="252056"/>
                </a:lnTo>
                <a:lnTo>
                  <a:pt x="72059" y="214650"/>
                </a:lnTo>
                <a:lnTo>
                  <a:pt x="255612" y="24142"/>
                </a:lnTo>
                <a:lnTo>
                  <a:pt x="263008" y="16729"/>
                </a:lnTo>
                <a:lnTo>
                  <a:pt x="268960" y="12653"/>
                </a:lnTo>
                <a:lnTo>
                  <a:pt x="276608" y="10471"/>
                </a:lnTo>
                <a:lnTo>
                  <a:pt x="289090" y="8737"/>
                </a:lnTo>
                <a:lnTo>
                  <a:pt x="298491" y="7097"/>
                </a:lnTo>
                <a:lnTo>
                  <a:pt x="305773" y="4959"/>
                </a:lnTo>
                <a:lnTo>
                  <a:pt x="311294" y="2526"/>
                </a:lnTo>
                <a:lnTo>
                  <a:pt x="315417" y="0"/>
                </a:lnTo>
                <a:close/>
              </a:path>
            </a:pathLst>
          </a:custGeom>
          <a:solidFill>
            <a:srgbClr val="33333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4" name="bg object 114"/>
          <p:cNvSpPr/>
          <p:nvPr/>
        </p:nvSpPr>
        <p:spPr>
          <a:xfrm>
            <a:off x="2203786" y="2770852"/>
            <a:ext cx="46990" cy="90805"/>
          </a:xfrm>
          <a:custGeom>
            <a:avLst/>
            <a:gdLst/>
            <a:ahLst/>
            <a:cxnLst/>
            <a:rect l="l" t="t" r="r" b="b"/>
            <a:pathLst>
              <a:path w="46989" h="90805">
                <a:moveTo>
                  <a:pt x="43324" y="0"/>
                </a:moveTo>
                <a:lnTo>
                  <a:pt x="34537" y="7449"/>
                </a:lnTo>
                <a:lnTo>
                  <a:pt x="28047" y="12955"/>
                </a:lnTo>
                <a:lnTo>
                  <a:pt x="24027" y="16368"/>
                </a:lnTo>
                <a:lnTo>
                  <a:pt x="22648" y="17538"/>
                </a:lnTo>
                <a:lnTo>
                  <a:pt x="5869" y="30537"/>
                </a:lnTo>
                <a:lnTo>
                  <a:pt x="0" y="39851"/>
                </a:lnTo>
                <a:lnTo>
                  <a:pt x="4791" y="49962"/>
                </a:lnTo>
                <a:lnTo>
                  <a:pt x="19994" y="65354"/>
                </a:lnTo>
                <a:lnTo>
                  <a:pt x="24412" y="69585"/>
                </a:lnTo>
                <a:lnTo>
                  <a:pt x="30441" y="75344"/>
                </a:lnTo>
                <a:lnTo>
                  <a:pt x="37902" y="82458"/>
                </a:lnTo>
                <a:lnTo>
                  <a:pt x="46613" y="90754"/>
                </a:lnTo>
              </a:path>
            </a:pathLst>
          </a:custGeom>
          <a:ln w="3175">
            <a:solidFill>
              <a:srgbClr val="99999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5" name="bg object 115"/>
          <p:cNvSpPr/>
          <p:nvPr/>
        </p:nvSpPr>
        <p:spPr>
          <a:xfrm>
            <a:off x="2498175" y="2440745"/>
            <a:ext cx="558800" cy="561340"/>
          </a:xfrm>
          <a:custGeom>
            <a:avLst/>
            <a:gdLst/>
            <a:ahLst/>
            <a:cxnLst/>
            <a:rect l="l" t="t" r="r" b="b"/>
            <a:pathLst>
              <a:path w="558800" h="561339">
                <a:moveTo>
                  <a:pt x="556044" y="0"/>
                </a:moveTo>
                <a:lnTo>
                  <a:pt x="0" y="561009"/>
                </a:lnTo>
                <a:lnTo>
                  <a:pt x="17703" y="557466"/>
                </a:lnTo>
                <a:lnTo>
                  <a:pt x="22669" y="553224"/>
                </a:lnTo>
                <a:lnTo>
                  <a:pt x="550379" y="23368"/>
                </a:lnTo>
                <a:lnTo>
                  <a:pt x="558177" y="12039"/>
                </a:lnTo>
                <a:lnTo>
                  <a:pt x="5560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6" name="bg object 116"/>
          <p:cNvSpPr/>
          <p:nvPr/>
        </p:nvSpPr>
        <p:spPr>
          <a:xfrm>
            <a:off x="2254524" y="2322446"/>
            <a:ext cx="779780" cy="663575"/>
          </a:xfrm>
          <a:custGeom>
            <a:avLst/>
            <a:gdLst/>
            <a:ahLst/>
            <a:cxnLst/>
            <a:rect l="l" t="t" r="r" b="b"/>
            <a:pathLst>
              <a:path w="779780" h="663575">
                <a:moveTo>
                  <a:pt x="571309" y="0"/>
                </a:moveTo>
                <a:lnTo>
                  <a:pt x="562521" y="0"/>
                </a:lnTo>
                <a:lnTo>
                  <a:pt x="557149" y="1905"/>
                </a:lnTo>
                <a:lnTo>
                  <a:pt x="50" y="479158"/>
                </a:lnTo>
                <a:lnTo>
                  <a:pt x="0" y="482688"/>
                </a:lnTo>
                <a:lnTo>
                  <a:pt x="2247" y="484708"/>
                </a:lnTo>
                <a:lnTo>
                  <a:pt x="196176" y="661238"/>
                </a:lnTo>
                <a:lnTo>
                  <a:pt x="201434" y="663130"/>
                </a:lnTo>
                <a:lnTo>
                  <a:pt x="212242" y="663130"/>
                </a:lnTo>
                <a:lnTo>
                  <a:pt x="217817" y="661009"/>
                </a:lnTo>
                <a:lnTo>
                  <a:pt x="222074" y="656780"/>
                </a:lnTo>
                <a:lnTo>
                  <a:pt x="202819" y="656780"/>
                </a:lnTo>
                <a:lnTo>
                  <a:pt x="199123" y="655358"/>
                </a:lnTo>
                <a:lnTo>
                  <a:pt x="7632" y="481012"/>
                </a:lnTo>
                <a:lnTo>
                  <a:pt x="560057" y="7785"/>
                </a:lnTo>
                <a:lnTo>
                  <a:pt x="563943" y="6350"/>
                </a:lnTo>
                <a:lnTo>
                  <a:pt x="586505" y="6350"/>
                </a:lnTo>
                <a:lnTo>
                  <a:pt x="574687" y="736"/>
                </a:lnTo>
                <a:lnTo>
                  <a:pt x="571309" y="0"/>
                </a:lnTo>
                <a:close/>
              </a:path>
              <a:path w="779780" h="663575">
                <a:moveTo>
                  <a:pt x="586505" y="6350"/>
                </a:moveTo>
                <a:lnTo>
                  <a:pt x="570445" y="6350"/>
                </a:lnTo>
                <a:lnTo>
                  <a:pt x="572871" y="6883"/>
                </a:lnTo>
                <a:lnTo>
                  <a:pt x="771385" y="101206"/>
                </a:lnTo>
                <a:lnTo>
                  <a:pt x="771499" y="101980"/>
                </a:lnTo>
                <a:lnTo>
                  <a:pt x="214668" y="655180"/>
                </a:lnTo>
                <a:lnTo>
                  <a:pt x="210794" y="656780"/>
                </a:lnTo>
                <a:lnTo>
                  <a:pt x="222074" y="656780"/>
                </a:lnTo>
                <a:lnTo>
                  <a:pt x="775665" y="106794"/>
                </a:lnTo>
                <a:lnTo>
                  <a:pt x="779195" y="103339"/>
                </a:lnTo>
                <a:lnTo>
                  <a:pt x="778217" y="97409"/>
                </a:lnTo>
                <a:lnTo>
                  <a:pt x="586505" y="6350"/>
                </a:lnTo>
                <a:close/>
              </a:path>
            </a:pathLst>
          </a:custGeom>
          <a:solidFill>
            <a:srgbClr val="000000">
              <a:alpha val="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17" name="bg object 117"/>
          <p:cNvSpPr/>
          <p:nvPr/>
        </p:nvSpPr>
        <p:spPr>
          <a:xfrm>
            <a:off x="2239243" y="2309084"/>
            <a:ext cx="815340" cy="705485"/>
          </a:xfrm>
          <a:custGeom>
            <a:avLst/>
            <a:gdLst/>
            <a:ahLst/>
            <a:cxnLst/>
            <a:rect l="l" t="t" r="r" b="b"/>
            <a:pathLst>
              <a:path w="815339" h="705485">
                <a:moveTo>
                  <a:pt x="5945" y="482795"/>
                </a:moveTo>
                <a:lnTo>
                  <a:pt x="1574" y="488417"/>
                </a:lnTo>
                <a:lnTo>
                  <a:pt x="0" y="494914"/>
                </a:lnTo>
                <a:lnTo>
                  <a:pt x="1242" y="501483"/>
                </a:lnTo>
                <a:lnTo>
                  <a:pt x="5322" y="507319"/>
                </a:lnTo>
                <a:lnTo>
                  <a:pt x="209195" y="699915"/>
                </a:lnTo>
                <a:lnTo>
                  <a:pt x="215402" y="703784"/>
                </a:lnTo>
                <a:lnTo>
                  <a:pt x="222434" y="705001"/>
                </a:lnTo>
                <a:lnTo>
                  <a:pt x="229425" y="703579"/>
                </a:lnTo>
                <a:lnTo>
                  <a:pt x="235510" y="699534"/>
                </a:lnTo>
                <a:lnTo>
                  <a:pt x="810960" y="123068"/>
                </a:lnTo>
                <a:lnTo>
                  <a:pt x="814680" y="117410"/>
                </a:lnTo>
                <a:lnTo>
                  <a:pt x="815235" y="111597"/>
                </a:lnTo>
                <a:lnTo>
                  <a:pt x="812744" y="106312"/>
                </a:lnTo>
                <a:lnTo>
                  <a:pt x="807327" y="102240"/>
                </a:lnTo>
                <a:lnTo>
                  <a:pt x="595098" y="2100"/>
                </a:lnTo>
                <a:lnTo>
                  <a:pt x="587542" y="0"/>
                </a:lnTo>
                <a:lnTo>
                  <a:pt x="579259" y="67"/>
                </a:lnTo>
                <a:lnTo>
                  <a:pt x="571250" y="2170"/>
                </a:lnTo>
                <a:lnTo>
                  <a:pt x="564516" y="6177"/>
                </a:lnTo>
                <a:lnTo>
                  <a:pt x="5945" y="482795"/>
                </a:lnTo>
                <a:close/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118" name="bg object 118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2808740" y="2408669"/>
            <a:ext cx="84200" cy="63658"/>
          </a:xfrm>
          <a:prstGeom prst="rect">
            <a:avLst/>
          </a:prstGeom>
        </p:spPr>
      </p:pic>
      <p:sp>
        <p:nvSpPr>
          <p:cNvPr id="119" name="bg object 119"/>
          <p:cNvSpPr/>
          <p:nvPr/>
        </p:nvSpPr>
        <p:spPr>
          <a:xfrm>
            <a:off x="2890693" y="2598732"/>
            <a:ext cx="45720" cy="57785"/>
          </a:xfrm>
          <a:custGeom>
            <a:avLst/>
            <a:gdLst/>
            <a:ahLst/>
            <a:cxnLst/>
            <a:rect l="l" t="t" r="r" b="b"/>
            <a:pathLst>
              <a:path w="45719" h="57785">
                <a:moveTo>
                  <a:pt x="44259" y="0"/>
                </a:moveTo>
                <a:lnTo>
                  <a:pt x="0" y="43916"/>
                </a:lnTo>
                <a:lnTo>
                  <a:pt x="647" y="57391"/>
                </a:lnTo>
                <a:lnTo>
                  <a:pt x="45326" y="13461"/>
                </a:lnTo>
                <a:lnTo>
                  <a:pt x="44259" y="0"/>
                </a:lnTo>
                <a:close/>
              </a:path>
            </a:pathLst>
          </a:custGeom>
          <a:solidFill>
            <a:srgbClr val="33333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0" name="bg object 120"/>
          <p:cNvSpPr/>
          <p:nvPr/>
        </p:nvSpPr>
        <p:spPr>
          <a:xfrm>
            <a:off x="2955112" y="2945732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5" h="0">
                <a:moveTo>
                  <a:pt x="0" y="0"/>
                </a:moveTo>
                <a:lnTo>
                  <a:pt x="241376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1" name="bg object 121"/>
          <p:cNvSpPr/>
          <p:nvPr/>
        </p:nvSpPr>
        <p:spPr>
          <a:xfrm>
            <a:off x="2931236" y="2921854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60" h="48260">
                <a:moveTo>
                  <a:pt x="23875" y="0"/>
                </a:moveTo>
                <a:lnTo>
                  <a:pt x="14583" y="1876"/>
                </a:lnTo>
                <a:lnTo>
                  <a:pt x="6994" y="6994"/>
                </a:lnTo>
                <a:lnTo>
                  <a:pt x="1876" y="14583"/>
                </a:lnTo>
                <a:lnTo>
                  <a:pt x="0" y="23875"/>
                </a:lnTo>
                <a:lnTo>
                  <a:pt x="1876" y="33168"/>
                </a:lnTo>
                <a:lnTo>
                  <a:pt x="6994" y="40757"/>
                </a:lnTo>
                <a:lnTo>
                  <a:pt x="14583" y="45875"/>
                </a:lnTo>
                <a:lnTo>
                  <a:pt x="23875" y="47751"/>
                </a:lnTo>
                <a:lnTo>
                  <a:pt x="33168" y="45875"/>
                </a:lnTo>
                <a:lnTo>
                  <a:pt x="40757" y="40757"/>
                </a:lnTo>
                <a:lnTo>
                  <a:pt x="45875" y="33168"/>
                </a:lnTo>
                <a:lnTo>
                  <a:pt x="47751" y="23875"/>
                </a:lnTo>
                <a:lnTo>
                  <a:pt x="45875" y="14583"/>
                </a:lnTo>
                <a:lnTo>
                  <a:pt x="40757" y="6994"/>
                </a:lnTo>
                <a:lnTo>
                  <a:pt x="33168" y="1876"/>
                </a:lnTo>
                <a:lnTo>
                  <a:pt x="238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2" name="bg object 122"/>
          <p:cNvSpPr/>
          <p:nvPr/>
        </p:nvSpPr>
        <p:spPr>
          <a:xfrm>
            <a:off x="2928061" y="2918682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7050" y="0"/>
                </a:moveTo>
                <a:lnTo>
                  <a:pt x="16534" y="2130"/>
                </a:lnTo>
                <a:lnTo>
                  <a:pt x="7934" y="7934"/>
                </a:lnTo>
                <a:lnTo>
                  <a:pt x="2130" y="16534"/>
                </a:lnTo>
                <a:lnTo>
                  <a:pt x="0" y="27051"/>
                </a:lnTo>
                <a:lnTo>
                  <a:pt x="2130" y="37567"/>
                </a:lnTo>
                <a:lnTo>
                  <a:pt x="7934" y="46167"/>
                </a:lnTo>
                <a:lnTo>
                  <a:pt x="16534" y="51971"/>
                </a:lnTo>
                <a:lnTo>
                  <a:pt x="27050" y="54102"/>
                </a:lnTo>
                <a:lnTo>
                  <a:pt x="37573" y="51971"/>
                </a:lnTo>
                <a:lnTo>
                  <a:pt x="43825" y="47752"/>
                </a:lnTo>
                <a:lnTo>
                  <a:pt x="27050" y="47752"/>
                </a:lnTo>
                <a:lnTo>
                  <a:pt x="19005" y="46123"/>
                </a:lnTo>
                <a:lnTo>
                  <a:pt x="12423" y="41682"/>
                </a:lnTo>
                <a:lnTo>
                  <a:pt x="7980" y="35102"/>
                </a:lnTo>
                <a:lnTo>
                  <a:pt x="6349" y="27051"/>
                </a:lnTo>
                <a:lnTo>
                  <a:pt x="7980" y="18999"/>
                </a:lnTo>
                <a:lnTo>
                  <a:pt x="12423" y="12419"/>
                </a:lnTo>
                <a:lnTo>
                  <a:pt x="19005" y="7978"/>
                </a:lnTo>
                <a:lnTo>
                  <a:pt x="27050" y="6350"/>
                </a:lnTo>
                <a:lnTo>
                  <a:pt x="43825" y="6350"/>
                </a:lnTo>
                <a:lnTo>
                  <a:pt x="37573" y="2130"/>
                </a:lnTo>
                <a:lnTo>
                  <a:pt x="27050" y="0"/>
                </a:lnTo>
                <a:close/>
              </a:path>
              <a:path w="54610" h="54610">
                <a:moveTo>
                  <a:pt x="43825" y="6350"/>
                </a:moveTo>
                <a:lnTo>
                  <a:pt x="27050" y="6350"/>
                </a:lnTo>
                <a:lnTo>
                  <a:pt x="35102" y="7978"/>
                </a:lnTo>
                <a:lnTo>
                  <a:pt x="41682" y="12419"/>
                </a:lnTo>
                <a:lnTo>
                  <a:pt x="46123" y="18999"/>
                </a:lnTo>
                <a:lnTo>
                  <a:pt x="47751" y="27051"/>
                </a:lnTo>
                <a:lnTo>
                  <a:pt x="46123" y="35102"/>
                </a:lnTo>
                <a:lnTo>
                  <a:pt x="41682" y="41682"/>
                </a:lnTo>
                <a:lnTo>
                  <a:pt x="35102" y="46123"/>
                </a:lnTo>
                <a:lnTo>
                  <a:pt x="27050" y="47752"/>
                </a:lnTo>
                <a:lnTo>
                  <a:pt x="43825" y="47752"/>
                </a:lnTo>
                <a:lnTo>
                  <a:pt x="46172" y="46167"/>
                </a:lnTo>
                <a:lnTo>
                  <a:pt x="51973" y="37567"/>
                </a:lnTo>
                <a:lnTo>
                  <a:pt x="54101" y="27051"/>
                </a:lnTo>
                <a:lnTo>
                  <a:pt x="51973" y="16534"/>
                </a:lnTo>
                <a:lnTo>
                  <a:pt x="46172" y="7934"/>
                </a:lnTo>
                <a:lnTo>
                  <a:pt x="43825" y="63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3" name="bg object 123"/>
          <p:cNvSpPr/>
          <p:nvPr/>
        </p:nvSpPr>
        <p:spPr>
          <a:xfrm>
            <a:off x="3195544" y="2543053"/>
            <a:ext cx="805815" cy="805815"/>
          </a:xfrm>
          <a:custGeom>
            <a:avLst/>
            <a:gdLst/>
            <a:ahLst/>
            <a:cxnLst/>
            <a:rect l="l" t="t" r="r" b="b"/>
            <a:pathLst>
              <a:path w="805814" h="805814">
                <a:moveTo>
                  <a:pt x="402666" y="0"/>
                </a:moveTo>
                <a:lnTo>
                  <a:pt x="355706" y="2709"/>
                </a:lnTo>
                <a:lnTo>
                  <a:pt x="310337" y="10635"/>
                </a:lnTo>
                <a:lnTo>
                  <a:pt x="266862" y="23476"/>
                </a:lnTo>
                <a:lnTo>
                  <a:pt x="225582" y="40929"/>
                </a:lnTo>
                <a:lnTo>
                  <a:pt x="186800" y="62693"/>
                </a:lnTo>
                <a:lnTo>
                  <a:pt x="150817" y="88465"/>
                </a:lnTo>
                <a:lnTo>
                  <a:pt x="117936" y="117943"/>
                </a:lnTo>
                <a:lnTo>
                  <a:pt x="88460" y="150825"/>
                </a:lnTo>
                <a:lnTo>
                  <a:pt x="62689" y="186809"/>
                </a:lnTo>
                <a:lnTo>
                  <a:pt x="40926" y="225592"/>
                </a:lnTo>
                <a:lnTo>
                  <a:pt x="23474" y="266873"/>
                </a:lnTo>
                <a:lnTo>
                  <a:pt x="10634" y="310349"/>
                </a:lnTo>
                <a:lnTo>
                  <a:pt x="2708" y="355718"/>
                </a:lnTo>
                <a:lnTo>
                  <a:pt x="0" y="402678"/>
                </a:lnTo>
                <a:lnTo>
                  <a:pt x="2708" y="449639"/>
                </a:lnTo>
                <a:lnTo>
                  <a:pt x="10634" y="495008"/>
                </a:lnTo>
                <a:lnTo>
                  <a:pt x="23474" y="538484"/>
                </a:lnTo>
                <a:lnTo>
                  <a:pt x="40926" y="579765"/>
                </a:lnTo>
                <a:lnTo>
                  <a:pt x="62689" y="618548"/>
                </a:lnTo>
                <a:lnTo>
                  <a:pt x="88460" y="654532"/>
                </a:lnTo>
                <a:lnTo>
                  <a:pt x="117936" y="687414"/>
                </a:lnTo>
                <a:lnTo>
                  <a:pt x="150817" y="716892"/>
                </a:lnTo>
                <a:lnTo>
                  <a:pt x="186800" y="742664"/>
                </a:lnTo>
                <a:lnTo>
                  <a:pt x="225582" y="764428"/>
                </a:lnTo>
                <a:lnTo>
                  <a:pt x="266862" y="781881"/>
                </a:lnTo>
                <a:lnTo>
                  <a:pt x="310337" y="794722"/>
                </a:lnTo>
                <a:lnTo>
                  <a:pt x="355706" y="802648"/>
                </a:lnTo>
                <a:lnTo>
                  <a:pt x="402666" y="805357"/>
                </a:lnTo>
                <a:lnTo>
                  <a:pt x="449628" y="802648"/>
                </a:lnTo>
                <a:lnTo>
                  <a:pt x="494999" y="794722"/>
                </a:lnTo>
                <a:lnTo>
                  <a:pt x="538476" y="781881"/>
                </a:lnTo>
                <a:lnTo>
                  <a:pt x="579758" y="764428"/>
                </a:lnTo>
                <a:lnTo>
                  <a:pt x="618541" y="742664"/>
                </a:lnTo>
                <a:lnTo>
                  <a:pt x="654525" y="716892"/>
                </a:lnTo>
                <a:lnTo>
                  <a:pt x="687406" y="687414"/>
                </a:lnTo>
                <a:lnTo>
                  <a:pt x="716883" y="654532"/>
                </a:lnTo>
                <a:lnTo>
                  <a:pt x="742655" y="618548"/>
                </a:lnTo>
                <a:lnTo>
                  <a:pt x="764417" y="579765"/>
                </a:lnTo>
                <a:lnTo>
                  <a:pt x="781870" y="538484"/>
                </a:lnTo>
                <a:lnTo>
                  <a:pt x="794710" y="495008"/>
                </a:lnTo>
                <a:lnTo>
                  <a:pt x="802636" y="449639"/>
                </a:lnTo>
                <a:lnTo>
                  <a:pt x="805345" y="402678"/>
                </a:lnTo>
                <a:lnTo>
                  <a:pt x="802636" y="355718"/>
                </a:lnTo>
                <a:lnTo>
                  <a:pt x="794710" y="310349"/>
                </a:lnTo>
                <a:lnTo>
                  <a:pt x="781870" y="266873"/>
                </a:lnTo>
                <a:lnTo>
                  <a:pt x="764417" y="225592"/>
                </a:lnTo>
                <a:lnTo>
                  <a:pt x="742655" y="186809"/>
                </a:lnTo>
                <a:lnTo>
                  <a:pt x="716883" y="150825"/>
                </a:lnTo>
                <a:lnTo>
                  <a:pt x="687406" y="117943"/>
                </a:lnTo>
                <a:lnTo>
                  <a:pt x="654525" y="88465"/>
                </a:lnTo>
                <a:lnTo>
                  <a:pt x="618541" y="62693"/>
                </a:lnTo>
                <a:lnTo>
                  <a:pt x="579758" y="40929"/>
                </a:lnTo>
                <a:lnTo>
                  <a:pt x="538476" y="23476"/>
                </a:lnTo>
                <a:lnTo>
                  <a:pt x="494999" y="10635"/>
                </a:lnTo>
                <a:lnTo>
                  <a:pt x="449628" y="2709"/>
                </a:lnTo>
                <a:lnTo>
                  <a:pt x="40266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24" name="bg object 124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3284016" y="3127717"/>
            <a:ext cx="571792" cy="135776"/>
          </a:xfrm>
          <a:prstGeom prst="rect">
            <a:avLst/>
          </a:prstGeom>
        </p:spPr>
      </p:pic>
      <p:sp>
        <p:nvSpPr>
          <p:cNvPr id="125" name="bg object 125"/>
          <p:cNvSpPr/>
          <p:nvPr/>
        </p:nvSpPr>
        <p:spPr>
          <a:xfrm>
            <a:off x="3195535" y="2692803"/>
            <a:ext cx="774065" cy="565150"/>
          </a:xfrm>
          <a:custGeom>
            <a:avLst/>
            <a:gdLst/>
            <a:ahLst/>
            <a:cxnLst/>
            <a:rect l="l" t="t" r="r" b="b"/>
            <a:pathLst>
              <a:path w="774064" h="565150">
                <a:moveTo>
                  <a:pt x="643375" y="0"/>
                </a:moveTo>
                <a:lnTo>
                  <a:pt x="488834" y="18118"/>
                </a:lnTo>
                <a:lnTo>
                  <a:pt x="424635" y="26877"/>
                </a:lnTo>
                <a:lnTo>
                  <a:pt x="378034" y="34466"/>
                </a:lnTo>
                <a:lnTo>
                  <a:pt x="319418" y="46936"/>
                </a:lnTo>
                <a:lnTo>
                  <a:pt x="165227" y="81871"/>
                </a:lnTo>
                <a:lnTo>
                  <a:pt x="23971" y="115953"/>
                </a:lnTo>
                <a:lnTo>
                  <a:pt x="10635" y="160599"/>
                </a:lnTo>
                <a:lnTo>
                  <a:pt x="2709" y="205966"/>
                </a:lnTo>
                <a:lnTo>
                  <a:pt x="0" y="252923"/>
                </a:lnTo>
                <a:lnTo>
                  <a:pt x="2709" y="299883"/>
                </a:lnTo>
                <a:lnTo>
                  <a:pt x="10635" y="345253"/>
                </a:lnTo>
                <a:lnTo>
                  <a:pt x="23476" y="388729"/>
                </a:lnTo>
                <a:lnTo>
                  <a:pt x="40929" y="430010"/>
                </a:lnTo>
                <a:lnTo>
                  <a:pt x="62693" y="468793"/>
                </a:lnTo>
                <a:lnTo>
                  <a:pt x="88465" y="504777"/>
                </a:lnTo>
                <a:lnTo>
                  <a:pt x="117943" y="537659"/>
                </a:lnTo>
                <a:lnTo>
                  <a:pt x="148061" y="564659"/>
                </a:lnTo>
                <a:lnTo>
                  <a:pt x="520236" y="505991"/>
                </a:lnTo>
                <a:lnTo>
                  <a:pt x="560795" y="494764"/>
                </a:lnTo>
                <a:lnTo>
                  <a:pt x="611761" y="454378"/>
                </a:lnTo>
                <a:lnTo>
                  <a:pt x="646625" y="422973"/>
                </a:lnTo>
                <a:lnTo>
                  <a:pt x="685747" y="385469"/>
                </a:lnTo>
                <a:lnTo>
                  <a:pt x="721909" y="346926"/>
                </a:lnTo>
                <a:lnTo>
                  <a:pt x="747896" y="312405"/>
                </a:lnTo>
                <a:lnTo>
                  <a:pt x="765598" y="276175"/>
                </a:lnTo>
                <a:lnTo>
                  <a:pt x="773515" y="244812"/>
                </a:lnTo>
                <a:lnTo>
                  <a:pt x="773217" y="218722"/>
                </a:lnTo>
                <a:lnTo>
                  <a:pt x="662997" y="13371"/>
                </a:lnTo>
                <a:lnTo>
                  <a:pt x="643375" y="0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26" name="bg object 126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3195535" y="2693149"/>
            <a:ext cx="664248" cy="482268"/>
          </a:xfrm>
          <a:prstGeom prst="rect">
            <a:avLst/>
          </a:prstGeom>
        </p:spPr>
      </p:pic>
      <p:pic>
        <p:nvPicPr>
          <p:cNvPr id="127" name="bg object 127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3385548" y="2756206"/>
            <a:ext cx="345313" cy="262407"/>
          </a:xfrm>
          <a:prstGeom prst="rect">
            <a:avLst/>
          </a:prstGeom>
        </p:spPr>
      </p:pic>
      <p:pic>
        <p:nvPicPr>
          <p:cNvPr id="128" name="bg object 128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3195535" y="2834369"/>
            <a:ext cx="213229" cy="248208"/>
          </a:xfrm>
          <a:prstGeom prst="rect">
            <a:avLst/>
          </a:prstGeom>
        </p:spPr>
      </p:pic>
      <p:pic>
        <p:nvPicPr>
          <p:cNvPr id="129" name="bg object 129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3385540" y="2832862"/>
            <a:ext cx="50990" cy="185737"/>
          </a:xfrm>
          <a:prstGeom prst="rect">
            <a:avLst/>
          </a:prstGeom>
        </p:spPr>
      </p:pic>
      <p:sp>
        <p:nvSpPr>
          <p:cNvPr id="130" name="bg object 130"/>
          <p:cNvSpPr/>
          <p:nvPr/>
        </p:nvSpPr>
        <p:spPr>
          <a:xfrm>
            <a:off x="3411048" y="2845502"/>
            <a:ext cx="285750" cy="141605"/>
          </a:xfrm>
          <a:custGeom>
            <a:avLst/>
            <a:gdLst/>
            <a:ahLst/>
            <a:cxnLst/>
            <a:rect l="l" t="t" r="r" b="b"/>
            <a:pathLst>
              <a:path w="285750" h="141605">
                <a:moveTo>
                  <a:pt x="270826" y="0"/>
                </a:moveTo>
                <a:lnTo>
                  <a:pt x="268477" y="2705"/>
                </a:lnTo>
                <a:lnTo>
                  <a:pt x="268362" y="3429"/>
                </a:lnTo>
                <a:lnTo>
                  <a:pt x="265886" y="5765"/>
                </a:lnTo>
                <a:lnTo>
                  <a:pt x="250078" y="17786"/>
                </a:lnTo>
                <a:lnTo>
                  <a:pt x="232161" y="26800"/>
                </a:lnTo>
                <a:lnTo>
                  <a:pt x="212643" y="33865"/>
                </a:lnTo>
                <a:lnTo>
                  <a:pt x="172744" y="45796"/>
                </a:lnTo>
                <a:lnTo>
                  <a:pt x="170623" y="39090"/>
                </a:lnTo>
                <a:lnTo>
                  <a:pt x="133768" y="50673"/>
                </a:lnTo>
                <a:lnTo>
                  <a:pt x="111149" y="39090"/>
                </a:lnTo>
                <a:lnTo>
                  <a:pt x="29056" y="62661"/>
                </a:lnTo>
                <a:lnTo>
                  <a:pt x="29132" y="65684"/>
                </a:lnTo>
                <a:lnTo>
                  <a:pt x="29869" y="70485"/>
                </a:lnTo>
                <a:lnTo>
                  <a:pt x="926" y="78740"/>
                </a:lnTo>
                <a:lnTo>
                  <a:pt x="0" y="81680"/>
                </a:lnTo>
                <a:lnTo>
                  <a:pt x="603" y="88776"/>
                </a:lnTo>
                <a:lnTo>
                  <a:pt x="2581" y="98981"/>
                </a:lnTo>
                <a:lnTo>
                  <a:pt x="16739" y="139325"/>
                </a:lnTo>
                <a:lnTo>
                  <a:pt x="19099" y="141300"/>
                </a:lnTo>
                <a:lnTo>
                  <a:pt x="47789" y="132207"/>
                </a:lnTo>
                <a:lnTo>
                  <a:pt x="49732" y="136601"/>
                </a:lnTo>
                <a:lnTo>
                  <a:pt x="51281" y="139166"/>
                </a:lnTo>
                <a:lnTo>
                  <a:pt x="132777" y="114439"/>
                </a:lnTo>
                <a:lnTo>
                  <a:pt x="146480" y="94246"/>
                </a:lnTo>
                <a:lnTo>
                  <a:pt x="184339" y="82715"/>
                </a:lnTo>
                <a:lnTo>
                  <a:pt x="184161" y="82156"/>
                </a:lnTo>
                <a:lnTo>
                  <a:pt x="224507" y="70237"/>
                </a:lnTo>
                <a:lnTo>
                  <a:pt x="245726" y="62844"/>
                </a:lnTo>
                <a:lnTo>
                  <a:pt x="266176" y="52905"/>
                </a:lnTo>
                <a:lnTo>
                  <a:pt x="285723" y="38874"/>
                </a:lnTo>
                <a:lnTo>
                  <a:pt x="270826" y="0"/>
                </a:lnTo>
                <a:close/>
              </a:path>
            </a:pathLst>
          </a:custGeom>
          <a:solidFill>
            <a:srgbClr val="000000">
              <a:alpha val="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31" name="bg object 131"/>
          <p:cNvSpPr/>
          <p:nvPr/>
        </p:nvSpPr>
        <p:spPr>
          <a:xfrm>
            <a:off x="3691077" y="2819915"/>
            <a:ext cx="17780" cy="60325"/>
          </a:xfrm>
          <a:custGeom>
            <a:avLst/>
            <a:gdLst/>
            <a:ahLst/>
            <a:cxnLst/>
            <a:rect l="l" t="t" r="r" b="b"/>
            <a:pathLst>
              <a:path w="17779" h="60325">
                <a:moveTo>
                  <a:pt x="6426" y="0"/>
                </a:moveTo>
                <a:lnTo>
                  <a:pt x="0" y="1981"/>
                </a:lnTo>
                <a:lnTo>
                  <a:pt x="2920" y="35686"/>
                </a:lnTo>
                <a:lnTo>
                  <a:pt x="11899" y="59842"/>
                </a:lnTo>
                <a:lnTo>
                  <a:pt x="10858" y="32981"/>
                </a:lnTo>
                <a:lnTo>
                  <a:pt x="17564" y="30543"/>
                </a:lnTo>
                <a:lnTo>
                  <a:pt x="6426" y="0"/>
                </a:lnTo>
                <a:close/>
              </a:path>
            </a:pathLst>
          </a:custGeom>
          <a:solidFill>
            <a:srgbClr val="1A1A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2" name="bg object 132"/>
          <p:cNvSpPr/>
          <p:nvPr/>
        </p:nvSpPr>
        <p:spPr>
          <a:xfrm>
            <a:off x="3693994" y="2850469"/>
            <a:ext cx="15240" cy="29845"/>
          </a:xfrm>
          <a:custGeom>
            <a:avLst/>
            <a:gdLst/>
            <a:ahLst/>
            <a:cxnLst/>
            <a:rect l="l" t="t" r="r" b="b"/>
            <a:pathLst>
              <a:path w="15239" h="29844">
                <a:moveTo>
                  <a:pt x="14643" y="0"/>
                </a:moveTo>
                <a:lnTo>
                  <a:pt x="0" y="5041"/>
                </a:lnTo>
                <a:lnTo>
                  <a:pt x="8978" y="29286"/>
                </a:lnTo>
                <a:lnTo>
                  <a:pt x="7937" y="2425"/>
                </a:lnTo>
                <a:lnTo>
                  <a:pt x="14643" y="0"/>
                </a:lnTo>
                <a:close/>
              </a:path>
            </a:pathLst>
          </a:custGeom>
          <a:solidFill>
            <a:srgbClr val="6666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3" name="bg object 133"/>
          <p:cNvSpPr/>
          <p:nvPr/>
        </p:nvSpPr>
        <p:spPr>
          <a:xfrm>
            <a:off x="3691078" y="2820095"/>
            <a:ext cx="11430" cy="35560"/>
          </a:xfrm>
          <a:custGeom>
            <a:avLst/>
            <a:gdLst/>
            <a:ahLst/>
            <a:cxnLst/>
            <a:rect l="l" t="t" r="r" b="b"/>
            <a:pathLst>
              <a:path w="11429" h="35560">
                <a:moveTo>
                  <a:pt x="5841" y="0"/>
                </a:moveTo>
                <a:lnTo>
                  <a:pt x="0" y="1803"/>
                </a:lnTo>
                <a:lnTo>
                  <a:pt x="2920" y="35509"/>
                </a:lnTo>
                <a:lnTo>
                  <a:pt x="10858" y="32804"/>
                </a:lnTo>
                <a:lnTo>
                  <a:pt x="584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34" name="bg object 134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3388931" y="2833218"/>
            <a:ext cx="184607" cy="55727"/>
          </a:xfrm>
          <a:prstGeom prst="rect">
            <a:avLst/>
          </a:prstGeom>
        </p:spPr>
      </p:pic>
      <p:sp>
        <p:nvSpPr>
          <p:cNvPr id="135" name="bg object 135"/>
          <p:cNvSpPr/>
          <p:nvPr/>
        </p:nvSpPr>
        <p:spPr>
          <a:xfrm>
            <a:off x="3407245" y="2875977"/>
            <a:ext cx="184785" cy="102235"/>
          </a:xfrm>
          <a:custGeom>
            <a:avLst/>
            <a:gdLst/>
            <a:ahLst/>
            <a:cxnLst/>
            <a:rect l="l" t="t" r="r" b="b"/>
            <a:pathLst>
              <a:path w="184785" h="102235">
                <a:moveTo>
                  <a:pt x="184340" y="43624"/>
                </a:moveTo>
                <a:lnTo>
                  <a:pt x="170637" y="0"/>
                </a:lnTo>
                <a:lnTo>
                  <a:pt x="133781" y="11582"/>
                </a:lnTo>
                <a:lnTo>
                  <a:pt x="111150" y="12"/>
                </a:lnTo>
                <a:lnTo>
                  <a:pt x="29883" y="23342"/>
                </a:lnTo>
                <a:lnTo>
                  <a:pt x="29311" y="26771"/>
                </a:lnTo>
                <a:lnTo>
                  <a:pt x="29959" y="31369"/>
                </a:lnTo>
                <a:lnTo>
                  <a:pt x="927" y="39649"/>
                </a:lnTo>
                <a:lnTo>
                  <a:pt x="0" y="42583"/>
                </a:lnTo>
                <a:lnTo>
                  <a:pt x="596" y="49682"/>
                </a:lnTo>
                <a:lnTo>
                  <a:pt x="13449" y="93916"/>
                </a:lnTo>
                <a:lnTo>
                  <a:pt x="19100" y="102222"/>
                </a:lnTo>
                <a:lnTo>
                  <a:pt x="47879" y="93078"/>
                </a:lnTo>
                <a:lnTo>
                  <a:pt x="49784" y="97256"/>
                </a:lnTo>
                <a:lnTo>
                  <a:pt x="52108" y="99847"/>
                </a:lnTo>
                <a:lnTo>
                  <a:pt x="132791" y="75349"/>
                </a:lnTo>
                <a:lnTo>
                  <a:pt x="146481" y="55156"/>
                </a:lnTo>
                <a:lnTo>
                  <a:pt x="184340" y="436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6" name="bg object 136"/>
          <p:cNvSpPr/>
          <p:nvPr/>
        </p:nvSpPr>
        <p:spPr>
          <a:xfrm>
            <a:off x="3518401" y="2875974"/>
            <a:ext cx="35560" cy="75565"/>
          </a:xfrm>
          <a:custGeom>
            <a:avLst/>
            <a:gdLst/>
            <a:ahLst/>
            <a:cxnLst/>
            <a:rect l="l" t="t" r="r" b="b"/>
            <a:pathLst>
              <a:path w="35560" h="75564">
                <a:moveTo>
                  <a:pt x="0" y="0"/>
                </a:moveTo>
                <a:lnTo>
                  <a:pt x="21628" y="75349"/>
                </a:lnTo>
                <a:lnTo>
                  <a:pt x="35331" y="55156"/>
                </a:lnTo>
                <a:lnTo>
                  <a:pt x="21628" y="10083"/>
                </a:lnTo>
                <a:lnTo>
                  <a:pt x="0" y="0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7" name="bg object 137"/>
          <p:cNvSpPr/>
          <p:nvPr/>
        </p:nvSpPr>
        <p:spPr>
          <a:xfrm>
            <a:off x="3407245" y="2905886"/>
            <a:ext cx="53340" cy="72390"/>
          </a:xfrm>
          <a:custGeom>
            <a:avLst/>
            <a:gdLst/>
            <a:ahLst/>
            <a:cxnLst/>
            <a:rect l="l" t="t" r="r" b="b"/>
            <a:pathLst>
              <a:path w="53339" h="72389">
                <a:moveTo>
                  <a:pt x="53238" y="61468"/>
                </a:moveTo>
                <a:lnTo>
                  <a:pt x="35077" y="0"/>
                </a:lnTo>
                <a:lnTo>
                  <a:pt x="927" y="9740"/>
                </a:lnTo>
                <a:lnTo>
                  <a:pt x="0" y="12674"/>
                </a:lnTo>
                <a:lnTo>
                  <a:pt x="9652" y="54330"/>
                </a:lnTo>
                <a:lnTo>
                  <a:pt x="19100" y="72313"/>
                </a:lnTo>
                <a:lnTo>
                  <a:pt x="53238" y="61468"/>
                </a:lnTo>
                <a:close/>
              </a:path>
            </a:pathLst>
          </a:custGeom>
          <a:solidFill>
            <a:srgbClr val="E4E4E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8" name="bg object 138"/>
          <p:cNvSpPr/>
          <p:nvPr/>
        </p:nvSpPr>
        <p:spPr>
          <a:xfrm>
            <a:off x="3436556" y="2875977"/>
            <a:ext cx="155575" cy="100330"/>
          </a:xfrm>
          <a:custGeom>
            <a:avLst/>
            <a:gdLst/>
            <a:ahLst/>
            <a:cxnLst/>
            <a:rect l="l" t="t" r="r" b="b"/>
            <a:pathLst>
              <a:path w="155575" h="100330">
                <a:moveTo>
                  <a:pt x="155028" y="43624"/>
                </a:moveTo>
                <a:lnTo>
                  <a:pt x="141325" y="0"/>
                </a:lnTo>
                <a:lnTo>
                  <a:pt x="104470" y="11582"/>
                </a:lnTo>
                <a:lnTo>
                  <a:pt x="81838" y="12"/>
                </a:lnTo>
                <a:lnTo>
                  <a:pt x="571" y="23342"/>
                </a:lnTo>
                <a:lnTo>
                  <a:pt x="0" y="26771"/>
                </a:lnTo>
                <a:lnTo>
                  <a:pt x="1206" y="35306"/>
                </a:lnTo>
                <a:lnTo>
                  <a:pt x="12585" y="77470"/>
                </a:lnTo>
                <a:lnTo>
                  <a:pt x="22796" y="99847"/>
                </a:lnTo>
                <a:lnTo>
                  <a:pt x="103479" y="75349"/>
                </a:lnTo>
                <a:lnTo>
                  <a:pt x="117170" y="55156"/>
                </a:lnTo>
                <a:lnTo>
                  <a:pt x="155028" y="436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9" name="bg object 139"/>
          <p:cNvSpPr/>
          <p:nvPr/>
        </p:nvSpPr>
        <p:spPr>
          <a:xfrm>
            <a:off x="3518401" y="2875974"/>
            <a:ext cx="35560" cy="75565"/>
          </a:xfrm>
          <a:custGeom>
            <a:avLst/>
            <a:gdLst/>
            <a:ahLst/>
            <a:cxnLst/>
            <a:rect l="l" t="t" r="r" b="b"/>
            <a:pathLst>
              <a:path w="35560" h="75564">
                <a:moveTo>
                  <a:pt x="0" y="0"/>
                </a:moveTo>
                <a:lnTo>
                  <a:pt x="21628" y="75349"/>
                </a:lnTo>
                <a:lnTo>
                  <a:pt x="35331" y="55156"/>
                </a:lnTo>
                <a:lnTo>
                  <a:pt x="22631" y="11582"/>
                </a:lnTo>
                <a:lnTo>
                  <a:pt x="0" y="0"/>
                </a:lnTo>
                <a:close/>
              </a:path>
            </a:pathLst>
          </a:custGeom>
          <a:solidFill>
            <a:srgbClr val="E4E4E4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40" name="bg object 140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3267430" y="2922219"/>
            <a:ext cx="702259" cy="335279"/>
          </a:xfrm>
          <a:prstGeom prst="rect">
            <a:avLst/>
          </a:prstGeom>
        </p:spPr>
      </p:pic>
      <p:sp>
        <p:nvSpPr>
          <p:cNvPr id="141" name="bg object 141"/>
          <p:cNvSpPr/>
          <p:nvPr/>
        </p:nvSpPr>
        <p:spPr>
          <a:xfrm>
            <a:off x="3541032" y="2876353"/>
            <a:ext cx="50800" cy="54610"/>
          </a:xfrm>
          <a:custGeom>
            <a:avLst/>
            <a:gdLst/>
            <a:ahLst/>
            <a:cxnLst/>
            <a:rect l="l" t="t" r="r" b="b"/>
            <a:pathLst>
              <a:path w="50800" h="54610">
                <a:moveTo>
                  <a:pt x="37185" y="0"/>
                </a:moveTo>
                <a:lnTo>
                  <a:pt x="0" y="11201"/>
                </a:lnTo>
                <a:lnTo>
                  <a:pt x="13068" y="54533"/>
                </a:lnTo>
                <a:lnTo>
                  <a:pt x="50241" y="43319"/>
                </a:lnTo>
                <a:lnTo>
                  <a:pt x="37185" y="0"/>
                </a:lnTo>
                <a:close/>
              </a:path>
            </a:pathLst>
          </a:custGeom>
          <a:solidFill>
            <a:srgbClr val="E4E4E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2" name="bg object 142"/>
          <p:cNvSpPr/>
          <p:nvPr/>
        </p:nvSpPr>
        <p:spPr>
          <a:xfrm>
            <a:off x="3542296" y="2880575"/>
            <a:ext cx="48260" cy="46355"/>
          </a:xfrm>
          <a:custGeom>
            <a:avLst/>
            <a:gdLst/>
            <a:ahLst/>
            <a:cxnLst/>
            <a:rect l="l" t="t" r="r" b="b"/>
            <a:pathLst>
              <a:path w="48260" h="46355">
                <a:moveTo>
                  <a:pt x="37198" y="0"/>
                </a:moveTo>
                <a:lnTo>
                  <a:pt x="0" y="11201"/>
                </a:lnTo>
                <a:lnTo>
                  <a:pt x="10515" y="46088"/>
                </a:lnTo>
                <a:lnTo>
                  <a:pt x="47713" y="34874"/>
                </a:lnTo>
                <a:lnTo>
                  <a:pt x="3719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3" name="bg object 143"/>
          <p:cNvSpPr/>
          <p:nvPr/>
        </p:nvSpPr>
        <p:spPr>
          <a:xfrm>
            <a:off x="3549269" y="2878403"/>
            <a:ext cx="35560" cy="50165"/>
          </a:xfrm>
          <a:custGeom>
            <a:avLst/>
            <a:gdLst/>
            <a:ahLst/>
            <a:cxnLst/>
            <a:rect l="l" t="t" r="r" b="b"/>
            <a:pathLst>
              <a:path w="35560" h="50164">
                <a:moveTo>
                  <a:pt x="9791" y="20447"/>
                </a:moveTo>
                <a:lnTo>
                  <a:pt x="5168" y="5105"/>
                </a:lnTo>
                <a:lnTo>
                  <a:pt x="0" y="6667"/>
                </a:lnTo>
                <a:lnTo>
                  <a:pt x="4622" y="22009"/>
                </a:lnTo>
                <a:lnTo>
                  <a:pt x="9791" y="20447"/>
                </a:lnTo>
                <a:close/>
              </a:path>
              <a:path w="35560" h="50164">
                <a:moveTo>
                  <a:pt x="18224" y="48450"/>
                </a:moveTo>
                <a:lnTo>
                  <a:pt x="13601" y="33108"/>
                </a:lnTo>
                <a:lnTo>
                  <a:pt x="8432" y="34671"/>
                </a:lnTo>
                <a:lnTo>
                  <a:pt x="13055" y="50012"/>
                </a:lnTo>
                <a:lnTo>
                  <a:pt x="18224" y="48450"/>
                </a:lnTo>
                <a:close/>
              </a:path>
              <a:path w="35560" h="50164">
                <a:moveTo>
                  <a:pt x="26771" y="15341"/>
                </a:moveTo>
                <a:lnTo>
                  <a:pt x="22136" y="0"/>
                </a:lnTo>
                <a:lnTo>
                  <a:pt x="16979" y="1562"/>
                </a:lnTo>
                <a:lnTo>
                  <a:pt x="21590" y="16903"/>
                </a:lnTo>
                <a:lnTo>
                  <a:pt x="26771" y="15341"/>
                </a:lnTo>
                <a:close/>
              </a:path>
              <a:path w="35560" h="50164">
                <a:moveTo>
                  <a:pt x="35217" y="43332"/>
                </a:moveTo>
                <a:lnTo>
                  <a:pt x="30594" y="27990"/>
                </a:lnTo>
                <a:lnTo>
                  <a:pt x="25425" y="29552"/>
                </a:lnTo>
                <a:lnTo>
                  <a:pt x="30035" y="44894"/>
                </a:lnTo>
                <a:lnTo>
                  <a:pt x="35217" y="43332"/>
                </a:lnTo>
                <a:close/>
              </a:path>
            </a:pathLst>
          </a:custGeom>
          <a:solidFill>
            <a:srgbClr val="6666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4" name="bg object 144"/>
          <p:cNvSpPr/>
          <p:nvPr/>
        </p:nvSpPr>
        <p:spPr>
          <a:xfrm>
            <a:off x="3219506" y="2692803"/>
            <a:ext cx="749935" cy="565150"/>
          </a:xfrm>
          <a:custGeom>
            <a:avLst/>
            <a:gdLst/>
            <a:ahLst/>
            <a:cxnLst/>
            <a:rect l="l" t="t" r="r" b="b"/>
            <a:pathLst>
              <a:path w="749935" h="565150">
                <a:moveTo>
                  <a:pt x="124090" y="564659"/>
                </a:moveTo>
                <a:lnTo>
                  <a:pt x="287947" y="538843"/>
                </a:lnTo>
                <a:lnTo>
                  <a:pt x="433269" y="515928"/>
                </a:lnTo>
                <a:lnTo>
                  <a:pt x="496265" y="505991"/>
                </a:lnTo>
                <a:lnTo>
                  <a:pt x="536824" y="494764"/>
                </a:lnTo>
                <a:lnTo>
                  <a:pt x="587790" y="454378"/>
                </a:lnTo>
                <a:lnTo>
                  <a:pt x="622654" y="422973"/>
                </a:lnTo>
                <a:lnTo>
                  <a:pt x="661776" y="385469"/>
                </a:lnTo>
                <a:lnTo>
                  <a:pt x="697938" y="346926"/>
                </a:lnTo>
                <a:lnTo>
                  <a:pt x="723925" y="312405"/>
                </a:lnTo>
                <a:lnTo>
                  <a:pt x="741627" y="276175"/>
                </a:lnTo>
                <a:lnTo>
                  <a:pt x="749544" y="244812"/>
                </a:lnTo>
                <a:lnTo>
                  <a:pt x="749246" y="218722"/>
                </a:lnTo>
                <a:lnTo>
                  <a:pt x="720695" y="159602"/>
                </a:lnTo>
                <a:lnTo>
                  <a:pt x="685801" y="97119"/>
                </a:lnTo>
                <a:lnTo>
                  <a:pt x="653339" y="38997"/>
                </a:lnTo>
                <a:lnTo>
                  <a:pt x="630388" y="5267"/>
                </a:lnTo>
                <a:lnTo>
                  <a:pt x="619403" y="0"/>
                </a:lnTo>
                <a:lnTo>
                  <a:pt x="611987" y="404"/>
                </a:lnTo>
                <a:lnTo>
                  <a:pt x="531554" y="9747"/>
                </a:lnTo>
                <a:lnTo>
                  <a:pt x="464863" y="18118"/>
                </a:lnTo>
                <a:lnTo>
                  <a:pt x="400664" y="26877"/>
                </a:lnTo>
                <a:lnTo>
                  <a:pt x="354063" y="34466"/>
                </a:lnTo>
                <a:lnTo>
                  <a:pt x="295447" y="46936"/>
                </a:lnTo>
                <a:lnTo>
                  <a:pt x="250434" y="56912"/>
                </a:lnTo>
                <a:lnTo>
                  <a:pt x="198219" y="68723"/>
                </a:lnTo>
                <a:lnTo>
                  <a:pt x="141255" y="81871"/>
                </a:lnTo>
                <a:lnTo>
                  <a:pt x="81993" y="95864"/>
                </a:lnTo>
                <a:lnTo>
                  <a:pt x="22884" y="110205"/>
                </a:lnTo>
                <a:lnTo>
                  <a:pt x="0" y="115953"/>
                </a:lnTo>
              </a:path>
            </a:pathLst>
          </a:custGeom>
          <a:ln w="3175">
            <a:solidFill>
              <a:srgbClr val="999999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145" name="bg object 145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3674549" y="2726277"/>
            <a:ext cx="235481" cy="212101"/>
          </a:xfrm>
          <a:prstGeom prst="rect">
            <a:avLst/>
          </a:prstGeom>
        </p:spPr>
      </p:pic>
      <p:sp>
        <p:nvSpPr>
          <p:cNvPr id="146" name="bg object 146"/>
          <p:cNvSpPr/>
          <p:nvPr/>
        </p:nvSpPr>
        <p:spPr>
          <a:xfrm>
            <a:off x="3585114" y="2744635"/>
            <a:ext cx="361950" cy="156845"/>
          </a:xfrm>
          <a:custGeom>
            <a:avLst/>
            <a:gdLst/>
            <a:ahLst/>
            <a:cxnLst/>
            <a:rect l="l" t="t" r="r" b="b"/>
            <a:pathLst>
              <a:path w="361950" h="156844">
                <a:moveTo>
                  <a:pt x="361376" y="0"/>
                </a:moveTo>
                <a:lnTo>
                  <a:pt x="311932" y="7470"/>
                </a:lnTo>
                <a:lnTo>
                  <a:pt x="249085" y="19373"/>
                </a:lnTo>
                <a:lnTo>
                  <a:pt x="206273" y="30106"/>
                </a:lnTo>
                <a:lnTo>
                  <a:pt x="165823" y="48050"/>
                </a:lnTo>
                <a:lnTo>
                  <a:pt x="130263" y="78047"/>
                </a:lnTo>
                <a:lnTo>
                  <a:pt x="116016" y="95291"/>
                </a:lnTo>
                <a:lnTo>
                  <a:pt x="108827" y="103826"/>
                </a:lnTo>
                <a:lnTo>
                  <a:pt x="101168" y="111829"/>
                </a:lnTo>
                <a:lnTo>
                  <a:pt x="78581" y="128406"/>
                </a:lnTo>
                <a:lnTo>
                  <a:pt x="53422" y="139861"/>
                </a:lnTo>
                <a:lnTo>
                  <a:pt x="26844" y="148445"/>
                </a:lnTo>
                <a:lnTo>
                  <a:pt x="0" y="156406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7" name="bg object 147"/>
          <p:cNvSpPr/>
          <p:nvPr/>
        </p:nvSpPr>
        <p:spPr>
          <a:xfrm>
            <a:off x="3585114" y="2744635"/>
            <a:ext cx="361950" cy="156845"/>
          </a:xfrm>
          <a:custGeom>
            <a:avLst/>
            <a:gdLst/>
            <a:ahLst/>
            <a:cxnLst/>
            <a:rect l="l" t="t" r="r" b="b"/>
            <a:pathLst>
              <a:path w="361950" h="156844">
                <a:moveTo>
                  <a:pt x="361376" y="0"/>
                </a:moveTo>
                <a:lnTo>
                  <a:pt x="311932" y="7470"/>
                </a:lnTo>
                <a:lnTo>
                  <a:pt x="249085" y="19373"/>
                </a:lnTo>
                <a:lnTo>
                  <a:pt x="206273" y="30106"/>
                </a:lnTo>
                <a:lnTo>
                  <a:pt x="165823" y="48050"/>
                </a:lnTo>
                <a:lnTo>
                  <a:pt x="130263" y="78047"/>
                </a:lnTo>
                <a:lnTo>
                  <a:pt x="116016" y="95291"/>
                </a:lnTo>
                <a:lnTo>
                  <a:pt x="108827" y="103826"/>
                </a:lnTo>
                <a:lnTo>
                  <a:pt x="101168" y="111829"/>
                </a:lnTo>
                <a:lnTo>
                  <a:pt x="78581" y="128406"/>
                </a:lnTo>
                <a:lnTo>
                  <a:pt x="53422" y="139861"/>
                </a:lnTo>
                <a:lnTo>
                  <a:pt x="26844" y="148445"/>
                </a:lnTo>
                <a:lnTo>
                  <a:pt x="0" y="156406"/>
                </a:lnTo>
              </a:path>
            </a:pathLst>
          </a:custGeom>
          <a:ln w="19050">
            <a:solidFill>
              <a:srgbClr val="E4E4E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8" name="bg object 148"/>
          <p:cNvSpPr/>
          <p:nvPr/>
        </p:nvSpPr>
        <p:spPr>
          <a:xfrm>
            <a:off x="3585114" y="2744635"/>
            <a:ext cx="361950" cy="156845"/>
          </a:xfrm>
          <a:custGeom>
            <a:avLst/>
            <a:gdLst/>
            <a:ahLst/>
            <a:cxnLst/>
            <a:rect l="l" t="t" r="r" b="b"/>
            <a:pathLst>
              <a:path w="361950" h="156844">
                <a:moveTo>
                  <a:pt x="361376" y="0"/>
                </a:moveTo>
                <a:lnTo>
                  <a:pt x="311932" y="7470"/>
                </a:lnTo>
                <a:lnTo>
                  <a:pt x="249085" y="19373"/>
                </a:lnTo>
                <a:lnTo>
                  <a:pt x="206273" y="30106"/>
                </a:lnTo>
                <a:lnTo>
                  <a:pt x="165823" y="48050"/>
                </a:lnTo>
                <a:lnTo>
                  <a:pt x="130263" y="78047"/>
                </a:lnTo>
                <a:lnTo>
                  <a:pt x="116016" y="95291"/>
                </a:lnTo>
                <a:lnTo>
                  <a:pt x="108827" y="103826"/>
                </a:lnTo>
                <a:lnTo>
                  <a:pt x="101168" y="111829"/>
                </a:lnTo>
                <a:lnTo>
                  <a:pt x="78581" y="128406"/>
                </a:lnTo>
                <a:lnTo>
                  <a:pt x="53422" y="139861"/>
                </a:lnTo>
                <a:lnTo>
                  <a:pt x="26844" y="148445"/>
                </a:lnTo>
                <a:lnTo>
                  <a:pt x="0" y="156406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149" name="bg object 149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3702140" y="2784339"/>
            <a:ext cx="217490" cy="154042"/>
          </a:xfrm>
          <a:prstGeom prst="rect">
            <a:avLst/>
          </a:prstGeom>
        </p:spPr>
      </p:pic>
      <p:sp>
        <p:nvSpPr>
          <p:cNvPr id="150" name="bg object 150"/>
          <p:cNvSpPr/>
          <p:nvPr/>
        </p:nvSpPr>
        <p:spPr>
          <a:xfrm>
            <a:off x="3195544" y="2543053"/>
            <a:ext cx="805815" cy="805815"/>
          </a:xfrm>
          <a:custGeom>
            <a:avLst/>
            <a:gdLst/>
            <a:ahLst/>
            <a:cxnLst/>
            <a:rect l="l" t="t" r="r" b="b"/>
            <a:pathLst>
              <a:path w="805814" h="805814">
                <a:moveTo>
                  <a:pt x="805345" y="402678"/>
                </a:moveTo>
                <a:lnTo>
                  <a:pt x="802636" y="449639"/>
                </a:lnTo>
                <a:lnTo>
                  <a:pt x="794710" y="495008"/>
                </a:lnTo>
                <a:lnTo>
                  <a:pt x="781870" y="538484"/>
                </a:lnTo>
                <a:lnTo>
                  <a:pt x="764417" y="579765"/>
                </a:lnTo>
                <a:lnTo>
                  <a:pt x="742655" y="618548"/>
                </a:lnTo>
                <a:lnTo>
                  <a:pt x="716883" y="654532"/>
                </a:lnTo>
                <a:lnTo>
                  <a:pt x="687406" y="687414"/>
                </a:lnTo>
                <a:lnTo>
                  <a:pt x="654525" y="716892"/>
                </a:lnTo>
                <a:lnTo>
                  <a:pt x="618541" y="742664"/>
                </a:lnTo>
                <a:lnTo>
                  <a:pt x="579758" y="764428"/>
                </a:lnTo>
                <a:lnTo>
                  <a:pt x="538476" y="781881"/>
                </a:lnTo>
                <a:lnTo>
                  <a:pt x="494999" y="794722"/>
                </a:lnTo>
                <a:lnTo>
                  <a:pt x="449628" y="802648"/>
                </a:lnTo>
                <a:lnTo>
                  <a:pt x="402666" y="805357"/>
                </a:lnTo>
                <a:lnTo>
                  <a:pt x="355706" y="802648"/>
                </a:lnTo>
                <a:lnTo>
                  <a:pt x="310337" y="794722"/>
                </a:lnTo>
                <a:lnTo>
                  <a:pt x="266862" y="781881"/>
                </a:lnTo>
                <a:lnTo>
                  <a:pt x="225582" y="764428"/>
                </a:lnTo>
                <a:lnTo>
                  <a:pt x="186800" y="742664"/>
                </a:lnTo>
                <a:lnTo>
                  <a:pt x="150817" y="716892"/>
                </a:lnTo>
                <a:lnTo>
                  <a:pt x="117936" y="687414"/>
                </a:lnTo>
                <a:lnTo>
                  <a:pt x="88460" y="654532"/>
                </a:lnTo>
                <a:lnTo>
                  <a:pt x="62689" y="618548"/>
                </a:lnTo>
                <a:lnTo>
                  <a:pt x="40926" y="579765"/>
                </a:lnTo>
                <a:lnTo>
                  <a:pt x="23474" y="538484"/>
                </a:lnTo>
                <a:lnTo>
                  <a:pt x="10634" y="495008"/>
                </a:lnTo>
                <a:lnTo>
                  <a:pt x="2708" y="449639"/>
                </a:lnTo>
                <a:lnTo>
                  <a:pt x="0" y="402678"/>
                </a:lnTo>
                <a:lnTo>
                  <a:pt x="2708" y="355718"/>
                </a:lnTo>
                <a:lnTo>
                  <a:pt x="10634" y="310349"/>
                </a:lnTo>
                <a:lnTo>
                  <a:pt x="23474" y="266873"/>
                </a:lnTo>
                <a:lnTo>
                  <a:pt x="40926" y="225592"/>
                </a:lnTo>
                <a:lnTo>
                  <a:pt x="62689" y="186809"/>
                </a:lnTo>
                <a:lnTo>
                  <a:pt x="88460" y="150825"/>
                </a:lnTo>
                <a:lnTo>
                  <a:pt x="117936" y="117943"/>
                </a:lnTo>
                <a:lnTo>
                  <a:pt x="150817" y="88465"/>
                </a:lnTo>
                <a:lnTo>
                  <a:pt x="186800" y="62693"/>
                </a:lnTo>
                <a:lnTo>
                  <a:pt x="225582" y="40929"/>
                </a:lnTo>
                <a:lnTo>
                  <a:pt x="266862" y="23476"/>
                </a:lnTo>
                <a:lnTo>
                  <a:pt x="310337" y="10635"/>
                </a:lnTo>
                <a:lnTo>
                  <a:pt x="355706" y="2709"/>
                </a:lnTo>
                <a:lnTo>
                  <a:pt x="402666" y="0"/>
                </a:lnTo>
                <a:lnTo>
                  <a:pt x="449628" y="2709"/>
                </a:lnTo>
                <a:lnTo>
                  <a:pt x="494999" y="10635"/>
                </a:lnTo>
                <a:lnTo>
                  <a:pt x="538476" y="23476"/>
                </a:lnTo>
                <a:lnTo>
                  <a:pt x="579758" y="40929"/>
                </a:lnTo>
                <a:lnTo>
                  <a:pt x="618541" y="62693"/>
                </a:lnTo>
                <a:lnTo>
                  <a:pt x="654525" y="88465"/>
                </a:lnTo>
                <a:lnTo>
                  <a:pt x="687406" y="117943"/>
                </a:lnTo>
                <a:lnTo>
                  <a:pt x="716883" y="150825"/>
                </a:lnTo>
                <a:lnTo>
                  <a:pt x="742655" y="186809"/>
                </a:lnTo>
                <a:lnTo>
                  <a:pt x="764417" y="225592"/>
                </a:lnTo>
                <a:lnTo>
                  <a:pt x="781870" y="266873"/>
                </a:lnTo>
                <a:lnTo>
                  <a:pt x="794710" y="310349"/>
                </a:lnTo>
                <a:lnTo>
                  <a:pt x="802636" y="355718"/>
                </a:lnTo>
                <a:lnTo>
                  <a:pt x="805345" y="402678"/>
                </a:lnTo>
                <a:close/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151" name="bg object 151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1253909" y="2073694"/>
            <a:ext cx="55168" cy="88277"/>
          </a:xfrm>
          <a:prstGeom prst="rect">
            <a:avLst/>
          </a:prstGeom>
        </p:spPr>
      </p:pic>
      <p:pic>
        <p:nvPicPr>
          <p:cNvPr id="152" name="bg object 152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1074597" y="2073694"/>
            <a:ext cx="55168" cy="88277"/>
          </a:xfrm>
          <a:prstGeom prst="rect">
            <a:avLst/>
          </a:prstGeom>
        </p:spPr>
      </p:pic>
      <p:sp>
        <p:nvSpPr>
          <p:cNvPr id="153" name="bg object 153"/>
          <p:cNvSpPr/>
          <p:nvPr/>
        </p:nvSpPr>
        <p:spPr>
          <a:xfrm>
            <a:off x="1022032" y="2353842"/>
            <a:ext cx="339090" cy="43180"/>
          </a:xfrm>
          <a:custGeom>
            <a:avLst/>
            <a:gdLst/>
            <a:ahLst/>
            <a:cxnLst/>
            <a:rect l="l" t="t" r="r" b="b"/>
            <a:pathLst>
              <a:path w="339090" h="43180">
                <a:moveTo>
                  <a:pt x="42697" y="21348"/>
                </a:moveTo>
                <a:lnTo>
                  <a:pt x="41021" y="13042"/>
                </a:lnTo>
                <a:lnTo>
                  <a:pt x="36449" y="6261"/>
                </a:lnTo>
                <a:lnTo>
                  <a:pt x="29667" y="1676"/>
                </a:lnTo>
                <a:lnTo>
                  <a:pt x="21348" y="0"/>
                </a:lnTo>
                <a:lnTo>
                  <a:pt x="13042" y="1676"/>
                </a:lnTo>
                <a:lnTo>
                  <a:pt x="6248" y="6261"/>
                </a:lnTo>
                <a:lnTo>
                  <a:pt x="1676" y="13042"/>
                </a:lnTo>
                <a:lnTo>
                  <a:pt x="0" y="21348"/>
                </a:lnTo>
                <a:lnTo>
                  <a:pt x="1676" y="29667"/>
                </a:lnTo>
                <a:lnTo>
                  <a:pt x="6248" y="36449"/>
                </a:lnTo>
                <a:lnTo>
                  <a:pt x="13042" y="41021"/>
                </a:lnTo>
                <a:lnTo>
                  <a:pt x="21348" y="42697"/>
                </a:lnTo>
                <a:lnTo>
                  <a:pt x="29667" y="41021"/>
                </a:lnTo>
                <a:lnTo>
                  <a:pt x="36449" y="36449"/>
                </a:lnTo>
                <a:lnTo>
                  <a:pt x="41021" y="29667"/>
                </a:lnTo>
                <a:lnTo>
                  <a:pt x="42697" y="21348"/>
                </a:lnTo>
                <a:close/>
              </a:path>
              <a:path w="339090" h="43180">
                <a:moveTo>
                  <a:pt x="162026" y="21348"/>
                </a:moveTo>
                <a:lnTo>
                  <a:pt x="160350" y="13042"/>
                </a:lnTo>
                <a:lnTo>
                  <a:pt x="155778" y="6261"/>
                </a:lnTo>
                <a:lnTo>
                  <a:pt x="148983" y="1676"/>
                </a:lnTo>
                <a:lnTo>
                  <a:pt x="140677" y="0"/>
                </a:lnTo>
                <a:lnTo>
                  <a:pt x="132359" y="1676"/>
                </a:lnTo>
                <a:lnTo>
                  <a:pt x="125577" y="6261"/>
                </a:lnTo>
                <a:lnTo>
                  <a:pt x="121005" y="13042"/>
                </a:lnTo>
                <a:lnTo>
                  <a:pt x="119329" y="21348"/>
                </a:lnTo>
                <a:lnTo>
                  <a:pt x="121005" y="29667"/>
                </a:lnTo>
                <a:lnTo>
                  <a:pt x="125577" y="36449"/>
                </a:lnTo>
                <a:lnTo>
                  <a:pt x="132359" y="41021"/>
                </a:lnTo>
                <a:lnTo>
                  <a:pt x="140677" y="42697"/>
                </a:lnTo>
                <a:lnTo>
                  <a:pt x="148983" y="41021"/>
                </a:lnTo>
                <a:lnTo>
                  <a:pt x="155778" y="36449"/>
                </a:lnTo>
                <a:lnTo>
                  <a:pt x="160350" y="29667"/>
                </a:lnTo>
                <a:lnTo>
                  <a:pt x="162026" y="21348"/>
                </a:lnTo>
                <a:close/>
              </a:path>
              <a:path w="339090" h="43180">
                <a:moveTo>
                  <a:pt x="219468" y="21348"/>
                </a:moveTo>
                <a:lnTo>
                  <a:pt x="217792" y="13042"/>
                </a:lnTo>
                <a:lnTo>
                  <a:pt x="213207" y="6261"/>
                </a:lnTo>
                <a:lnTo>
                  <a:pt x="206425" y="1676"/>
                </a:lnTo>
                <a:lnTo>
                  <a:pt x="198107" y="0"/>
                </a:lnTo>
                <a:lnTo>
                  <a:pt x="189801" y="1676"/>
                </a:lnTo>
                <a:lnTo>
                  <a:pt x="183019" y="6261"/>
                </a:lnTo>
                <a:lnTo>
                  <a:pt x="178435" y="13042"/>
                </a:lnTo>
                <a:lnTo>
                  <a:pt x="176758" y="21348"/>
                </a:lnTo>
                <a:lnTo>
                  <a:pt x="178435" y="29667"/>
                </a:lnTo>
                <a:lnTo>
                  <a:pt x="183019" y="36449"/>
                </a:lnTo>
                <a:lnTo>
                  <a:pt x="189801" y="41021"/>
                </a:lnTo>
                <a:lnTo>
                  <a:pt x="198107" y="42697"/>
                </a:lnTo>
                <a:lnTo>
                  <a:pt x="206425" y="41021"/>
                </a:lnTo>
                <a:lnTo>
                  <a:pt x="213207" y="36449"/>
                </a:lnTo>
                <a:lnTo>
                  <a:pt x="217792" y="29667"/>
                </a:lnTo>
                <a:lnTo>
                  <a:pt x="219468" y="21348"/>
                </a:lnTo>
                <a:close/>
              </a:path>
              <a:path w="339090" h="43180">
                <a:moveTo>
                  <a:pt x="338785" y="21348"/>
                </a:moveTo>
                <a:lnTo>
                  <a:pt x="337108" y="13042"/>
                </a:lnTo>
                <a:lnTo>
                  <a:pt x="332524" y="6261"/>
                </a:lnTo>
                <a:lnTo>
                  <a:pt x="325742" y="1676"/>
                </a:lnTo>
                <a:lnTo>
                  <a:pt x="317436" y="0"/>
                </a:lnTo>
                <a:lnTo>
                  <a:pt x="309118" y="1676"/>
                </a:lnTo>
                <a:lnTo>
                  <a:pt x="302336" y="6261"/>
                </a:lnTo>
                <a:lnTo>
                  <a:pt x="297764" y="13042"/>
                </a:lnTo>
                <a:lnTo>
                  <a:pt x="296087" y="21348"/>
                </a:lnTo>
                <a:lnTo>
                  <a:pt x="297764" y="29667"/>
                </a:lnTo>
                <a:lnTo>
                  <a:pt x="302336" y="36449"/>
                </a:lnTo>
                <a:lnTo>
                  <a:pt x="309118" y="41021"/>
                </a:lnTo>
                <a:lnTo>
                  <a:pt x="317436" y="42697"/>
                </a:lnTo>
                <a:lnTo>
                  <a:pt x="325742" y="41021"/>
                </a:lnTo>
                <a:lnTo>
                  <a:pt x="332524" y="36449"/>
                </a:lnTo>
                <a:lnTo>
                  <a:pt x="337108" y="29667"/>
                </a:lnTo>
                <a:lnTo>
                  <a:pt x="338785" y="21348"/>
                </a:lnTo>
                <a:close/>
              </a:path>
            </a:pathLst>
          </a:custGeom>
          <a:solidFill>
            <a:srgbClr val="000000">
              <a:alpha val="5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33398" y="1308367"/>
            <a:ext cx="2105202" cy="9226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333333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8600" y="3154680"/>
            <a:ext cx="4114800" cy="9052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554480" y="12755880"/>
            <a:ext cx="1463040" cy="685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228600" y="12755880"/>
            <a:ext cx="1051560" cy="685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3291840" y="12755880"/>
            <a:ext cx="1051560" cy="685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png"/><Relationship Id="rId3" Type="http://schemas.openxmlformats.org/officeDocument/2006/relationships/image" Target="../media/image59.png"/><Relationship Id="rId4" Type="http://schemas.openxmlformats.org/officeDocument/2006/relationships/image" Target="../media/image60.png"/><Relationship Id="rId5" Type="http://schemas.openxmlformats.org/officeDocument/2006/relationships/image" Target="../media/image61.png"/><Relationship Id="rId6" Type="http://schemas.openxmlformats.org/officeDocument/2006/relationships/image" Target="../media/image62.png"/><Relationship Id="rId7" Type="http://schemas.openxmlformats.org/officeDocument/2006/relationships/image" Target="../media/image63.png"/><Relationship Id="rId8" Type="http://schemas.openxmlformats.org/officeDocument/2006/relationships/image" Target="../media/image64.png"/><Relationship Id="rId9" Type="http://schemas.openxmlformats.org/officeDocument/2006/relationships/image" Target="../media/image65.png"/><Relationship Id="rId10" Type="http://schemas.openxmlformats.org/officeDocument/2006/relationships/image" Target="../media/image66.png"/><Relationship Id="rId11" Type="http://schemas.openxmlformats.org/officeDocument/2006/relationships/image" Target="../media/image67.png"/><Relationship Id="rId12" Type="http://schemas.openxmlformats.org/officeDocument/2006/relationships/image" Target="../media/image68.png"/><Relationship Id="rId13" Type="http://schemas.openxmlformats.org/officeDocument/2006/relationships/image" Target="../media/image69.png"/><Relationship Id="rId14" Type="http://schemas.openxmlformats.org/officeDocument/2006/relationships/image" Target="../media/image70.png"/><Relationship Id="rId15" Type="http://schemas.openxmlformats.org/officeDocument/2006/relationships/image" Target="../media/image71.png"/><Relationship Id="rId16" Type="http://schemas.openxmlformats.org/officeDocument/2006/relationships/image" Target="../media/image72.png"/><Relationship Id="rId17" Type="http://schemas.openxmlformats.org/officeDocument/2006/relationships/image" Target="../media/image73.png"/><Relationship Id="rId18" Type="http://schemas.openxmlformats.org/officeDocument/2006/relationships/image" Target="../media/image74.png"/><Relationship Id="rId19" Type="http://schemas.openxmlformats.org/officeDocument/2006/relationships/image" Target="../media/image75.png"/><Relationship Id="rId20" Type="http://schemas.openxmlformats.org/officeDocument/2006/relationships/image" Target="../media/image76.png"/><Relationship Id="rId21" Type="http://schemas.openxmlformats.org/officeDocument/2006/relationships/image" Target="../media/image77.png"/><Relationship Id="rId22" Type="http://schemas.openxmlformats.org/officeDocument/2006/relationships/image" Target="../media/image78.png"/><Relationship Id="rId23" Type="http://schemas.openxmlformats.org/officeDocument/2006/relationships/image" Target="../media/image79.png"/><Relationship Id="rId24" Type="http://schemas.openxmlformats.org/officeDocument/2006/relationships/image" Target="../media/image80.png"/><Relationship Id="rId25" Type="http://schemas.openxmlformats.org/officeDocument/2006/relationships/image" Target="../media/image81.png"/><Relationship Id="rId26" Type="http://schemas.openxmlformats.org/officeDocument/2006/relationships/image" Target="../media/image82.png"/><Relationship Id="rId27" Type="http://schemas.openxmlformats.org/officeDocument/2006/relationships/image" Target="../media/image83.png"/><Relationship Id="rId28" Type="http://schemas.openxmlformats.org/officeDocument/2006/relationships/image" Target="../media/image84.png"/><Relationship Id="rId29" Type="http://schemas.openxmlformats.org/officeDocument/2006/relationships/image" Target="../media/image85.png"/><Relationship Id="rId30" Type="http://schemas.openxmlformats.org/officeDocument/2006/relationships/image" Target="../media/image86.png"/><Relationship Id="rId31" Type="http://schemas.openxmlformats.org/officeDocument/2006/relationships/image" Target="../media/image87.png"/><Relationship Id="rId32" Type="http://schemas.openxmlformats.org/officeDocument/2006/relationships/image" Target="../media/image88.png"/><Relationship Id="rId33" Type="http://schemas.openxmlformats.org/officeDocument/2006/relationships/image" Target="../media/image89.png"/><Relationship Id="rId34" Type="http://schemas.openxmlformats.org/officeDocument/2006/relationships/image" Target="../media/image90.png"/><Relationship Id="rId35" Type="http://schemas.openxmlformats.org/officeDocument/2006/relationships/image" Target="../media/image91.png"/><Relationship Id="rId36" Type="http://schemas.openxmlformats.org/officeDocument/2006/relationships/image" Target="../media/image92.png"/><Relationship Id="rId37" Type="http://schemas.openxmlformats.org/officeDocument/2006/relationships/image" Target="../media/image93.png"/><Relationship Id="rId38" Type="http://schemas.openxmlformats.org/officeDocument/2006/relationships/image" Target="../media/image94.png"/><Relationship Id="rId39" Type="http://schemas.openxmlformats.org/officeDocument/2006/relationships/image" Target="../media/image95.png"/><Relationship Id="rId40" Type="http://schemas.openxmlformats.org/officeDocument/2006/relationships/image" Target="../media/image96.png"/><Relationship Id="rId41" Type="http://schemas.openxmlformats.org/officeDocument/2006/relationships/image" Target="../media/image97.png"/><Relationship Id="rId42" Type="http://schemas.openxmlformats.org/officeDocument/2006/relationships/image" Target="../media/image98.png"/><Relationship Id="rId43" Type="http://schemas.openxmlformats.org/officeDocument/2006/relationships/image" Target="../media/image99.png"/><Relationship Id="rId44" Type="http://schemas.openxmlformats.org/officeDocument/2006/relationships/image" Target="../media/image100.png"/><Relationship Id="rId45" Type="http://schemas.openxmlformats.org/officeDocument/2006/relationships/image" Target="../media/image101.png"/><Relationship Id="rId46" Type="http://schemas.openxmlformats.org/officeDocument/2006/relationships/image" Target="../media/image102.png"/><Relationship Id="rId47" Type="http://schemas.openxmlformats.org/officeDocument/2006/relationships/image" Target="../media/image103.png"/><Relationship Id="rId48" Type="http://schemas.openxmlformats.org/officeDocument/2006/relationships/image" Target="../media/image104.png"/><Relationship Id="rId49" Type="http://schemas.openxmlformats.org/officeDocument/2006/relationships/image" Target="../media/image105.png"/><Relationship Id="rId50" Type="http://schemas.openxmlformats.org/officeDocument/2006/relationships/image" Target="../media/image106.png"/><Relationship Id="rId51" Type="http://schemas.openxmlformats.org/officeDocument/2006/relationships/image" Target="../media/image107.png"/><Relationship Id="rId52" Type="http://schemas.openxmlformats.org/officeDocument/2006/relationships/image" Target="../media/image108.png"/><Relationship Id="rId53" Type="http://schemas.openxmlformats.org/officeDocument/2006/relationships/image" Target="../media/image109.png"/><Relationship Id="rId54" Type="http://schemas.openxmlformats.org/officeDocument/2006/relationships/image" Target="../media/image110.png"/><Relationship Id="rId55" Type="http://schemas.openxmlformats.org/officeDocument/2006/relationships/image" Target="../media/image111.png"/><Relationship Id="rId56" Type="http://schemas.openxmlformats.org/officeDocument/2006/relationships/image" Target="../media/image112.png"/><Relationship Id="rId57" Type="http://schemas.openxmlformats.org/officeDocument/2006/relationships/image" Target="../media/image113.png"/><Relationship Id="rId58" Type="http://schemas.openxmlformats.org/officeDocument/2006/relationships/image" Target="../media/image114.png"/><Relationship Id="rId59" Type="http://schemas.openxmlformats.org/officeDocument/2006/relationships/image" Target="../media/image115.png"/><Relationship Id="rId60" Type="http://schemas.openxmlformats.org/officeDocument/2006/relationships/image" Target="../media/image116.png"/><Relationship Id="rId61" Type="http://schemas.openxmlformats.org/officeDocument/2006/relationships/image" Target="../media/image117.png"/><Relationship Id="rId62" Type="http://schemas.openxmlformats.org/officeDocument/2006/relationships/image" Target="../media/image118.png"/><Relationship Id="rId63" Type="http://schemas.openxmlformats.org/officeDocument/2006/relationships/image" Target="../media/image119.png"/><Relationship Id="rId64" Type="http://schemas.openxmlformats.org/officeDocument/2006/relationships/image" Target="../media/image120.png"/><Relationship Id="rId65" Type="http://schemas.openxmlformats.org/officeDocument/2006/relationships/image" Target="../media/image121.png"/><Relationship Id="rId66" Type="http://schemas.openxmlformats.org/officeDocument/2006/relationships/image" Target="../media/image122.png"/><Relationship Id="rId67" Type="http://schemas.openxmlformats.org/officeDocument/2006/relationships/image" Target="../media/image123.png"/><Relationship Id="rId68" Type="http://schemas.openxmlformats.org/officeDocument/2006/relationships/image" Target="../media/image124.png"/><Relationship Id="rId69" Type="http://schemas.openxmlformats.org/officeDocument/2006/relationships/image" Target="../media/image125.png"/><Relationship Id="rId70" Type="http://schemas.openxmlformats.org/officeDocument/2006/relationships/image" Target="../media/image126.png"/><Relationship Id="rId71" Type="http://schemas.openxmlformats.org/officeDocument/2006/relationships/image" Target="../media/image127.png"/><Relationship Id="rId72" Type="http://schemas.openxmlformats.org/officeDocument/2006/relationships/image" Target="../media/image128.png"/><Relationship Id="rId73" Type="http://schemas.openxmlformats.org/officeDocument/2006/relationships/image" Target="../media/image129.png"/><Relationship Id="rId74" Type="http://schemas.openxmlformats.org/officeDocument/2006/relationships/image" Target="../media/image130.png"/><Relationship Id="rId75" Type="http://schemas.openxmlformats.org/officeDocument/2006/relationships/image" Target="../media/image131.png"/><Relationship Id="rId76" Type="http://schemas.openxmlformats.org/officeDocument/2006/relationships/image" Target="../media/image132.png"/><Relationship Id="rId77" Type="http://schemas.openxmlformats.org/officeDocument/2006/relationships/image" Target="../media/image133.png"/><Relationship Id="rId78" Type="http://schemas.openxmlformats.org/officeDocument/2006/relationships/image" Target="../media/image134.png"/><Relationship Id="rId79" Type="http://schemas.openxmlformats.org/officeDocument/2006/relationships/image" Target="../media/image135.png"/><Relationship Id="rId80" Type="http://schemas.openxmlformats.org/officeDocument/2006/relationships/image" Target="../media/image136.png"/><Relationship Id="rId81" Type="http://schemas.openxmlformats.org/officeDocument/2006/relationships/image" Target="../media/image137.png"/><Relationship Id="rId82" Type="http://schemas.openxmlformats.org/officeDocument/2006/relationships/image" Target="../media/image138.png"/><Relationship Id="rId83" Type="http://schemas.openxmlformats.org/officeDocument/2006/relationships/image" Target="../media/image139.png"/><Relationship Id="rId84" Type="http://schemas.openxmlformats.org/officeDocument/2006/relationships/image" Target="../media/image140.png"/><Relationship Id="rId85" Type="http://schemas.openxmlformats.org/officeDocument/2006/relationships/image" Target="../media/image141.png"/><Relationship Id="rId86" Type="http://schemas.openxmlformats.org/officeDocument/2006/relationships/image" Target="../media/image142.png"/><Relationship Id="rId87" Type="http://schemas.openxmlformats.org/officeDocument/2006/relationships/image" Target="../media/image143.png"/><Relationship Id="rId88" Type="http://schemas.openxmlformats.org/officeDocument/2006/relationships/image" Target="../media/image144.png"/><Relationship Id="rId89" Type="http://schemas.openxmlformats.org/officeDocument/2006/relationships/image" Target="../media/image145.png"/><Relationship Id="rId90" Type="http://schemas.openxmlformats.org/officeDocument/2006/relationships/image" Target="../media/image146.png"/><Relationship Id="rId91" Type="http://schemas.openxmlformats.org/officeDocument/2006/relationships/image" Target="../media/image147.png"/><Relationship Id="rId92" Type="http://schemas.openxmlformats.org/officeDocument/2006/relationships/image" Target="../media/image148.png"/><Relationship Id="rId93" Type="http://schemas.openxmlformats.org/officeDocument/2006/relationships/image" Target="../media/image149.png"/><Relationship Id="rId94" Type="http://schemas.openxmlformats.org/officeDocument/2006/relationships/image" Target="../media/image150.png"/><Relationship Id="rId95" Type="http://schemas.openxmlformats.org/officeDocument/2006/relationships/image" Target="../media/image151.png"/><Relationship Id="rId96" Type="http://schemas.openxmlformats.org/officeDocument/2006/relationships/image" Target="../media/image152.png"/><Relationship Id="rId97" Type="http://schemas.openxmlformats.org/officeDocument/2006/relationships/image" Target="../media/image153.png"/><Relationship Id="rId98" Type="http://schemas.openxmlformats.org/officeDocument/2006/relationships/image" Target="../media/image154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5.png"/><Relationship Id="rId3" Type="http://schemas.openxmlformats.org/officeDocument/2006/relationships/image" Target="../media/image156.png"/><Relationship Id="rId4" Type="http://schemas.openxmlformats.org/officeDocument/2006/relationships/image" Target="../media/image157.png"/><Relationship Id="rId5" Type="http://schemas.openxmlformats.org/officeDocument/2006/relationships/image" Target="../media/image158.png"/><Relationship Id="rId6" Type="http://schemas.openxmlformats.org/officeDocument/2006/relationships/image" Target="../media/image159.png"/><Relationship Id="rId7" Type="http://schemas.openxmlformats.org/officeDocument/2006/relationships/image" Target="../media/image160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700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315"/>
              </a:spcBef>
            </a:pPr>
            <a:r>
              <a:rPr dirty="0" spc="-175"/>
              <a:t>Station</a:t>
            </a:r>
            <a:r>
              <a:rPr dirty="0" spc="-260"/>
              <a:t> </a:t>
            </a:r>
            <a:r>
              <a:rPr dirty="0" spc="-95"/>
              <a:t>Solo</a:t>
            </a:r>
          </a:p>
          <a:p>
            <a:pPr algn="ctr">
              <a:lnSpc>
                <a:spcPct val="100000"/>
              </a:lnSpc>
              <a:spcBef>
                <a:spcPts val="565"/>
              </a:spcBef>
            </a:pPr>
            <a:r>
              <a:rPr dirty="0" sz="1400" spc="-55"/>
              <a:t>Quick</a:t>
            </a:r>
            <a:r>
              <a:rPr dirty="0" sz="1400" spc="-114"/>
              <a:t> </a:t>
            </a:r>
            <a:r>
              <a:rPr dirty="0" sz="1400" spc="-105"/>
              <a:t>Start</a:t>
            </a:r>
            <a:r>
              <a:rPr dirty="0" sz="1400" spc="-114"/>
              <a:t> </a:t>
            </a:r>
            <a:r>
              <a:rPr dirty="0" sz="1400" spc="-10"/>
              <a:t>Guide</a:t>
            </a:r>
            <a:endParaRPr sz="1400"/>
          </a:p>
        </p:txBody>
      </p:sp>
      <p:grpSp>
        <p:nvGrpSpPr>
          <p:cNvPr id="3" name="object 3" descr=""/>
          <p:cNvGrpSpPr/>
          <p:nvPr/>
        </p:nvGrpSpPr>
        <p:grpSpPr>
          <a:xfrm>
            <a:off x="2465044" y="4962969"/>
            <a:ext cx="288290" cy="338455"/>
            <a:chOff x="2465044" y="4962969"/>
            <a:chExt cx="288290" cy="338455"/>
          </a:xfrm>
        </p:grpSpPr>
        <p:sp>
          <p:nvSpPr>
            <p:cNvPr id="4" name="object 4" descr=""/>
            <p:cNvSpPr/>
            <p:nvPr/>
          </p:nvSpPr>
          <p:spPr>
            <a:xfrm>
              <a:off x="2490873" y="5050415"/>
              <a:ext cx="236220" cy="245110"/>
            </a:xfrm>
            <a:custGeom>
              <a:avLst/>
              <a:gdLst/>
              <a:ahLst/>
              <a:cxnLst/>
              <a:rect l="l" t="t" r="r" b="b"/>
              <a:pathLst>
                <a:path w="236219" h="245110">
                  <a:moveTo>
                    <a:pt x="0" y="0"/>
                  </a:moveTo>
                  <a:lnTo>
                    <a:pt x="0" y="126453"/>
                  </a:lnTo>
                  <a:lnTo>
                    <a:pt x="9275" y="172398"/>
                  </a:lnTo>
                  <a:lnTo>
                    <a:pt x="34570" y="209916"/>
                  </a:lnTo>
                  <a:lnTo>
                    <a:pt x="72089" y="235212"/>
                  </a:lnTo>
                  <a:lnTo>
                    <a:pt x="118033" y="244487"/>
                  </a:lnTo>
                  <a:lnTo>
                    <a:pt x="163985" y="235212"/>
                  </a:lnTo>
                  <a:lnTo>
                    <a:pt x="201507" y="209916"/>
                  </a:lnTo>
                  <a:lnTo>
                    <a:pt x="226804" y="172398"/>
                  </a:lnTo>
                  <a:lnTo>
                    <a:pt x="236080" y="126453"/>
                  </a:lnTo>
                  <a:lnTo>
                    <a:pt x="23608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2466632" y="4964557"/>
              <a:ext cx="48260" cy="86360"/>
            </a:xfrm>
            <a:custGeom>
              <a:avLst/>
              <a:gdLst/>
              <a:ahLst/>
              <a:cxnLst/>
              <a:rect l="l" t="t" r="r" b="b"/>
              <a:pathLst>
                <a:path w="48260" h="86360">
                  <a:moveTo>
                    <a:pt x="48132" y="85864"/>
                  </a:moveTo>
                  <a:lnTo>
                    <a:pt x="0" y="85864"/>
                  </a:lnTo>
                  <a:lnTo>
                    <a:pt x="0" y="0"/>
                  </a:lnTo>
                  <a:lnTo>
                    <a:pt x="48132" y="0"/>
                  </a:lnTo>
                  <a:lnTo>
                    <a:pt x="48132" y="85864"/>
                  </a:lnTo>
                  <a:close/>
                </a:path>
                <a:path w="48260" h="86360">
                  <a:moveTo>
                    <a:pt x="43459" y="75272"/>
                  </a:moveTo>
                  <a:lnTo>
                    <a:pt x="4673" y="75272"/>
                  </a:lnTo>
                  <a:lnTo>
                    <a:pt x="4673" y="61366"/>
                  </a:lnTo>
                  <a:lnTo>
                    <a:pt x="43459" y="61366"/>
                  </a:lnTo>
                  <a:lnTo>
                    <a:pt x="43459" y="75272"/>
                  </a:lnTo>
                  <a:close/>
                </a:path>
                <a:path w="48260" h="86360">
                  <a:moveTo>
                    <a:pt x="40678" y="42925"/>
                  </a:moveTo>
                  <a:lnTo>
                    <a:pt x="7454" y="42925"/>
                  </a:lnTo>
                  <a:lnTo>
                    <a:pt x="7454" y="3365"/>
                  </a:lnTo>
                  <a:lnTo>
                    <a:pt x="40678" y="3365"/>
                  </a:lnTo>
                  <a:lnTo>
                    <a:pt x="40678" y="429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2484615" y="4967922"/>
              <a:ext cx="13335" cy="40005"/>
            </a:xfrm>
            <a:custGeom>
              <a:avLst/>
              <a:gdLst/>
              <a:ahLst/>
              <a:cxnLst/>
              <a:rect l="l" t="t" r="r" b="b"/>
              <a:pathLst>
                <a:path w="13335" h="40004">
                  <a:moveTo>
                    <a:pt x="4584" y="0"/>
                  </a:moveTo>
                  <a:lnTo>
                    <a:pt x="0" y="0"/>
                  </a:lnTo>
                  <a:lnTo>
                    <a:pt x="0" y="39560"/>
                  </a:lnTo>
                  <a:lnTo>
                    <a:pt x="4584" y="39560"/>
                  </a:lnTo>
                  <a:lnTo>
                    <a:pt x="4584" y="0"/>
                  </a:lnTo>
                  <a:close/>
                </a:path>
                <a:path w="13335" h="40004">
                  <a:moveTo>
                    <a:pt x="12852" y="0"/>
                  </a:moveTo>
                  <a:lnTo>
                    <a:pt x="8267" y="0"/>
                  </a:lnTo>
                  <a:lnTo>
                    <a:pt x="8267" y="39560"/>
                  </a:lnTo>
                  <a:lnTo>
                    <a:pt x="12852" y="39560"/>
                  </a:lnTo>
                  <a:lnTo>
                    <a:pt x="1285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2471303" y="5007485"/>
              <a:ext cx="39370" cy="19050"/>
            </a:xfrm>
            <a:custGeom>
              <a:avLst/>
              <a:gdLst/>
              <a:ahLst/>
              <a:cxnLst/>
              <a:rect l="l" t="t" r="r" b="b"/>
              <a:pathLst>
                <a:path w="39369" h="19050">
                  <a:moveTo>
                    <a:pt x="36004" y="0"/>
                  </a:moveTo>
                  <a:lnTo>
                    <a:pt x="2781" y="0"/>
                  </a:lnTo>
                  <a:lnTo>
                    <a:pt x="0" y="18440"/>
                  </a:lnTo>
                  <a:lnTo>
                    <a:pt x="38785" y="18440"/>
                  </a:lnTo>
                  <a:lnTo>
                    <a:pt x="36004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2703284" y="4966208"/>
              <a:ext cx="48260" cy="86360"/>
            </a:xfrm>
            <a:custGeom>
              <a:avLst/>
              <a:gdLst/>
              <a:ahLst/>
              <a:cxnLst/>
              <a:rect l="l" t="t" r="r" b="b"/>
              <a:pathLst>
                <a:path w="48260" h="86360">
                  <a:moveTo>
                    <a:pt x="48145" y="85864"/>
                  </a:moveTo>
                  <a:lnTo>
                    <a:pt x="0" y="85864"/>
                  </a:lnTo>
                  <a:lnTo>
                    <a:pt x="0" y="0"/>
                  </a:lnTo>
                  <a:lnTo>
                    <a:pt x="48145" y="0"/>
                  </a:lnTo>
                  <a:lnTo>
                    <a:pt x="48145" y="85864"/>
                  </a:lnTo>
                  <a:close/>
                </a:path>
                <a:path w="48260" h="86360">
                  <a:moveTo>
                    <a:pt x="43459" y="75272"/>
                  </a:moveTo>
                  <a:lnTo>
                    <a:pt x="4686" y="75272"/>
                  </a:lnTo>
                  <a:lnTo>
                    <a:pt x="4686" y="61366"/>
                  </a:lnTo>
                  <a:lnTo>
                    <a:pt x="43459" y="61366"/>
                  </a:lnTo>
                  <a:lnTo>
                    <a:pt x="43459" y="75272"/>
                  </a:lnTo>
                  <a:close/>
                </a:path>
                <a:path w="48260" h="86360">
                  <a:moveTo>
                    <a:pt x="40690" y="42938"/>
                  </a:moveTo>
                  <a:lnTo>
                    <a:pt x="7480" y="42938"/>
                  </a:lnTo>
                  <a:lnTo>
                    <a:pt x="7480" y="3378"/>
                  </a:lnTo>
                  <a:lnTo>
                    <a:pt x="40690" y="3378"/>
                  </a:lnTo>
                  <a:lnTo>
                    <a:pt x="40690" y="4293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2721280" y="4969585"/>
              <a:ext cx="13335" cy="40005"/>
            </a:xfrm>
            <a:custGeom>
              <a:avLst/>
              <a:gdLst/>
              <a:ahLst/>
              <a:cxnLst/>
              <a:rect l="l" t="t" r="r" b="b"/>
              <a:pathLst>
                <a:path w="13335" h="40004">
                  <a:moveTo>
                    <a:pt x="4584" y="0"/>
                  </a:moveTo>
                  <a:lnTo>
                    <a:pt x="0" y="0"/>
                  </a:lnTo>
                  <a:lnTo>
                    <a:pt x="0" y="39560"/>
                  </a:lnTo>
                  <a:lnTo>
                    <a:pt x="4584" y="39560"/>
                  </a:lnTo>
                  <a:lnTo>
                    <a:pt x="4584" y="0"/>
                  </a:lnTo>
                  <a:close/>
                </a:path>
                <a:path w="13335" h="40004">
                  <a:moveTo>
                    <a:pt x="12865" y="0"/>
                  </a:moveTo>
                  <a:lnTo>
                    <a:pt x="8280" y="0"/>
                  </a:lnTo>
                  <a:lnTo>
                    <a:pt x="8280" y="39560"/>
                  </a:lnTo>
                  <a:lnTo>
                    <a:pt x="12865" y="39560"/>
                  </a:lnTo>
                  <a:lnTo>
                    <a:pt x="1286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2707976" y="5009140"/>
              <a:ext cx="39370" cy="19050"/>
            </a:xfrm>
            <a:custGeom>
              <a:avLst/>
              <a:gdLst/>
              <a:ahLst/>
              <a:cxnLst/>
              <a:rect l="l" t="t" r="r" b="b"/>
              <a:pathLst>
                <a:path w="39369" h="19050">
                  <a:moveTo>
                    <a:pt x="35991" y="0"/>
                  </a:moveTo>
                  <a:lnTo>
                    <a:pt x="2781" y="0"/>
                  </a:lnTo>
                  <a:lnTo>
                    <a:pt x="0" y="18440"/>
                  </a:lnTo>
                  <a:lnTo>
                    <a:pt x="38773" y="18440"/>
                  </a:lnTo>
                  <a:lnTo>
                    <a:pt x="3599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24484" y="5132400"/>
              <a:ext cx="168859" cy="168846"/>
            </a:xfrm>
            <a:prstGeom prst="rect">
              <a:avLst/>
            </a:prstGeom>
          </p:spPr>
        </p:pic>
      </p:grpSp>
      <p:sp>
        <p:nvSpPr>
          <p:cNvPr id="12" name="object 12" descr=""/>
          <p:cNvSpPr txBox="1"/>
          <p:nvPr/>
        </p:nvSpPr>
        <p:spPr>
          <a:xfrm>
            <a:off x="3407878" y="11458178"/>
            <a:ext cx="695960" cy="3683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750">
                <a:latin typeface="Lucida Sans"/>
                <a:cs typeface="Lucida Sans"/>
              </a:rPr>
              <a:t>Plug</a:t>
            </a:r>
            <a:r>
              <a:rPr dirty="0" sz="750" spc="-40">
                <a:latin typeface="Lucida Sans"/>
                <a:cs typeface="Lucida Sans"/>
              </a:rPr>
              <a:t> </a:t>
            </a:r>
            <a:r>
              <a:rPr dirty="0" sz="750" spc="-30">
                <a:latin typeface="Lucida Sans"/>
                <a:cs typeface="Lucida Sans"/>
              </a:rPr>
              <a:t>in</a:t>
            </a:r>
            <a:r>
              <a:rPr dirty="0" sz="750" spc="-35">
                <a:latin typeface="Lucida Sans"/>
                <a:cs typeface="Lucida Sans"/>
              </a:rPr>
              <a:t> </a:t>
            </a:r>
            <a:r>
              <a:rPr dirty="0" sz="750" spc="-20">
                <a:latin typeface="Lucida Sans"/>
                <a:cs typeface="Lucida Sans"/>
              </a:rPr>
              <a:t>last,</a:t>
            </a:r>
            <a:r>
              <a:rPr dirty="0" sz="750" spc="-35">
                <a:latin typeface="Lucida Sans"/>
                <a:cs typeface="Lucida Sans"/>
              </a:rPr>
              <a:t> </a:t>
            </a:r>
            <a:r>
              <a:rPr dirty="0" sz="750" spc="-25">
                <a:latin typeface="Lucida Sans"/>
                <a:cs typeface="Lucida Sans"/>
              </a:rPr>
              <a:t>to </a:t>
            </a:r>
            <a:r>
              <a:rPr dirty="0" sz="750">
                <a:latin typeface="Lucida Sans"/>
                <a:cs typeface="Lucida Sans"/>
              </a:rPr>
              <a:t>a</a:t>
            </a:r>
            <a:r>
              <a:rPr dirty="0" sz="750" spc="-15">
                <a:latin typeface="Lucida Sans"/>
                <a:cs typeface="Lucida Sans"/>
              </a:rPr>
              <a:t> </a:t>
            </a:r>
            <a:r>
              <a:rPr dirty="0" sz="750" spc="-20">
                <a:latin typeface="Lucida Sans"/>
                <a:cs typeface="Lucida Sans"/>
              </a:rPr>
              <a:t>grounded</a:t>
            </a:r>
            <a:r>
              <a:rPr dirty="0" sz="750" spc="-10">
                <a:latin typeface="Lucida Sans"/>
                <a:cs typeface="Lucida Sans"/>
              </a:rPr>
              <a:t> </a:t>
            </a:r>
            <a:r>
              <a:rPr dirty="0" sz="750" spc="-25">
                <a:latin typeface="Lucida Sans"/>
                <a:cs typeface="Lucida Sans"/>
              </a:rPr>
              <a:t>AC </a:t>
            </a:r>
            <a:r>
              <a:rPr dirty="0" sz="750" spc="-10">
                <a:latin typeface="Lucida Sans"/>
                <a:cs typeface="Lucida Sans"/>
              </a:rPr>
              <a:t>power</a:t>
            </a:r>
            <a:r>
              <a:rPr dirty="0" sz="750" spc="-35">
                <a:latin typeface="Lucida Sans"/>
                <a:cs typeface="Lucida Sans"/>
              </a:rPr>
              <a:t> </a:t>
            </a:r>
            <a:r>
              <a:rPr dirty="0" sz="750" spc="-10">
                <a:latin typeface="Lucida Sans"/>
                <a:cs typeface="Lucida Sans"/>
              </a:rPr>
              <a:t>outlet.</a:t>
            </a:r>
            <a:endParaRPr sz="750">
              <a:latin typeface="Lucida Sans"/>
              <a:cs typeface="Lucida Sans"/>
            </a:endParaRPr>
          </a:p>
        </p:txBody>
      </p:sp>
      <p:grpSp>
        <p:nvGrpSpPr>
          <p:cNvPr id="13" name="object 13" descr=""/>
          <p:cNvGrpSpPr/>
          <p:nvPr/>
        </p:nvGrpSpPr>
        <p:grpSpPr>
          <a:xfrm>
            <a:off x="662875" y="4978996"/>
            <a:ext cx="597535" cy="363855"/>
            <a:chOff x="662875" y="4978996"/>
            <a:chExt cx="597535" cy="363855"/>
          </a:xfrm>
        </p:grpSpPr>
        <p:sp>
          <p:nvSpPr>
            <p:cNvPr id="14" name="object 14" descr=""/>
            <p:cNvSpPr/>
            <p:nvPr/>
          </p:nvSpPr>
          <p:spPr>
            <a:xfrm>
              <a:off x="761921" y="5044166"/>
              <a:ext cx="358775" cy="186690"/>
            </a:xfrm>
            <a:custGeom>
              <a:avLst/>
              <a:gdLst/>
              <a:ahLst/>
              <a:cxnLst/>
              <a:rect l="l" t="t" r="r" b="b"/>
              <a:pathLst>
                <a:path w="358775" h="186689">
                  <a:moveTo>
                    <a:pt x="93078" y="186156"/>
                  </a:moveTo>
                  <a:lnTo>
                    <a:pt x="56851" y="178842"/>
                  </a:lnTo>
                  <a:lnTo>
                    <a:pt x="27265" y="158896"/>
                  </a:lnTo>
                  <a:lnTo>
                    <a:pt x="7315" y="129310"/>
                  </a:lnTo>
                  <a:lnTo>
                    <a:pt x="0" y="93078"/>
                  </a:lnTo>
                  <a:lnTo>
                    <a:pt x="7315" y="56851"/>
                  </a:lnTo>
                  <a:lnTo>
                    <a:pt x="27265" y="27265"/>
                  </a:lnTo>
                  <a:lnTo>
                    <a:pt x="56851" y="7315"/>
                  </a:lnTo>
                  <a:lnTo>
                    <a:pt x="93078" y="0"/>
                  </a:lnTo>
                  <a:lnTo>
                    <a:pt x="98869" y="0"/>
                  </a:lnTo>
                  <a:lnTo>
                    <a:pt x="356095" y="0"/>
                  </a:lnTo>
                  <a:lnTo>
                    <a:pt x="358254" y="63"/>
                  </a:lnTo>
                </a:path>
              </a:pathLst>
            </a:custGeom>
            <a:ln w="317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9136" y="4978996"/>
              <a:ext cx="173164" cy="127386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1063396" y="4984470"/>
              <a:ext cx="31115" cy="116839"/>
            </a:xfrm>
            <a:custGeom>
              <a:avLst/>
              <a:gdLst/>
              <a:ahLst/>
              <a:cxnLst/>
              <a:rect l="l" t="t" r="r" b="b"/>
              <a:pathLst>
                <a:path w="31115" h="116839">
                  <a:moveTo>
                    <a:pt x="30683" y="92633"/>
                  </a:moveTo>
                  <a:lnTo>
                    <a:pt x="23812" y="85763"/>
                  </a:lnTo>
                  <a:lnTo>
                    <a:pt x="6870" y="85763"/>
                  </a:lnTo>
                  <a:lnTo>
                    <a:pt x="0" y="92633"/>
                  </a:lnTo>
                  <a:lnTo>
                    <a:pt x="0" y="109575"/>
                  </a:lnTo>
                  <a:lnTo>
                    <a:pt x="6870" y="116446"/>
                  </a:lnTo>
                  <a:lnTo>
                    <a:pt x="23812" y="116446"/>
                  </a:lnTo>
                  <a:lnTo>
                    <a:pt x="30683" y="109575"/>
                  </a:lnTo>
                  <a:lnTo>
                    <a:pt x="30683" y="101104"/>
                  </a:lnTo>
                  <a:lnTo>
                    <a:pt x="30683" y="92633"/>
                  </a:lnTo>
                  <a:close/>
                </a:path>
                <a:path w="31115" h="116839">
                  <a:moveTo>
                    <a:pt x="30683" y="6870"/>
                  </a:moveTo>
                  <a:lnTo>
                    <a:pt x="23812" y="0"/>
                  </a:lnTo>
                  <a:lnTo>
                    <a:pt x="6870" y="0"/>
                  </a:lnTo>
                  <a:lnTo>
                    <a:pt x="0" y="6870"/>
                  </a:lnTo>
                  <a:lnTo>
                    <a:pt x="0" y="23812"/>
                  </a:lnTo>
                  <a:lnTo>
                    <a:pt x="6870" y="30683"/>
                  </a:lnTo>
                  <a:lnTo>
                    <a:pt x="23812" y="30683"/>
                  </a:lnTo>
                  <a:lnTo>
                    <a:pt x="30683" y="23812"/>
                  </a:lnTo>
                  <a:lnTo>
                    <a:pt x="30683" y="15341"/>
                  </a:lnTo>
                  <a:lnTo>
                    <a:pt x="30683" y="6870"/>
                  </a:lnTo>
                  <a:close/>
                </a:path>
              </a:pathLst>
            </a:custGeom>
            <a:solidFill>
              <a:srgbClr val="000000">
                <a:alpha val="5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664936" y="5137927"/>
              <a:ext cx="593090" cy="128905"/>
            </a:xfrm>
            <a:custGeom>
              <a:avLst/>
              <a:gdLst/>
              <a:ahLst/>
              <a:cxnLst/>
              <a:rect l="l" t="t" r="r" b="b"/>
              <a:pathLst>
                <a:path w="593090" h="128904">
                  <a:moveTo>
                    <a:pt x="563460" y="0"/>
                  </a:moveTo>
                  <a:lnTo>
                    <a:pt x="61950" y="0"/>
                  </a:lnTo>
                  <a:lnTo>
                    <a:pt x="48525" y="2265"/>
                  </a:lnTo>
                  <a:lnTo>
                    <a:pt x="36663" y="8434"/>
                  </a:lnTo>
                  <a:lnTo>
                    <a:pt x="27637" y="17568"/>
                  </a:lnTo>
                  <a:lnTo>
                    <a:pt x="22720" y="28727"/>
                  </a:lnTo>
                  <a:lnTo>
                    <a:pt x="0" y="122212"/>
                  </a:lnTo>
                  <a:lnTo>
                    <a:pt x="495" y="124294"/>
                  </a:lnTo>
                  <a:lnTo>
                    <a:pt x="3340" y="127787"/>
                  </a:lnTo>
                  <a:lnTo>
                    <a:pt x="5816" y="128854"/>
                  </a:lnTo>
                  <a:lnTo>
                    <a:pt x="8597" y="128854"/>
                  </a:lnTo>
                  <a:lnTo>
                    <a:pt x="540486" y="128854"/>
                  </a:lnTo>
                  <a:lnTo>
                    <a:pt x="574823" y="111237"/>
                  </a:lnTo>
                  <a:lnTo>
                    <a:pt x="591413" y="29413"/>
                  </a:lnTo>
                  <a:lnTo>
                    <a:pt x="592886" y="22263"/>
                  </a:lnTo>
                  <a:lnTo>
                    <a:pt x="570489" y="666"/>
                  </a:lnTo>
                  <a:lnTo>
                    <a:pt x="5634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663290" y="5136333"/>
              <a:ext cx="596265" cy="132080"/>
            </a:xfrm>
            <a:custGeom>
              <a:avLst/>
              <a:gdLst/>
              <a:ahLst/>
              <a:cxnLst/>
              <a:rect l="l" t="t" r="r" b="b"/>
              <a:pathLst>
                <a:path w="596265" h="132079">
                  <a:moveTo>
                    <a:pt x="565111" y="0"/>
                  </a:moveTo>
                  <a:lnTo>
                    <a:pt x="63601" y="0"/>
                  </a:lnTo>
                  <a:lnTo>
                    <a:pt x="49646" y="2366"/>
                  </a:lnTo>
                  <a:lnTo>
                    <a:pt x="22796" y="30060"/>
                  </a:lnTo>
                  <a:lnTo>
                    <a:pt x="558" y="121221"/>
                  </a:lnTo>
                  <a:lnTo>
                    <a:pt x="0" y="123964"/>
                  </a:lnTo>
                  <a:lnTo>
                    <a:pt x="596" y="126517"/>
                  </a:lnTo>
                  <a:lnTo>
                    <a:pt x="4064" y="130759"/>
                  </a:lnTo>
                  <a:lnTo>
                    <a:pt x="6984" y="132029"/>
                  </a:lnTo>
                  <a:lnTo>
                    <a:pt x="542137" y="132029"/>
                  </a:lnTo>
                  <a:lnTo>
                    <a:pt x="556087" y="129664"/>
                  </a:lnTo>
                  <a:lnTo>
                    <a:pt x="557638" y="128854"/>
                  </a:lnTo>
                  <a:lnTo>
                    <a:pt x="5816" y="128854"/>
                  </a:lnTo>
                  <a:lnTo>
                    <a:pt x="2870" y="125780"/>
                  </a:lnTo>
                  <a:lnTo>
                    <a:pt x="25907" y="30695"/>
                  </a:lnTo>
                  <a:lnTo>
                    <a:pt x="63601" y="3175"/>
                  </a:lnTo>
                  <a:lnTo>
                    <a:pt x="579923" y="3175"/>
                  </a:lnTo>
                  <a:lnTo>
                    <a:pt x="579197" y="2762"/>
                  </a:lnTo>
                  <a:lnTo>
                    <a:pt x="572488" y="706"/>
                  </a:lnTo>
                  <a:lnTo>
                    <a:pt x="565111" y="0"/>
                  </a:lnTo>
                  <a:close/>
                </a:path>
                <a:path w="596265" h="132079">
                  <a:moveTo>
                    <a:pt x="579923" y="3175"/>
                  </a:moveTo>
                  <a:lnTo>
                    <a:pt x="565111" y="3175"/>
                  </a:lnTo>
                  <a:lnTo>
                    <a:pt x="577143" y="5337"/>
                  </a:lnTo>
                  <a:lnTo>
                    <a:pt x="586117" y="11234"/>
                  </a:lnTo>
                  <a:lnTo>
                    <a:pt x="591186" y="19982"/>
                  </a:lnTo>
                  <a:lnTo>
                    <a:pt x="591296" y="23698"/>
                  </a:lnTo>
                  <a:lnTo>
                    <a:pt x="591416" y="31216"/>
                  </a:lnTo>
                  <a:lnTo>
                    <a:pt x="579831" y="101333"/>
                  </a:lnTo>
                  <a:lnTo>
                    <a:pt x="575111" y="112046"/>
                  </a:lnTo>
                  <a:lnTo>
                    <a:pt x="566446" y="120794"/>
                  </a:lnTo>
                  <a:lnTo>
                    <a:pt x="555051" y="126691"/>
                  </a:lnTo>
                  <a:lnTo>
                    <a:pt x="542137" y="128854"/>
                  </a:lnTo>
                  <a:lnTo>
                    <a:pt x="557638" y="128854"/>
                  </a:lnTo>
                  <a:lnTo>
                    <a:pt x="568421" y="123220"/>
                  </a:lnTo>
                  <a:lnTo>
                    <a:pt x="577815" y="113667"/>
                  </a:lnTo>
                  <a:lnTo>
                    <a:pt x="582942" y="101980"/>
                  </a:lnTo>
                  <a:lnTo>
                    <a:pt x="594639" y="31216"/>
                  </a:lnTo>
                  <a:lnTo>
                    <a:pt x="596176" y="23698"/>
                  </a:lnTo>
                  <a:lnTo>
                    <a:pt x="594461" y="16319"/>
                  </a:lnTo>
                  <a:lnTo>
                    <a:pt x="589749" y="10553"/>
                  </a:lnTo>
                  <a:lnTo>
                    <a:pt x="585023" y="6075"/>
                  </a:lnTo>
                  <a:lnTo>
                    <a:pt x="579923" y="31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664462" y="5144785"/>
              <a:ext cx="594360" cy="196215"/>
            </a:xfrm>
            <a:custGeom>
              <a:avLst/>
              <a:gdLst/>
              <a:ahLst/>
              <a:cxnLst/>
              <a:rect l="l" t="t" r="r" b="b"/>
              <a:pathLst>
                <a:path w="594360" h="196214">
                  <a:moveTo>
                    <a:pt x="774" y="117778"/>
                  </a:moveTo>
                  <a:lnTo>
                    <a:pt x="774" y="189115"/>
                  </a:lnTo>
                  <a:lnTo>
                    <a:pt x="0" y="192913"/>
                  </a:lnTo>
                  <a:lnTo>
                    <a:pt x="2946" y="195999"/>
                  </a:lnTo>
                  <a:lnTo>
                    <a:pt x="540969" y="195999"/>
                  </a:lnTo>
                  <a:lnTo>
                    <a:pt x="553882" y="193836"/>
                  </a:lnTo>
                  <a:lnTo>
                    <a:pt x="565277" y="187939"/>
                  </a:lnTo>
                  <a:lnTo>
                    <a:pt x="573937" y="179191"/>
                  </a:lnTo>
                  <a:lnTo>
                    <a:pt x="578650" y="168478"/>
                  </a:lnTo>
                  <a:lnTo>
                    <a:pt x="584496" y="120408"/>
                  </a:lnTo>
                  <a:lnTo>
                    <a:pt x="3429" y="120408"/>
                  </a:lnTo>
                  <a:lnTo>
                    <a:pt x="774" y="117778"/>
                  </a:lnTo>
                  <a:close/>
                </a:path>
                <a:path w="594360" h="196214">
                  <a:moveTo>
                    <a:pt x="591975" y="10718"/>
                  </a:moveTo>
                  <a:lnTo>
                    <a:pt x="592213" y="13081"/>
                  </a:lnTo>
                  <a:lnTo>
                    <a:pt x="590334" y="22237"/>
                  </a:lnTo>
                  <a:lnTo>
                    <a:pt x="578650" y="92887"/>
                  </a:lnTo>
                  <a:lnTo>
                    <a:pt x="573937" y="103601"/>
                  </a:lnTo>
                  <a:lnTo>
                    <a:pt x="565277" y="112348"/>
                  </a:lnTo>
                  <a:lnTo>
                    <a:pt x="553882" y="118246"/>
                  </a:lnTo>
                  <a:lnTo>
                    <a:pt x="540969" y="120408"/>
                  </a:lnTo>
                  <a:lnTo>
                    <a:pt x="584496" y="120408"/>
                  </a:lnTo>
                  <a:lnTo>
                    <a:pt x="590334" y="72415"/>
                  </a:lnTo>
                  <a:lnTo>
                    <a:pt x="592691" y="46879"/>
                  </a:lnTo>
                  <a:lnTo>
                    <a:pt x="594118" y="26516"/>
                  </a:lnTo>
                  <a:lnTo>
                    <a:pt x="592173" y="10998"/>
                  </a:lnTo>
                  <a:lnTo>
                    <a:pt x="591975" y="10718"/>
                  </a:lnTo>
                  <a:close/>
                </a:path>
                <a:path w="594360" h="196214">
                  <a:moveTo>
                    <a:pt x="584415" y="0"/>
                  </a:moveTo>
                  <a:lnTo>
                    <a:pt x="591975" y="10718"/>
                  </a:lnTo>
                  <a:lnTo>
                    <a:pt x="591400" y="5003"/>
                  </a:lnTo>
                  <a:lnTo>
                    <a:pt x="5844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664462" y="5144785"/>
              <a:ext cx="594360" cy="196215"/>
            </a:xfrm>
            <a:custGeom>
              <a:avLst/>
              <a:gdLst/>
              <a:ahLst/>
              <a:cxnLst/>
              <a:rect l="l" t="t" r="r" b="b"/>
              <a:pathLst>
                <a:path w="594360" h="196214">
                  <a:moveTo>
                    <a:pt x="584415" y="0"/>
                  </a:moveTo>
                  <a:lnTo>
                    <a:pt x="591400" y="5003"/>
                  </a:lnTo>
                  <a:lnTo>
                    <a:pt x="592213" y="13081"/>
                  </a:lnTo>
                  <a:lnTo>
                    <a:pt x="590334" y="22237"/>
                  </a:lnTo>
                  <a:lnTo>
                    <a:pt x="578650" y="92887"/>
                  </a:lnTo>
                  <a:lnTo>
                    <a:pt x="573937" y="103601"/>
                  </a:lnTo>
                  <a:lnTo>
                    <a:pt x="565277" y="112348"/>
                  </a:lnTo>
                  <a:lnTo>
                    <a:pt x="553882" y="118246"/>
                  </a:lnTo>
                  <a:lnTo>
                    <a:pt x="540969" y="120408"/>
                  </a:lnTo>
                  <a:lnTo>
                    <a:pt x="9067" y="120408"/>
                  </a:lnTo>
                  <a:lnTo>
                    <a:pt x="3429" y="120408"/>
                  </a:lnTo>
                  <a:lnTo>
                    <a:pt x="660" y="117665"/>
                  </a:lnTo>
                  <a:lnTo>
                    <a:pt x="774" y="113525"/>
                  </a:lnTo>
                  <a:lnTo>
                    <a:pt x="774" y="189115"/>
                  </a:lnTo>
                  <a:lnTo>
                    <a:pt x="0" y="192913"/>
                  </a:lnTo>
                  <a:lnTo>
                    <a:pt x="2946" y="195999"/>
                  </a:lnTo>
                  <a:lnTo>
                    <a:pt x="7378" y="195999"/>
                  </a:lnTo>
                  <a:lnTo>
                    <a:pt x="540969" y="195999"/>
                  </a:lnTo>
                  <a:lnTo>
                    <a:pt x="553882" y="193836"/>
                  </a:lnTo>
                  <a:lnTo>
                    <a:pt x="590334" y="72415"/>
                  </a:lnTo>
                  <a:lnTo>
                    <a:pt x="594118" y="26516"/>
                  </a:lnTo>
                  <a:lnTo>
                    <a:pt x="592173" y="10998"/>
                  </a:lnTo>
                  <a:lnTo>
                    <a:pt x="584415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686841" y="5285498"/>
              <a:ext cx="102870" cy="36830"/>
            </a:xfrm>
            <a:custGeom>
              <a:avLst/>
              <a:gdLst/>
              <a:ahLst/>
              <a:cxnLst/>
              <a:rect l="l" t="t" r="r" b="b"/>
              <a:pathLst>
                <a:path w="102870" h="36829">
                  <a:moveTo>
                    <a:pt x="34747" y="7785"/>
                  </a:moveTo>
                  <a:lnTo>
                    <a:pt x="26974" y="0"/>
                  </a:lnTo>
                  <a:lnTo>
                    <a:pt x="7772" y="0"/>
                  </a:lnTo>
                  <a:lnTo>
                    <a:pt x="0" y="7785"/>
                  </a:lnTo>
                  <a:lnTo>
                    <a:pt x="0" y="17373"/>
                  </a:lnTo>
                  <a:lnTo>
                    <a:pt x="0" y="26974"/>
                  </a:lnTo>
                  <a:lnTo>
                    <a:pt x="7772" y="34747"/>
                  </a:lnTo>
                  <a:lnTo>
                    <a:pt x="26974" y="34747"/>
                  </a:lnTo>
                  <a:lnTo>
                    <a:pt x="34747" y="26974"/>
                  </a:lnTo>
                  <a:lnTo>
                    <a:pt x="34747" y="7785"/>
                  </a:lnTo>
                  <a:close/>
                </a:path>
                <a:path w="102870" h="36829">
                  <a:moveTo>
                    <a:pt x="102438" y="4699"/>
                  </a:moveTo>
                  <a:lnTo>
                    <a:pt x="59004" y="4699"/>
                  </a:lnTo>
                  <a:lnTo>
                    <a:pt x="59004" y="30035"/>
                  </a:lnTo>
                  <a:lnTo>
                    <a:pt x="69126" y="30035"/>
                  </a:lnTo>
                  <a:lnTo>
                    <a:pt x="69126" y="36245"/>
                  </a:lnTo>
                  <a:lnTo>
                    <a:pt x="92329" y="36245"/>
                  </a:lnTo>
                  <a:lnTo>
                    <a:pt x="92329" y="30035"/>
                  </a:lnTo>
                  <a:lnTo>
                    <a:pt x="102438" y="30035"/>
                  </a:lnTo>
                  <a:lnTo>
                    <a:pt x="102438" y="46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2" name="object 22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36713" y="11276424"/>
            <a:ext cx="225831" cy="225831"/>
          </a:xfrm>
          <a:prstGeom prst="rect">
            <a:avLst/>
          </a:prstGeom>
        </p:spPr>
      </p:pic>
      <p:sp>
        <p:nvSpPr>
          <p:cNvPr id="23" name="object 23" descr=""/>
          <p:cNvSpPr txBox="1"/>
          <p:nvPr/>
        </p:nvSpPr>
        <p:spPr>
          <a:xfrm>
            <a:off x="2400480" y="11300085"/>
            <a:ext cx="9906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0">
                <a:solidFill>
                  <a:srgbClr val="FFFFFF"/>
                </a:solidFill>
                <a:latin typeface="Verdana"/>
                <a:cs typeface="Verdana"/>
              </a:rPr>
              <a:t>4</a:t>
            </a:r>
            <a:endParaRPr sz="900">
              <a:latin typeface="Verdana"/>
              <a:cs typeface="Verdana"/>
            </a:endParaRPr>
          </a:p>
        </p:txBody>
      </p:sp>
      <p:pic>
        <p:nvPicPr>
          <p:cNvPr id="24" name="object 24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92584" y="11276424"/>
            <a:ext cx="225831" cy="225831"/>
          </a:xfrm>
          <a:prstGeom prst="rect">
            <a:avLst/>
          </a:prstGeom>
        </p:spPr>
      </p:pic>
      <p:sp>
        <p:nvSpPr>
          <p:cNvPr id="25" name="object 25" descr=""/>
          <p:cNvSpPr txBox="1"/>
          <p:nvPr/>
        </p:nvSpPr>
        <p:spPr>
          <a:xfrm>
            <a:off x="1158955" y="11300085"/>
            <a:ext cx="9715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0">
                <a:solidFill>
                  <a:srgbClr val="FFFFFF"/>
                </a:solidFill>
                <a:latin typeface="Verdana"/>
                <a:cs typeface="Verdana"/>
              </a:rPr>
              <a:t>3</a:t>
            </a:r>
            <a:endParaRPr sz="900">
              <a:latin typeface="Verdana"/>
              <a:cs typeface="Verdana"/>
            </a:endParaRPr>
          </a:p>
        </p:txBody>
      </p:sp>
      <p:grpSp>
        <p:nvGrpSpPr>
          <p:cNvPr id="26" name="object 26" descr=""/>
          <p:cNvGrpSpPr/>
          <p:nvPr/>
        </p:nvGrpSpPr>
        <p:grpSpPr>
          <a:xfrm>
            <a:off x="622193" y="9678441"/>
            <a:ext cx="2631440" cy="2176780"/>
            <a:chOff x="622193" y="9678441"/>
            <a:chExt cx="2631440" cy="2176780"/>
          </a:xfrm>
        </p:grpSpPr>
        <p:pic>
          <p:nvPicPr>
            <p:cNvPr id="27" name="object 2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6633" y="10357316"/>
              <a:ext cx="1373204" cy="684187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76006" y="10058755"/>
              <a:ext cx="854494" cy="1054239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17523" y="10115219"/>
              <a:ext cx="111123" cy="111122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78930" y="10115219"/>
              <a:ext cx="111121" cy="111122"/>
            </a:xfrm>
            <a:prstGeom prst="rect">
              <a:avLst/>
            </a:prstGeom>
          </p:spPr>
        </p:pic>
        <p:pic>
          <p:nvPicPr>
            <p:cNvPr id="31" name="object 3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17523" y="10950302"/>
              <a:ext cx="111123" cy="111130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078930" y="10950302"/>
              <a:ext cx="111121" cy="111130"/>
            </a:xfrm>
            <a:prstGeom prst="rect">
              <a:avLst/>
            </a:prstGeom>
          </p:spPr>
        </p:pic>
        <p:sp>
          <p:nvSpPr>
            <p:cNvPr id="33" name="object 33" descr=""/>
            <p:cNvSpPr/>
            <p:nvPr/>
          </p:nvSpPr>
          <p:spPr>
            <a:xfrm>
              <a:off x="1634453" y="10895875"/>
              <a:ext cx="337185" cy="142875"/>
            </a:xfrm>
            <a:custGeom>
              <a:avLst/>
              <a:gdLst/>
              <a:ahLst/>
              <a:cxnLst/>
              <a:rect l="l" t="t" r="r" b="b"/>
              <a:pathLst>
                <a:path w="337185" h="142875">
                  <a:moveTo>
                    <a:pt x="312547" y="0"/>
                  </a:moveTo>
                  <a:lnTo>
                    <a:pt x="24447" y="0"/>
                  </a:lnTo>
                  <a:lnTo>
                    <a:pt x="14932" y="1919"/>
                  </a:lnTo>
                  <a:lnTo>
                    <a:pt x="7161" y="7156"/>
                  </a:lnTo>
                  <a:lnTo>
                    <a:pt x="1921" y="14926"/>
                  </a:lnTo>
                  <a:lnTo>
                    <a:pt x="0" y="24447"/>
                  </a:lnTo>
                  <a:lnTo>
                    <a:pt x="0" y="118414"/>
                  </a:lnTo>
                  <a:lnTo>
                    <a:pt x="1921" y="127935"/>
                  </a:lnTo>
                  <a:lnTo>
                    <a:pt x="7161" y="135705"/>
                  </a:lnTo>
                  <a:lnTo>
                    <a:pt x="14932" y="140942"/>
                  </a:lnTo>
                  <a:lnTo>
                    <a:pt x="24447" y="142862"/>
                  </a:lnTo>
                  <a:lnTo>
                    <a:pt x="312547" y="142862"/>
                  </a:lnTo>
                  <a:lnTo>
                    <a:pt x="322062" y="140942"/>
                  </a:lnTo>
                  <a:lnTo>
                    <a:pt x="329833" y="135705"/>
                  </a:lnTo>
                  <a:lnTo>
                    <a:pt x="335073" y="127935"/>
                  </a:lnTo>
                  <a:lnTo>
                    <a:pt x="336994" y="118414"/>
                  </a:lnTo>
                  <a:lnTo>
                    <a:pt x="336994" y="24447"/>
                  </a:lnTo>
                  <a:lnTo>
                    <a:pt x="335073" y="14926"/>
                  </a:lnTo>
                  <a:lnTo>
                    <a:pt x="329833" y="7156"/>
                  </a:lnTo>
                  <a:lnTo>
                    <a:pt x="322062" y="1919"/>
                  </a:lnTo>
                  <a:lnTo>
                    <a:pt x="312547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1406042" y="10087990"/>
              <a:ext cx="795020" cy="997585"/>
            </a:xfrm>
            <a:custGeom>
              <a:avLst/>
              <a:gdLst/>
              <a:ahLst/>
              <a:cxnLst/>
              <a:rect l="l" t="t" r="r" b="b"/>
              <a:pathLst>
                <a:path w="795019" h="997584">
                  <a:moveTo>
                    <a:pt x="463562" y="918527"/>
                  </a:moveTo>
                  <a:lnTo>
                    <a:pt x="460387" y="918527"/>
                  </a:lnTo>
                  <a:lnTo>
                    <a:pt x="460387" y="926960"/>
                  </a:lnTo>
                  <a:lnTo>
                    <a:pt x="459282" y="927900"/>
                  </a:lnTo>
                  <a:lnTo>
                    <a:pt x="457720" y="927900"/>
                  </a:lnTo>
                  <a:lnTo>
                    <a:pt x="457720" y="930770"/>
                  </a:lnTo>
                  <a:lnTo>
                    <a:pt x="461340" y="930770"/>
                  </a:lnTo>
                  <a:lnTo>
                    <a:pt x="463562" y="928319"/>
                  </a:lnTo>
                  <a:lnTo>
                    <a:pt x="463562" y="925398"/>
                  </a:lnTo>
                  <a:lnTo>
                    <a:pt x="463562" y="918527"/>
                  </a:lnTo>
                  <a:close/>
                </a:path>
                <a:path w="795019" h="997584">
                  <a:moveTo>
                    <a:pt x="478129" y="926363"/>
                  </a:moveTo>
                  <a:lnTo>
                    <a:pt x="478040" y="920991"/>
                  </a:lnTo>
                  <a:lnTo>
                    <a:pt x="475043" y="918286"/>
                  </a:lnTo>
                  <a:lnTo>
                    <a:pt x="469417" y="918286"/>
                  </a:lnTo>
                  <a:lnTo>
                    <a:pt x="467728" y="918895"/>
                  </a:lnTo>
                  <a:lnTo>
                    <a:pt x="466496" y="919924"/>
                  </a:lnTo>
                  <a:lnTo>
                    <a:pt x="468388" y="922185"/>
                  </a:lnTo>
                  <a:lnTo>
                    <a:pt x="469226" y="921334"/>
                  </a:lnTo>
                  <a:lnTo>
                    <a:pt x="470141" y="920991"/>
                  </a:lnTo>
                  <a:lnTo>
                    <a:pt x="472935" y="920991"/>
                  </a:lnTo>
                  <a:lnTo>
                    <a:pt x="474484" y="922134"/>
                  </a:lnTo>
                  <a:lnTo>
                    <a:pt x="474929" y="923747"/>
                  </a:lnTo>
                  <a:lnTo>
                    <a:pt x="474649" y="923747"/>
                  </a:lnTo>
                  <a:lnTo>
                    <a:pt x="474649" y="926363"/>
                  </a:lnTo>
                  <a:lnTo>
                    <a:pt x="474065" y="927557"/>
                  </a:lnTo>
                  <a:lnTo>
                    <a:pt x="472897" y="928331"/>
                  </a:lnTo>
                  <a:lnTo>
                    <a:pt x="470039" y="928331"/>
                  </a:lnTo>
                  <a:lnTo>
                    <a:pt x="468985" y="927468"/>
                  </a:lnTo>
                  <a:lnTo>
                    <a:pt x="468503" y="926363"/>
                  </a:lnTo>
                  <a:lnTo>
                    <a:pt x="474649" y="926363"/>
                  </a:lnTo>
                  <a:lnTo>
                    <a:pt x="474649" y="923747"/>
                  </a:lnTo>
                  <a:lnTo>
                    <a:pt x="465137" y="923747"/>
                  </a:lnTo>
                  <a:lnTo>
                    <a:pt x="465213" y="928331"/>
                  </a:lnTo>
                  <a:lnTo>
                    <a:pt x="467639" y="931024"/>
                  </a:lnTo>
                  <a:lnTo>
                    <a:pt x="475322" y="931024"/>
                  </a:lnTo>
                  <a:lnTo>
                    <a:pt x="478040" y="928331"/>
                  </a:lnTo>
                  <a:lnTo>
                    <a:pt x="478129" y="926363"/>
                  </a:lnTo>
                  <a:close/>
                </a:path>
                <a:path w="795019" h="997584">
                  <a:moveTo>
                    <a:pt x="491134" y="930770"/>
                  </a:moveTo>
                  <a:lnTo>
                    <a:pt x="484352" y="917790"/>
                  </a:lnTo>
                  <a:lnTo>
                    <a:pt x="477596" y="930770"/>
                  </a:lnTo>
                  <a:lnTo>
                    <a:pt x="481063" y="930770"/>
                  </a:lnTo>
                  <a:lnTo>
                    <a:pt x="484352" y="924229"/>
                  </a:lnTo>
                  <a:lnTo>
                    <a:pt x="487387" y="930770"/>
                  </a:lnTo>
                  <a:lnTo>
                    <a:pt x="491134" y="930770"/>
                  </a:lnTo>
                  <a:close/>
                </a:path>
                <a:path w="795019" h="997584">
                  <a:moveTo>
                    <a:pt x="504367" y="920991"/>
                  </a:moveTo>
                  <a:lnTo>
                    <a:pt x="501370" y="918286"/>
                  </a:lnTo>
                  <a:lnTo>
                    <a:pt x="501370" y="922604"/>
                  </a:lnTo>
                  <a:lnTo>
                    <a:pt x="501370" y="926719"/>
                  </a:lnTo>
                  <a:lnTo>
                    <a:pt x="499567" y="928331"/>
                  </a:lnTo>
                  <a:lnTo>
                    <a:pt x="495528" y="928331"/>
                  </a:lnTo>
                  <a:lnTo>
                    <a:pt x="493699" y="926719"/>
                  </a:lnTo>
                  <a:lnTo>
                    <a:pt x="493699" y="922604"/>
                  </a:lnTo>
                  <a:lnTo>
                    <a:pt x="495528" y="920991"/>
                  </a:lnTo>
                  <a:lnTo>
                    <a:pt x="499567" y="920991"/>
                  </a:lnTo>
                  <a:lnTo>
                    <a:pt x="501370" y="922604"/>
                  </a:lnTo>
                  <a:lnTo>
                    <a:pt x="501370" y="918286"/>
                  </a:lnTo>
                  <a:lnTo>
                    <a:pt x="493699" y="918286"/>
                  </a:lnTo>
                  <a:lnTo>
                    <a:pt x="490715" y="920991"/>
                  </a:lnTo>
                  <a:lnTo>
                    <a:pt x="490728" y="928331"/>
                  </a:lnTo>
                  <a:lnTo>
                    <a:pt x="493699" y="931024"/>
                  </a:lnTo>
                  <a:lnTo>
                    <a:pt x="501370" y="931024"/>
                  </a:lnTo>
                  <a:lnTo>
                    <a:pt x="504355" y="928331"/>
                  </a:lnTo>
                  <a:lnTo>
                    <a:pt x="504367" y="920991"/>
                  </a:lnTo>
                  <a:close/>
                </a:path>
                <a:path w="795019" h="997584">
                  <a:moveTo>
                    <a:pt x="509193" y="918527"/>
                  </a:moveTo>
                  <a:lnTo>
                    <a:pt x="505993" y="918527"/>
                  </a:lnTo>
                  <a:lnTo>
                    <a:pt x="505993" y="936002"/>
                  </a:lnTo>
                  <a:lnTo>
                    <a:pt x="509193" y="936002"/>
                  </a:lnTo>
                  <a:lnTo>
                    <a:pt x="509193" y="918527"/>
                  </a:lnTo>
                  <a:close/>
                </a:path>
                <a:path w="795019" h="997584">
                  <a:moveTo>
                    <a:pt x="523265" y="921029"/>
                  </a:moveTo>
                  <a:lnTo>
                    <a:pt x="520204" y="918273"/>
                  </a:lnTo>
                  <a:lnTo>
                    <a:pt x="514324" y="918273"/>
                  </a:lnTo>
                  <a:lnTo>
                    <a:pt x="512330" y="919086"/>
                  </a:lnTo>
                  <a:lnTo>
                    <a:pt x="510603" y="921118"/>
                  </a:lnTo>
                  <a:lnTo>
                    <a:pt x="513105" y="922820"/>
                  </a:lnTo>
                  <a:lnTo>
                    <a:pt x="514045" y="921613"/>
                  </a:lnTo>
                  <a:lnTo>
                    <a:pt x="515137" y="921092"/>
                  </a:lnTo>
                  <a:lnTo>
                    <a:pt x="518337" y="921092"/>
                  </a:lnTo>
                  <a:lnTo>
                    <a:pt x="520090" y="922642"/>
                  </a:lnTo>
                  <a:lnTo>
                    <a:pt x="520090" y="926630"/>
                  </a:lnTo>
                  <a:lnTo>
                    <a:pt x="518477" y="928217"/>
                  </a:lnTo>
                  <a:lnTo>
                    <a:pt x="515277" y="928217"/>
                  </a:lnTo>
                  <a:lnTo>
                    <a:pt x="514223" y="927684"/>
                  </a:lnTo>
                  <a:lnTo>
                    <a:pt x="513295" y="926376"/>
                  </a:lnTo>
                  <a:lnTo>
                    <a:pt x="510743" y="928192"/>
                  </a:lnTo>
                  <a:lnTo>
                    <a:pt x="512457" y="930211"/>
                  </a:lnTo>
                  <a:lnTo>
                    <a:pt x="514464" y="931011"/>
                  </a:lnTo>
                  <a:lnTo>
                    <a:pt x="520344" y="931011"/>
                  </a:lnTo>
                  <a:lnTo>
                    <a:pt x="523265" y="928243"/>
                  </a:lnTo>
                  <a:lnTo>
                    <a:pt x="523265" y="921029"/>
                  </a:lnTo>
                  <a:close/>
                </a:path>
                <a:path w="795019" h="997584">
                  <a:moveTo>
                    <a:pt x="536333" y="925360"/>
                  </a:moveTo>
                  <a:lnTo>
                    <a:pt x="528637" y="925360"/>
                  </a:lnTo>
                  <a:lnTo>
                    <a:pt x="526415" y="927569"/>
                  </a:lnTo>
                  <a:lnTo>
                    <a:pt x="526415" y="933018"/>
                  </a:lnTo>
                  <a:lnTo>
                    <a:pt x="528637" y="935228"/>
                  </a:lnTo>
                  <a:lnTo>
                    <a:pt x="534111" y="935228"/>
                  </a:lnTo>
                  <a:lnTo>
                    <a:pt x="536333" y="933018"/>
                  </a:lnTo>
                  <a:lnTo>
                    <a:pt x="536333" y="930300"/>
                  </a:lnTo>
                  <a:lnTo>
                    <a:pt x="536333" y="925360"/>
                  </a:lnTo>
                  <a:close/>
                </a:path>
                <a:path w="795019" h="997584">
                  <a:moveTo>
                    <a:pt x="536333" y="916279"/>
                  </a:moveTo>
                  <a:lnTo>
                    <a:pt x="534111" y="914069"/>
                  </a:lnTo>
                  <a:lnTo>
                    <a:pt x="528637" y="914069"/>
                  </a:lnTo>
                  <a:lnTo>
                    <a:pt x="526415" y="916279"/>
                  </a:lnTo>
                  <a:lnTo>
                    <a:pt x="526415" y="921727"/>
                  </a:lnTo>
                  <a:lnTo>
                    <a:pt x="528637" y="923937"/>
                  </a:lnTo>
                  <a:lnTo>
                    <a:pt x="536333" y="923937"/>
                  </a:lnTo>
                  <a:lnTo>
                    <a:pt x="536333" y="919010"/>
                  </a:lnTo>
                  <a:lnTo>
                    <a:pt x="536333" y="916279"/>
                  </a:lnTo>
                  <a:close/>
                </a:path>
                <a:path w="795019" h="997584">
                  <a:moveTo>
                    <a:pt x="547674" y="916279"/>
                  </a:moveTo>
                  <a:lnTo>
                    <a:pt x="546862" y="915466"/>
                  </a:lnTo>
                  <a:lnTo>
                    <a:pt x="546290" y="914908"/>
                  </a:lnTo>
                  <a:lnTo>
                    <a:pt x="546290" y="917054"/>
                  </a:lnTo>
                  <a:lnTo>
                    <a:pt x="546290" y="920965"/>
                  </a:lnTo>
                  <a:lnTo>
                    <a:pt x="544677" y="922553"/>
                  </a:lnTo>
                  <a:lnTo>
                    <a:pt x="539153" y="922553"/>
                  </a:lnTo>
                  <a:lnTo>
                    <a:pt x="539153" y="917054"/>
                  </a:lnTo>
                  <a:lnTo>
                    <a:pt x="540753" y="915466"/>
                  </a:lnTo>
                  <a:lnTo>
                    <a:pt x="544690" y="915466"/>
                  </a:lnTo>
                  <a:lnTo>
                    <a:pt x="546290" y="917054"/>
                  </a:lnTo>
                  <a:lnTo>
                    <a:pt x="546290" y="914908"/>
                  </a:lnTo>
                  <a:lnTo>
                    <a:pt x="545452" y="914082"/>
                  </a:lnTo>
                  <a:lnTo>
                    <a:pt x="539978" y="914082"/>
                  </a:lnTo>
                  <a:lnTo>
                    <a:pt x="537756" y="916279"/>
                  </a:lnTo>
                  <a:lnTo>
                    <a:pt x="537756" y="923937"/>
                  </a:lnTo>
                  <a:lnTo>
                    <a:pt x="545452" y="923937"/>
                  </a:lnTo>
                  <a:lnTo>
                    <a:pt x="546849" y="922553"/>
                  </a:lnTo>
                  <a:lnTo>
                    <a:pt x="547674" y="921727"/>
                  </a:lnTo>
                  <a:lnTo>
                    <a:pt x="547674" y="916279"/>
                  </a:lnTo>
                  <a:close/>
                </a:path>
                <a:path w="795019" h="997584">
                  <a:moveTo>
                    <a:pt x="547687" y="927569"/>
                  </a:moveTo>
                  <a:lnTo>
                    <a:pt x="545465" y="925360"/>
                  </a:lnTo>
                  <a:lnTo>
                    <a:pt x="537768" y="925360"/>
                  </a:lnTo>
                  <a:lnTo>
                    <a:pt x="537768" y="930300"/>
                  </a:lnTo>
                  <a:lnTo>
                    <a:pt x="537768" y="933018"/>
                  </a:lnTo>
                  <a:lnTo>
                    <a:pt x="539991" y="935228"/>
                  </a:lnTo>
                  <a:lnTo>
                    <a:pt x="545465" y="935228"/>
                  </a:lnTo>
                  <a:lnTo>
                    <a:pt x="547687" y="933018"/>
                  </a:lnTo>
                  <a:lnTo>
                    <a:pt x="547687" y="927569"/>
                  </a:lnTo>
                  <a:close/>
                </a:path>
                <a:path w="795019" h="997584">
                  <a:moveTo>
                    <a:pt x="794410" y="229806"/>
                  </a:moveTo>
                  <a:lnTo>
                    <a:pt x="790486" y="210388"/>
                  </a:lnTo>
                  <a:lnTo>
                    <a:pt x="779792" y="194525"/>
                  </a:lnTo>
                  <a:lnTo>
                    <a:pt x="769010" y="187261"/>
                  </a:lnTo>
                  <a:lnTo>
                    <a:pt x="769010" y="229806"/>
                  </a:lnTo>
                  <a:lnTo>
                    <a:pt x="769010" y="767346"/>
                  </a:lnTo>
                  <a:lnTo>
                    <a:pt x="767080" y="776871"/>
                  </a:lnTo>
                  <a:lnTo>
                    <a:pt x="761834" y="784669"/>
                  </a:lnTo>
                  <a:lnTo>
                    <a:pt x="754037" y="789927"/>
                  </a:lnTo>
                  <a:lnTo>
                    <a:pt x="744512" y="791857"/>
                  </a:lnTo>
                  <a:lnTo>
                    <a:pt x="736053" y="791857"/>
                  </a:lnTo>
                  <a:lnTo>
                    <a:pt x="689660" y="799363"/>
                  </a:lnTo>
                  <a:lnTo>
                    <a:pt x="649338" y="820242"/>
                  </a:lnTo>
                  <a:lnTo>
                    <a:pt x="617512" y="852068"/>
                  </a:lnTo>
                  <a:lnTo>
                    <a:pt x="596620" y="892403"/>
                  </a:lnTo>
                  <a:lnTo>
                    <a:pt x="589114" y="938796"/>
                  </a:lnTo>
                  <a:lnTo>
                    <a:pt x="589114" y="947242"/>
                  </a:lnTo>
                  <a:lnTo>
                    <a:pt x="587184" y="956779"/>
                  </a:lnTo>
                  <a:lnTo>
                    <a:pt x="581926" y="964565"/>
                  </a:lnTo>
                  <a:lnTo>
                    <a:pt x="574141" y="969822"/>
                  </a:lnTo>
                  <a:lnTo>
                    <a:pt x="564603" y="971753"/>
                  </a:lnTo>
                  <a:lnTo>
                    <a:pt x="229819" y="971753"/>
                  </a:lnTo>
                  <a:lnTo>
                    <a:pt x="220294" y="969822"/>
                  </a:lnTo>
                  <a:lnTo>
                    <a:pt x="212496" y="964565"/>
                  </a:lnTo>
                  <a:lnTo>
                    <a:pt x="207238" y="956779"/>
                  </a:lnTo>
                  <a:lnTo>
                    <a:pt x="205308" y="947242"/>
                  </a:lnTo>
                  <a:lnTo>
                    <a:pt x="205308" y="938796"/>
                  </a:lnTo>
                  <a:lnTo>
                    <a:pt x="197802" y="892403"/>
                  </a:lnTo>
                  <a:lnTo>
                    <a:pt x="176923" y="852068"/>
                  </a:lnTo>
                  <a:lnTo>
                    <a:pt x="145097" y="820242"/>
                  </a:lnTo>
                  <a:lnTo>
                    <a:pt x="104762" y="799363"/>
                  </a:lnTo>
                  <a:lnTo>
                    <a:pt x="58356" y="791857"/>
                  </a:lnTo>
                  <a:lnTo>
                    <a:pt x="49911" y="791857"/>
                  </a:lnTo>
                  <a:lnTo>
                    <a:pt x="40386" y="789927"/>
                  </a:lnTo>
                  <a:lnTo>
                    <a:pt x="32588" y="784669"/>
                  </a:lnTo>
                  <a:lnTo>
                    <a:pt x="27330" y="776871"/>
                  </a:lnTo>
                  <a:lnTo>
                    <a:pt x="25400" y="767346"/>
                  </a:lnTo>
                  <a:lnTo>
                    <a:pt x="25400" y="229806"/>
                  </a:lnTo>
                  <a:lnTo>
                    <a:pt x="27330" y="220281"/>
                  </a:lnTo>
                  <a:lnTo>
                    <a:pt x="32588" y="212496"/>
                  </a:lnTo>
                  <a:lnTo>
                    <a:pt x="40386" y="207238"/>
                  </a:lnTo>
                  <a:lnTo>
                    <a:pt x="49911" y="205308"/>
                  </a:lnTo>
                  <a:lnTo>
                    <a:pt x="58356" y="205308"/>
                  </a:lnTo>
                  <a:lnTo>
                    <a:pt x="104762" y="197802"/>
                  </a:lnTo>
                  <a:lnTo>
                    <a:pt x="145097" y="176923"/>
                  </a:lnTo>
                  <a:lnTo>
                    <a:pt x="176923" y="145084"/>
                  </a:lnTo>
                  <a:lnTo>
                    <a:pt x="197802" y="104762"/>
                  </a:lnTo>
                  <a:lnTo>
                    <a:pt x="205308" y="58356"/>
                  </a:lnTo>
                  <a:lnTo>
                    <a:pt x="205308" y="49911"/>
                  </a:lnTo>
                  <a:lnTo>
                    <a:pt x="207238" y="40373"/>
                  </a:lnTo>
                  <a:lnTo>
                    <a:pt x="212496" y="32588"/>
                  </a:lnTo>
                  <a:lnTo>
                    <a:pt x="220294" y="27330"/>
                  </a:lnTo>
                  <a:lnTo>
                    <a:pt x="229819" y="25400"/>
                  </a:lnTo>
                  <a:lnTo>
                    <a:pt x="564603" y="25400"/>
                  </a:lnTo>
                  <a:lnTo>
                    <a:pt x="574141" y="27330"/>
                  </a:lnTo>
                  <a:lnTo>
                    <a:pt x="581926" y="32588"/>
                  </a:lnTo>
                  <a:lnTo>
                    <a:pt x="587184" y="40373"/>
                  </a:lnTo>
                  <a:lnTo>
                    <a:pt x="589114" y="49911"/>
                  </a:lnTo>
                  <a:lnTo>
                    <a:pt x="589114" y="58356"/>
                  </a:lnTo>
                  <a:lnTo>
                    <a:pt x="596620" y="104762"/>
                  </a:lnTo>
                  <a:lnTo>
                    <a:pt x="617512" y="145084"/>
                  </a:lnTo>
                  <a:lnTo>
                    <a:pt x="649338" y="176923"/>
                  </a:lnTo>
                  <a:lnTo>
                    <a:pt x="689660" y="197802"/>
                  </a:lnTo>
                  <a:lnTo>
                    <a:pt x="736053" y="205308"/>
                  </a:lnTo>
                  <a:lnTo>
                    <a:pt x="744512" y="205308"/>
                  </a:lnTo>
                  <a:lnTo>
                    <a:pt x="754037" y="207238"/>
                  </a:lnTo>
                  <a:lnTo>
                    <a:pt x="761834" y="212496"/>
                  </a:lnTo>
                  <a:lnTo>
                    <a:pt x="767080" y="220281"/>
                  </a:lnTo>
                  <a:lnTo>
                    <a:pt x="769010" y="229806"/>
                  </a:lnTo>
                  <a:lnTo>
                    <a:pt x="769010" y="187261"/>
                  </a:lnTo>
                  <a:lnTo>
                    <a:pt x="763943" y="183832"/>
                  </a:lnTo>
                  <a:lnTo>
                    <a:pt x="744512" y="179908"/>
                  </a:lnTo>
                  <a:lnTo>
                    <a:pt x="736053" y="179908"/>
                  </a:lnTo>
                  <a:lnTo>
                    <a:pt x="688746" y="170357"/>
                  </a:lnTo>
                  <a:lnTo>
                    <a:pt x="650125" y="144310"/>
                  </a:lnTo>
                  <a:lnTo>
                    <a:pt x="624078" y="105676"/>
                  </a:lnTo>
                  <a:lnTo>
                    <a:pt x="614514" y="58356"/>
                  </a:lnTo>
                  <a:lnTo>
                    <a:pt x="614514" y="49911"/>
                  </a:lnTo>
                  <a:lnTo>
                    <a:pt x="610590" y="30492"/>
                  </a:lnTo>
                  <a:lnTo>
                    <a:pt x="607161" y="25400"/>
                  </a:lnTo>
                  <a:lnTo>
                    <a:pt x="599897" y="14617"/>
                  </a:lnTo>
                  <a:lnTo>
                    <a:pt x="584034" y="3924"/>
                  </a:lnTo>
                  <a:lnTo>
                    <a:pt x="564603" y="0"/>
                  </a:lnTo>
                  <a:lnTo>
                    <a:pt x="229819" y="0"/>
                  </a:lnTo>
                  <a:lnTo>
                    <a:pt x="210388" y="3924"/>
                  </a:lnTo>
                  <a:lnTo>
                    <a:pt x="194525" y="14617"/>
                  </a:lnTo>
                  <a:lnTo>
                    <a:pt x="183832" y="30492"/>
                  </a:lnTo>
                  <a:lnTo>
                    <a:pt x="179908" y="49911"/>
                  </a:lnTo>
                  <a:lnTo>
                    <a:pt x="179908" y="58356"/>
                  </a:lnTo>
                  <a:lnTo>
                    <a:pt x="170357" y="105676"/>
                  </a:lnTo>
                  <a:lnTo>
                    <a:pt x="144310" y="144310"/>
                  </a:lnTo>
                  <a:lnTo>
                    <a:pt x="105676" y="170357"/>
                  </a:lnTo>
                  <a:lnTo>
                    <a:pt x="58356" y="179908"/>
                  </a:lnTo>
                  <a:lnTo>
                    <a:pt x="49911" y="179908"/>
                  </a:lnTo>
                  <a:lnTo>
                    <a:pt x="30492" y="183832"/>
                  </a:lnTo>
                  <a:lnTo>
                    <a:pt x="14630" y="194525"/>
                  </a:lnTo>
                  <a:lnTo>
                    <a:pt x="3924" y="210388"/>
                  </a:lnTo>
                  <a:lnTo>
                    <a:pt x="0" y="229806"/>
                  </a:lnTo>
                  <a:lnTo>
                    <a:pt x="0" y="767346"/>
                  </a:lnTo>
                  <a:lnTo>
                    <a:pt x="3924" y="786777"/>
                  </a:lnTo>
                  <a:lnTo>
                    <a:pt x="14630" y="802640"/>
                  </a:lnTo>
                  <a:lnTo>
                    <a:pt x="30492" y="813333"/>
                  </a:lnTo>
                  <a:lnTo>
                    <a:pt x="49911" y="817257"/>
                  </a:lnTo>
                  <a:lnTo>
                    <a:pt x="58356" y="817257"/>
                  </a:lnTo>
                  <a:lnTo>
                    <a:pt x="105676" y="826808"/>
                  </a:lnTo>
                  <a:lnTo>
                    <a:pt x="144310" y="852855"/>
                  </a:lnTo>
                  <a:lnTo>
                    <a:pt x="170357" y="891489"/>
                  </a:lnTo>
                  <a:lnTo>
                    <a:pt x="179908" y="938796"/>
                  </a:lnTo>
                  <a:lnTo>
                    <a:pt x="179908" y="947242"/>
                  </a:lnTo>
                  <a:lnTo>
                    <a:pt x="183832" y="966673"/>
                  </a:lnTo>
                  <a:lnTo>
                    <a:pt x="194525" y="982535"/>
                  </a:lnTo>
                  <a:lnTo>
                    <a:pt x="210388" y="993228"/>
                  </a:lnTo>
                  <a:lnTo>
                    <a:pt x="229819" y="997153"/>
                  </a:lnTo>
                  <a:lnTo>
                    <a:pt x="564603" y="997153"/>
                  </a:lnTo>
                  <a:lnTo>
                    <a:pt x="599897" y="982535"/>
                  </a:lnTo>
                  <a:lnTo>
                    <a:pt x="614514" y="947242"/>
                  </a:lnTo>
                  <a:lnTo>
                    <a:pt x="614514" y="938796"/>
                  </a:lnTo>
                  <a:lnTo>
                    <a:pt x="624078" y="891489"/>
                  </a:lnTo>
                  <a:lnTo>
                    <a:pt x="650125" y="852855"/>
                  </a:lnTo>
                  <a:lnTo>
                    <a:pt x="688746" y="826808"/>
                  </a:lnTo>
                  <a:lnTo>
                    <a:pt x="736053" y="817257"/>
                  </a:lnTo>
                  <a:lnTo>
                    <a:pt x="744512" y="817257"/>
                  </a:lnTo>
                  <a:lnTo>
                    <a:pt x="763943" y="813333"/>
                  </a:lnTo>
                  <a:lnTo>
                    <a:pt x="779805" y="802640"/>
                  </a:lnTo>
                  <a:lnTo>
                    <a:pt x="790498" y="786777"/>
                  </a:lnTo>
                  <a:lnTo>
                    <a:pt x="794410" y="767346"/>
                  </a:lnTo>
                  <a:lnTo>
                    <a:pt x="794410" y="229806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175649" y="10317809"/>
              <a:ext cx="25400" cy="537527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06067" y="10317809"/>
              <a:ext cx="25400" cy="537527"/>
            </a:xfrm>
            <a:prstGeom prst="rect">
              <a:avLst/>
            </a:prstGeom>
          </p:spPr>
        </p:pic>
        <p:pic>
          <p:nvPicPr>
            <p:cNvPr id="37" name="object 37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05508" y="10087990"/>
              <a:ext cx="394804" cy="31445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038934" y="10227042"/>
              <a:ext cx="136321" cy="71843"/>
            </a:xfrm>
            <a:prstGeom prst="rect">
              <a:avLst/>
            </a:prstGeom>
          </p:spPr>
        </p:pic>
        <p:pic>
          <p:nvPicPr>
            <p:cNvPr id="39" name="object 39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5874" y="11059731"/>
              <a:ext cx="334784" cy="25399"/>
            </a:xfrm>
            <a:prstGeom prst="rect">
              <a:avLst/>
            </a:prstGeom>
          </p:spPr>
        </p:pic>
        <p:pic>
          <p:nvPicPr>
            <p:cNvPr id="40" name="object 40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422844" y="10237736"/>
              <a:ext cx="140944" cy="63728"/>
            </a:xfrm>
            <a:prstGeom prst="rect">
              <a:avLst/>
            </a:prstGeom>
          </p:spPr>
        </p:pic>
        <p:pic>
          <p:nvPicPr>
            <p:cNvPr id="41" name="object 41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991105" y="10921745"/>
              <a:ext cx="58153" cy="144945"/>
            </a:xfrm>
            <a:prstGeom prst="rect">
              <a:avLst/>
            </a:prstGeom>
          </p:spPr>
        </p:pic>
        <p:pic>
          <p:nvPicPr>
            <p:cNvPr id="42" name="object 42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551279" y="10927536"/>
              <a:ext cx="64846" cy="148539"/>
            </a:xfrm>
            <a:prstGeom prst="rect">
              <a:avLst/>
            </a:prstGeom>
          </p:spPr>
        </p:pic>
        <p:sp>
          <p:nvSpPr>
            <p:cNvPr id="43" name="object 43" descr=""/>
            <p:cNvSpPr/>
            <p:nvPr/>
          </p:nvSpPr>
          <p:spPr>
            <a:xfrm>
              <a:off x="1376017" y="10058755"/>
              <a:ext cx="854710" cy="1054735"/>
            </a:xfrm>
            <a:custGeom>
              <a:avLst/>
              <a:gdLst/>
              <a:ahLst/>
              <a:cxnLst/>
              <a:rect l="l" t="t" r="r" b="b"/>
              <a:pathLst>
                <a:path w="854710" h="1054734">
                  <a:moveTo>
                    <a:pt x="771423" y="0"/>
                  </a:moveTo>
                  <a:lnTo>
                    <a:pt x="250316" y="0"/>
                  </a:lnTo>
                  <a:lnTo>
                    <a:pt x="83070" y="0"/>
                  </a:lnTo>
                  <a:lnTo>
                    <a:pt x="21018" y="0"/>
                  </a:lnTo>
                  <a:lnTo>
                    <a:pt x="12837" y="1649"/>
                  </a:lnTo>
                  <a:lnTo>
                    <a:pt x="6156" y="6149"/>
                  </a:lnTo>
                  <a:lnTo>
                    <a:pt x="1651" y="12826"/>
                  </a:lnTo>
                  <a:lnTo>
                    <a:pt x="0" y="21005"/>
                  </a:lnTo>
                  <a:lnTo>
                    <a:pt x="0" y="83058"/>
                  </a:lnTo>
                  <a:lnTo>
                    <a:pt x="0" y="213461"/>
                  </a:lnTo>
                  <a:lnTo>
                    <a:pt x="0" y="971194"/>
                  </a:lnTo>
                  <a:lnTo>
                    <a:pt x="6527" y="1003524"/>
                  </a:lnTo>
                  <a:lnTo>
                    <a:pt x="24328" y="1029925"/>
                  </a:lnTo>
                  <a:lnTo>
                    <a:pt x="50733" y="1047725"/>
                  </a:lnTo>
                  <a:lnTo>
                    <a:pt x="83070" y="1054252"/>
                  </a:lnTo>
                  <a:lnTo>
                    <a:pt x="771423" y="1054252"/>
                  </a:lnTo>
                  <a:lnTo>
                    <a:pt x="803755" y="1047725"/>
                  </a:lnTo>
                  <a:lnTo>
                    <a:pt x="830160" y="1029925"/>
                  </a:lnTo>
                  <a:lnTo>
                    <a:pt x="847965" y="1003524"/>
                  </a:lnTo>
                  <a:lnTo>
                    <a:pt x="854494" y="971194"/>
                  </a:lnTo>
                  <a:lnTo>
                    <a:pt x="854494" y="83058"/>
                  </a:lnTo>
                  <a:lnTo>
                    <a:pt x="847965" y="50727"/>
                  </a:lnTo>
                  <a:lnTo>
                    <a:pt x="830160" y="24326"/>
                  </a:lnTo>
                  <a:lnTo>
                    <a:pt x="803755" y="6527"/>
                  </a:lnTo>
                  <a:lnTo>
                    <a:pt x="771423" y="0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638068" y="9694316"/>
              <a:ext cx="1008380" cy="1896110"/>
            </a:xfrm>
            <a:custGeom>
              <a:avLst/>
              <a:gdLst/>
              <a:ahLst/>
              <a:cxnLst/>
              <a:rect l="l" t="t" r="r" b="b"/>
              <a:pathLst>
                <a:path w="1008380" h="1896109">
                  <a:moveTo>
                    <a:pt x="1007846" y="431660"/>
                  </a:moveTo>
                  <a:lnTo>
                    <a:pt x="1007846" y="229184"/>
                  </a:lnTo>
                  <a:lnTo>
                    <a:pt x="1003190" y="182993"/>
                  </a:lnTo>
                  <a:lnTo>
                    <a:pt x="989835" y="139972"/>
                  </a:lnTo>
                  <a:lnTo>
                    <a:pt x="968703" y="101042"/>
                  </a:lnTo>
                  <a:lnTo>
                    <a:pt x="940717" y="67124"/>
                  </a:lnTo>
                  <a:lnTo>
                    <a:pt x="906798" y="39139"/>
                  </a:lnTo>
                  <a:lnTo>
                    <a:pt x="867868" y="18009"/>
                  </a:lnTo>
                  <a:lnTo>
                    <a:pt x="824849" y="4655"/>
                  </a:lnTo>
                  <a:lnTo>
                    <a:pt x="778662" y="0"/>
                  </a:lnTo>
                  <a:lnTo>
                    <a:pt x="229171" y="0"/>
                  </a:lnTo>
                  <a:lnTo>
                    <a:pt x="182985" y="4655"/>
                  </a:lnTo>
                  <a:lnTo>
                    <a:pt x="139967" y="18009"/>
                  </a:lnTo>
                  <a:lnTo>
                    <a:pt x="101039" y="39139"/>
                  </a:lnTo>
                  <a:lnTo>
                    <a:pt x="67122" y="67124"/>
                  </a:lnTo>
                  <a:lnTo>
                    <a:pt x="39138" y="101042"/>
                  </a:lnTo>
                  <a:lnTo>
                    <a:pt x="18009" y="139972"/>
                  </a:lnTo>
                  <a:lnTo>
                    <a:pt x="4655" y="182993"/>
                  </a:lnTo>
                  <a:lnTo>
                    <a:pt x="0" y="229184"/>
                  </a:lnTo>
                  <a:lnTo>
                    <a:pt x="0" y="1896071"/>
                  </a:lnTo>
                </a:path>
              </a:pathLst>
            </a:custGeom>
            <a:ln w="317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638068" y="9694316"/>
              <a:ext cx="1008380" cy="1896110"/>
            </a:xfrm>
            <a:custGeom>
              <a:avLst/>
              <a:gdLst/>
              <a:ahLst/>
              <a:cxnLst/>
              <a:rect l="l" t="t" r="r" b="b"/>
              <a:pathLst>
                <a:path w="1008380" h="1896109">
                  <a:moveTo>
                    <a:pt x="1007846" y="431660"/>
                  </a:moveTo>
                  <a:lnTo>
                    <a:pt x="1007846" y="229184"/>
                  </a:lnTo>
                  <a:lnTo>
                    <a:pt x="1003190" y="182993"/>
                  </a:lnTo>
                  <a:lnTo>
                    <a:pt x="989835" y="139972"/>
                  </a:lnTo>
                  <a:lnTo>
                    <a:pt x="968703" y="101042"/>
                  </a:lnTo>
                  <a:lnTo>
                    <a:pt x="940717" y="67124"/>
                  </a:lnTo>
                  <a:lnTo>
                    <a:pt x="906798" y="39139"/>
                  </a:lnTo>
                  <a:lnTo>
                    <a:pt x="867868" y="18009"/>
                  </a:lnTo>
                  <a:lnTo>
                    <a:pt x="824849" y="4655"/>
                  </a:lnTo>
                  <a:lnTo>
                    <a:pt x="778662" y="0"/>
                  </a:lnTo>
                  <a:lnTo>
                    <a:pt x="229171" y="0"/>
                  </a:lnTo>
                  <a:lnTo>
                    <a:pt x="182985" y="4655"/>
                  </a:lnTo>
                  <a:lnTo>
                    <a:pt x="139967" y="18009"/>
                  </a:lnTo>
                  <a:lnTo>
                    <a:pt x="101039" y="39139"/>
                  </a:lnTo>
                  <a:lnTo>
                    <a:pt x="67122" y="67124"/>
                  </a:lnTo>
                  <a:lnTo>
                    <a:pt x="39138" y="101042"/>
                  </a:lnTo>
                  <a:lnTo>
                    <a:pt x="18009" y="139972"/>
                  </a:lnTo>
                  <a:lnTo>
                    <a:pt x="4655" y="182993"/>
                  </a:lnTo>
                  <a:lnTo>
                    <a:pt x="0" y="229184"/>
                  </a:lnTo>
                  <a:lnTo>
                    <a:pt x="0" y="1896071"/>
                  </a:lnTo>
                </a:path>
              </a:pathLst>
            </a:custGeom>
            <a:ln w="25400">
              <a:solidFill>
                <a:srgbClr val="E4E4E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638068" y="9694316"/>
              <a:ext cx="1008380" cy="1896110"/>
            </a:xfrm>
            <a:custGeom>
              <a:avLst/>
              <a:gdLst/>
              <a:ahLst/>
              <a:cxnLst/>
              <a:rect l="l" t="t" r="r" b="b"/>
              <a:pathLst>
                <a:path w="1008380" h="1896109">
                  <a:moveTo>
                    <a:pt x="1007846" y="431660"/>
                  </a:moveTo>
                  <a:lnTo>
                    <a:pt x="1007846" y="229184"/>
                  </a:lnTo>
                  <a:lnTo>
                    <a:pt x="1003190" y="182993"/>
                  </a:lnTo>
                  <a:lnTo>
                    <a:pt x="989835" y="139972"/>
                  </a:lnTo>
                  <a:lnTo>
                    <a:pt x="968703" y="101042"/>
                  </a:lnTo>
                  <a:lnTo>
                    <a:pt x="940717" y="67124"/>
                  </a:lnTo>
                  <a:lnTo>
                    <a:pt x="906798" y="39139"/>
                  </a:lnTo>
                  <a:lnTo>
                    <a:pt x="867868" y="18009"/>
                  </a:lnTo>
                  <a:lnTo>
                    <a:pt x="824849" y="4655"/>
                  </a:lnTo>
                  <a:lnTo>
                    <a:pt x="778662" y="0"/>
                  </a:lnTo>
                  <a:lnTo>
                    <a:pt x="229171" y="0"/>
                  </a:lnTo>
                  <a:lnTo>
                    <a:pt x="182985" y="4655"/>
                  </a:lnTo>
                  <a:lnTo>
                    <a:pt x="139967" y="18009"/>
                  </a:lnTo>
                  <a:lnTo>
                    <a:pt x="101039" y="39139"/>
                  </a:lnTo>
                  <a:lnTo>
                    <a:pt x="67122" y="67124"/>
                  </a:lnTo>
                  <a:lnTo>
                    <a:pt x="39138" y="101042"/>
                  </a:lnTo>
                  <a:lnTo>
                    <a:pt x="18009" y="139972"/>
                  </a:lnTo>
                  <a:lnTo>
                    <a:pt x="4655" y="182993"/>
                  </a:lnTo>
                  <a:lnTo>
                    <a:pt x="0" y="229184"/>
                  </a:lnTo>
                  <a:lnTo>
                    <a:pt x="0" y="1896071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1459344" y="11633566"/>
              <a:ext cx="318770" cy="0"/>
            </a:xfrm>
            <a:custGeom>
              <a:avLst/>
              <a:gdLst/>
              <a:ahLst/>
              <a:cxnLst/>
              <a:rect l="l" t="t" r="r" b="b"/>
              <a:pathLst>
                <a:path w="318769" h="0">
                  <a:moveTo>
                    <a:pt x="0" y="0"/>
                  </a:moveTo>
                  <a:lnTo>
                    <a:pt x="118872" y="0"/>
                  </a:lnTo>
                </a:path>
                <a:path w="318769" h="0">
                  <a:moveTo>
                    <a:pt x="245605" y="0"/>
                  </a:moveTo>
                  <a:lnTo>
                    <a:pt x="318425" y="0"/>
                  </a:lnTo>
                </a:path>
              </a:pathLst>
            </a:custGeom>
            <a:ln w="317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3074701" y="11358803"/>
              <a:ext cx="175260" cy="492125"/>
            </a:xfrm>
            <a:custGeom>
              <a:avLst/>
              <a:gdLst/>
              <a:ahLst/>
              <a:cxnLst/>
              <a:rect l="l" t="t" r="r" b="b"/>
              <a:pathLst>
                <a:path w="175260" h="492125">
                  <a:moveTo>
                    <a:pt x="0" y="383730"/>
                  </a:moveTo>
                  <a:lnTo>
                    <a:pt x="175260" y="491871"/>
                  </a:lnTo>
                  <a:lnTo>
                    <a:pt x="175260" y="108127"/>
                  </a:lnTo>
                  <a:lnTo>
                    <a:pt x="0" y="0"/>
                  </a:lnTo>
                  <a:lnTo>
                    <a:pt x="0" y="38373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3073229" y="11356210"/>
              <a:ext cx="178435" cy="497205"/>
            </a:xfrm>
            <a:custGeom>
              <a:avLst/>
              <a:gdLst/>
              <a:ahLst/>
              <a:cxnLst/>
              <a:rect l="l" t="t" r="r" b="b"/>
              <a:pathLst>
                <a:path w="178435" h="497204">
                  <a:moveTo>
                    <a:pt x="0" y="0"/>
                  </a:moveTo>
                  <a:lnTo>
                    <a:pt x="0" y="387108"/>
                  </a:lnTo>
                  <a:lnTo>
                    <a:pt x="178193" y="497052"/>
                  </a:lnTo>
                  <a:lnTo>
                    <a:pt x="178193" y="1099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3073229" y="11356210"/>
              <a:ext cx="178435" cy="497205"/>
            </a:xfrm>
            <a:custGeom>
              <a:avLst/>
              <a:gdLst/>
              <a:ahLst/>
              <a:cxnLst/>
              <a:rect l="l" t="t" r="r" b="b"/>
              <a:pathLst>
                <a:path w="178435" h="497204">
                  <a:moveTo>
                    <a:pt x="178193" y="497052"/>
                  </a:moveTo>
                  <a:lnTo>
                    <a:pt x="0" y="387108"/>
                  </a:lnTo>
                  <a:lnTo>
                    <a:pt x="0" y="0"/>
                  </a:lnTo>
                  <a:lnTo>
                    <a:pt x="178193" y="109943"/>
                  </a:lnTo>
                  <a:lnTo>
                    <a:pt x="178193" y="49705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1" name="object 51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118759" y="11461250"/>
              <a:ext cx="88150" cy="277873"/>
            </a:xfrm>
            <a:prstGeom prst="rect">
              <a:avLst/>
            </a:prstGeom>
          </p:spPr>
        </p:pic>
        <p:sp>
          <p:nvSpPr>
            <p:cNvPr id="52" name="object 52" descr=""/>
            <p:cNvSpPr/>
            <p:nvPr/>
          </p:nvSpPr>
          <p:spPr>
            <a:xfrm>
              <a:off x="2624423" y="11633566"/>
              <a:ext cx="224154" cy="0"/>
            </a:xfrm>
            <a:custGeom>
              <a:avLst/>
              <a:gdLst/>
              <a:ahLst/>
              <a:cxnLst/>
              <a:rect l="l" t="t" r="r" b="b"/>
              <a:pathLst>
                <a:path w="224155" h="0">
                  <a:moveTo>
                    <a:pt x="0" y="0"/>
                  </a:moveTo>
                  <a:lnTo>
                    <a:pt x="223634" y="0"/>
                  </a:lnTo>
                </a:path>
              </a:pathLst>
            </a:custGeom>
            <a:ln w="317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2823631" y="11588212"/>
              <a:ext cx="277495" cy="85090"/>
            </a:xfrm>
            <a:custGeom>
              <a:avLst/>
              <a:gdLst/>
              <a:ahLst/>
              <a:cxnLst/>
              <a:rect l="l" t="t" r="r" b="b"/>
              <a:pathLst>
                <a:path w="277494" h="85090">
                  <a:moveTo>
                    <a:pt x="217398" y="0"/>
                  </a:moveTo>
                  <a:lnTo>
                    <a:pt x="77330" y="0"/>
                  </a:lnTo>
                  <a:lnTo>
                    <a:pt x="41833" y="17678"/>
                  </a:lnTo>
                  <a:lnTo>
                    <a:pt x="0" y="17678"/>
                  </a:lnTo>
                  <a:lnTo>
                    <a:pt x="0" y="67106"/>
                  </a:lnTo>
                  <a:lnTo>
                    <a:pt x="41833" y="67106"/>
                  </a:lnTo>
                  <a:lnTo>
                    <a:pt x="77330" y="84785"/>
                  </a:lnTo>
                  <a:lnTo>
                    <a:pt x="217398" y="84785"/>
                  </a:lnTo>
                  <a:lnTo>
                    <a:pt x="217398" y="81610"/>
                  </a:lnTo>
                  <a:lnTo>
                    <a:pt x="78066" y="81610"/>
                  </a:lnTo>
                  <a:lnTo>
                    <a:pt x="42570" y="63931"/>
                  </a:lnTo>
                  <a:lnTo>
                    <a:pt x="3174" y="63931"/>
                  </a:lnTo>
                  <a:lnTo>
                    <a:pt x="3174" y="20853"/>
                  </a:lnTo>
                  <a:lnTo>
                    <a:pt x="42570" y="20853"/>
                  </a:lnTo>
                  <a:lnTo>
                    <a:pt x="78066" y="3175"/>
                  </a:lnTo>
                  <a:lnTo>
                    <a:pt x="217398" y="3175"/>
                  </a:lnTo>
                  <a:lnTo>
                    <a:pt x="217398" y="0"/>
                  </a:lnTo>
                  <a:close/>
                </a:path>
                <a:path w="277494" h="85090">
                  <a:moveTo>
                    <a:pt x="217398" y="3175"/>
                  </a:moveTo>
                  <a:lnTo>
                    <a:pt x="214223" y="3175"/>
                  </a:lnTo>
                  <a:lnTo>
                    <a:pt x="214223" y="9436"/>
                  </a:lnTo>
                  <a:lnTo>
                    <a:pt x="274192" y="9436"/>
                  </a:lnTo>
                  <a:lnTo>
                    <a:pt x="274192" y="19380"/>
                  </a:lnTo>
                  <a:lnTo>
                    <a:pt x="214223" y="19380"/>
                  </a:lnTo>
                  <a:lnTo>
                    <a:pt x="214223" y="40855"/>
                  </a:lnTo>
                  <a:lnTo>
                    <a:pt x="270014" y="40855"/>
                  </a:lnTo>
                  <a:lnTo>
                    <a:pt x="270014" y="50800"/>
                  </a:lnTo>
                  <a:lnTo>
                    <a:pt x="214223" y="50800"/>
                  </a:lnTo>
                  <a:lnTo>
                    <a:pt x="214223" y="59893"/>
                  </a:lnTo>
                  <a:lnTo>
                    <a:pt x="274192" y="59893"/>
                  </a:lnTo>
                  <a:lnTo>
                    <a:pt x="274192" y="69824"/>
                  </a:lnTo>
                  <a:lnTo>
                    <a:pt x="214223" y="69824"/>
                  </a:lnTo>
                  <a:lnTo>
                    <a:pt x="214223" y="81610"/>
                  </a:lnTo>
                  <a:lnTo>
                    <a:pt x="217398" y="81610"/>
                  </a:lnTo>
                  <a:lnTo>
                    <a:pt x="217398" y="72999"/>
                  </a:lnTo>
                  <a:lnTo>
                    <a:pt x="277367" y="72999"/>
                  </a:lnTo>
                  <a:lnTo>
                    <a:pt x="277367" y="56718"/>
                  </a:lnTo>
                  <a:lnTo>
                    <a:pt x="217398" y="56718"/>
                  </a:lnTo>
                  <a:lnTo>
                    <a:pt x="217398" y="53975"/>
                  </a:lnTo>
                  <a:lnTo>
                    <a:pt x="273189" y="53975"/>
                  </a:lnTo>
                  <a:lnTo>
                    <a:pt x="273189" y="37680"/>
                  </a:lnTo>
                  <a:lnTo>
                    <a:pt x="217398" y="37680"/>
                  </a:lnTo>
                  <a:lnTo>
                    <a:pt x="217398" y="22555"/>
                  </a:lnTo>
                  <a:lnTo>
                    <a:pt x="277367" y="22555"/>
                  </a:lnTo>
                  <a:lnTo>
                    <a:pt x="277367" y="6261"/>
                  </a:lnTo>
                  <a:lnTo>
                    <a:pt x="217398" y="6261"/>
                  </a:lnTo>
                  <a:lnTo>
                    <a:pt x="217398" y="31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4" name="object 54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826804" y="11591387"/>
              <a:ext cx="271018" cy="78435"/>
            </a:xfrm>
            <a:prstGeom prst="rect">
              <a:avLst/>
            </a:prstGeom>
          </p:spPr>
        </p:pic>
        <p:pic>
          <p:nvPicPr>
            <p:cNvPr id="55" name="object 55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479048" y="11589873"/>
              <a:ext cx="151815" cy="81470"/>
            </a:xfrm>
            <a:prstGeom prst="rect">
              <a:avLst/>
            </a:prstGeom>
          </p:spPr>
        </p:pic>
        <p:sp>
          <p:nvSpPr>
            <p:cNvPr id="56" name="object 56" descr=""/>
            <p:cNvSpPr/>
            <p:nvPr/>
          </p:nvSpPr>
          <p:spPr>
            <a:xfrm>
              <a:off x="1576616" y="11600141"/>
              <a:ext cx="130175" cy="68580"/>
            </a:xfrm>
            <a:custGeom>
              <a:avLst/>
              <a:gdLst/>
              <a:ahLst/>
              <a:cxnLst/>
              <a:rect l="l" t="t" r="r" b="b"/>
              <a:pathLst>
                <a:path w="130175" h="68579">
                  <a:moveTo>
                    <a:pt x="129908" y="0"/>
                  </a:moveTo>
                  <a:lnTo>
                    <a:pt x="126733" y="0"/>
                  </a:lnTo>
                  <a:lnTo>
                    <a:pt x="126733" y="3810"/>
                  </a:lnTo>
                  <a:lnTo>
                    <a:pt x="126733" y="64770"/>
                  </a:lnTo>
                  <a:lnTo>
                    <a:pt x="3175" y="64770"/>
                  </a:lnTo>
                  <a:lnTo>
                    <a:pt x="3175" y="3810"/>
                  </a:lnTo>
                  <a:lnTo>
                    <a:pt x="126733" y="3810"/>
                  </a:lnTo>
                  <a:lnTo>
                    <a:pt x="126733" y="0"/>
                  </a:lnTo>
                  <a:lnTo>
                    <a:pt x="0" y="0"/>
                  </a:lnTo>
                  <a:lnTo>
                    <a:pt x="0" y="3810"/>
                  </a:lnTo>
                  <a:lnTo>
                    <a:pt x="0" y="64770"/>
                  </a:lnTo>
                  <a:lnTo>
                    <a:pt x="0" y="68580"/>
                  </a:lnTo>
                  <a:lnTo>
                    <a:pt x="129908" y="68580"/>
                  </a:lnTo>
                  <a:lnTo>
                    <a:pt x="129908" y="64947"/>
                  </a:lnTo>
                  <a:lnTo>
                    <a:pt x="129908" y="64770"/>
                  </a:lnTo>
                  <a:lnTo>
                    <a:pt x="129908" y="3810"/>
                  </a:lnTo>
                  <a:lnTo>
                    <a:pt x="129908" y="3175"/>
                  </a:lnTo>
                  <a:lnTo>
                    <a:pt x="1299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1200010" y="11605373"/>
              <a:ext cx="26034" cy="58419"/>
            </a:xfrm>
            <a:custGeom>
              <a:avLst/>
              <a:gdLst/>
              <a:ahLst/>
              <a:cxnLst/>
              <a:rect l="l" t="t" r="r" b="b"/>
              <a:pathLst>
                <a:path w="26034" h="58420">
                  <a:moveTo>
                    <a:pt x="25895" y="0"/>
                  </a:moveTo>
                  <a:lnTo>
                    <a:pt x="0" y="0"/>
                  </a:lnTo>
                  <a:lnTo>
                    <a:pt x="0" y="58356"/>
                  </a:lnTo>
                  <a:lnTo>
                    <a:pt x="25895" y="58356"/>
                  </a:lnTo>
                  <a:lnTo>
                    <a:pt x="25895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1149984" y="11616524"/>
              <a:ext cx="50165" cy="36195"/>
            </a:xfrm>
            <a:custGeom>
              <a:avLst/>
              <a:gdLst/>
              <a:ahLst/>
              <a:cxnLst/>
              <a:rect l="l" t="t" r="r" b="b"/>
              <a:pathLst>
                <a:path w="50165" h="36195">
                  <a:moveTo>
                    <a:pt x="50025" y="0"/>
                  </a:moveTo>
                  <a:lnTo>
                    <a:pt x="0" y="0"/>
                  </a:lnTo>
                  <a:lnTo>
                    <a:pt x="0" y="36055"/>
                  </a:lnTo>
                  <a:lnTo>
                    <a:pt x="50025" y="36055"/>
                  </a:lnTo>
                  <a:lnTo>
                    <a:pt x="50025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1225905" y="11590515"/>
              <a:ext cx="116839" cy="88265"/>
            </a:xfrm>
            <a:custGeom>
              <a:avLst/>
              <a:gdLst/>
              <a:ahLst/>
              <a:cxnLst/>
              <a:rect l="l" t="t" r="r" b="b"/>
              <a:pathLst>
                <a:path w="116840" h="88265">
                  <a:moveTo>
                    <a:pt x="116395" y="0"/>
                  </a:moveTo>
                  <a:lnTo>
                    <a:pt x="0" y="0"/>
                  </a:lnTo>
                  <a:lnTo>
                    <a:pt x="0" y="88061"/>
                  </a:lnTo>
                  <a:lnTo>
                    <a:pt x="116395" y="88061"/>
                  </a:lnTo>
                  <a:lnTo>
                    <a:pt x="1163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1342299" y="11590513"/>
              <a:ext cx="19050" cy="88265"/>
            </a:xfrm>
            <a:custGeom>
              <a:avLst/>
              <a:gdLst/>
              <a:ahLst/>
              <a:cxnLst/>
              <a:rect l="l" t="t" r="r" b="b"/>
              <a:pathLst>
                <a:path w="19050" h="88265">
                  <a:moveTo>
                    <a:pt x="0" y="0"/>
                  </a:moveTo>
                  <a:lnTo>
                    <a:pt x="0" y="88061"/>
                  </a:lnTo>
                  <a:lnTo>
                    <a:pt x="18783" y="68745"/>
                  </a:lnTo>
                  <a:lnTo>
                    <a:pt x="18783" y="193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1373974" y="11609844"/>
              <a:ext cx="73025" cy="49530"/>
            </a:xfrm>
            <a:custGeom>
              <a:avLst/>
              <a:gdLst/>
              <a:ahLst/>
              <a:cxnLst/>
              <a:rect l="l" t="t" r="r" b="b"/>
              <a:pathLst>
                <a:path w="73025" h="49529">
                  <a:moveTo>
                    <a:pt x="8051" y="0"/>
                  </a:moveTo>
                  <a:lnTo>
                    <a:pt x="0" y="0"/>
                  </a:lnTo>
                  <a:lnTo>
                    <a:pt x="0" y="49403"/>
                  </a:lnTo>
                  <a:lnTo>
                    <a:pt x="8051" y="49403"/>
                  </a:lnTo>
                  <a:lnTo>
                    <a:pt x="8051" y="0"/>
                  </a:lnTo>
                  <a:close/>
                </a:path>
                <a:path w="73025" h="49529">
                  <a:moveTo>
                    <a:pt x="41071" y="0"/>
                  </a:moveTo>
                  <a:lnTo>
                    <a:pt x="33020" y="0"/>
                  </a:lnTo>
                  <a:lnTo>
                    <a:pt x="33020" y="49403"/>
                  </a:lnTo>
                  <a:lnTo>
                    <a:pt x="41071" y="49403"/>
                  </a:lnTo>
                  <a:lnTo>
                    <a:pt x="41071" y="0"/>
                  </a:lnTo>
                  <a:close/>
                </a:path>
                <a:path w="73025" h="49529">
                  <a:moveTo>
                    <a:pt x="72758" y="0"/>
                  </a:moveTo>
                  <a:lnTo>
                    <a:pt x="64706" y="0"/>
                  </a:lnTo>
                  <a:lnTo>
                    <a:pt x="64706" y="49403"/>
                  </a:lnTo>
                  <a:lnTo>
                    <a:pt x="72758" y="49403"/>
                  </a:lnTo>
                  <a:lnTo>
                    <a:pt x="72758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1305242" y="11590514"/>
              <a:ext cx="21590" cy="88265"/>
            </a:xfrm>
            <a:custGeom>
              <a:avLst/>
              <a:gdLst/>
              <a:ahLst/>
              <a:cxnLst/>
              <a:rect l="l" t="t" r="r" b="b"/>
              <a:pathLst>
                <a:path w="21590" h="88265">
                  <a:moveTo>
                    <a:pt x="6985" y="0"/>
                  </a:moveTo>
                  <a:lnTo>
                    <a:pt x="0" y="0"/>
                  </a:lnTo>
                  <a:lnTo>
                    <a:pt x="0" y="88061"/>
                  </a:lnTo>
                  <a:lnTo>
                    <a:pt x="6985" y="88061"/>
                  </a:lnTo>
                  <a:lnTo>
                    <a:pt x="6985" y="0"/>
                  </a:lnTo>
                  <a:close/>
                </a:path>
                <a:path w="21590" h="88265">
                  <a:moveTo>
                    <a:pt x="21488" y="0"/>
                  </a:moveTo>
                  <a:lnTo>
                    <a:pt x="14503" y="0"/>
                  </a:lnTo>
                  <a:lnTo>
                    <a:pt x="14503" y="88061"/>
                  </a:lnTo>
                  <a:lnTo>
                    <a:pt x="21488" y="88061"/>
                  </a:lnTo>
                  <a:lnTo>
                    <a:pt x="214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1138745" y="11616524"/>
              <a:ext cx="11430" cy="36195"/>
            </a:xfrm>
            <a:custGeom>
              <a:avLst/>
              <a:gdLst/>
              <a:ahLst/>
              <a:cxnLst/>
              <a:rect l="l" t="t" r="r" b="b"/>
              <a:pathLst>
                <a:path w="11430" h="36195">
                  <a:moveTo>
                    <a:pt x="11239" y="0"/>
                  </a:moveTo>
                  <a:lnTo>
                    <a:pt x="0" y="0"/>
                  </a:lnTo>
                  <a:lnTo>
                    <a:pt x="0" y="36055"/>
                  </a:lnTo>
                  <a:lnTo>
                    <a:pt x="11239" y="36055"/>
                  </a:lnTo>
                  <a:lnTo>
                    <a:pt x="11239" y="0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1135574" y="11587343"/>
              <a:ext cx="327025" cy="94615"/>
            </a:xfrm>
            <a:custGeom>
              <a:avLst/>
              <a:gdLst/>
              <a:ahLst/>
              <a:cxnLst/>
              <a:rect l="l" t="t" r="r" b="b"/>
              <a:pathLst>
                <a:path w="327025" h="94615">
                  <a:moveTo>
                    <a:pt x="208064" y="0"/>
                  </a:moveTo>
                  <a:lnTo>
                    <a:pt x="87147" y="0"/>
                  </a:lnTo>
                  <a:lnTo>
                    <a:pt x="87147" y="14846"/>
                  </a:lnTo>
                  <a:lnTo>
                    <a:pt x="61264" y="14846"/>
                  </a:lnTo>
                  <a:lnTo>
                    <a:pt x="61264" y="26009"/>
                  </a:lnTo>
                  <a:lnTo>
                    <a:pt x="0" y="26009"/>
                  </a:lnTo>
                  <a:lnTo>
                    <a:pt x="0" y="68414"/>
                  </a:lnTo>
                  <a:lnTo>
                    <a:pt x="61264" y="68414"/>
                  </a:lnTo>
                  <a:lnTo>
                    <a:pt x="61264" y="79565"/>
                  </a:lnTo>
                  <a:lnTo>
                    <a:pt x="87147" y="79565"/>
                  </a:lnTo>
                  <a:lnTo>
                    <a:pt x="87147" y="94411"/>
                  </a:lnTo>
                  <a:lnTo>
                    <a:pt x="208064" y="94411"/>
                  </a:lnTo>
                  <a:lnTo>
                    <a:pt x="211151" y="91236"/>
                  </a:lnTo>
                  <a:lnTo>
                    <a:pt x="90322" y="91236"/>
                  </a:lnTo>
                  <a:lnTo>
                    <a:pt x="90322" y="76390"/>
                  </a:lnTo>
                  <a:lnTo>
                    <a:pt x="64439" y="76390"/>
                  </a:lnTo>
                  <a:lnTo>
                    <a:pt x="64439" y="65239"/>
                  </a:lnTo>
                  <a:lnTo>
                    <a:pt x="3174" y="65239"/>
                  </a:lnTo>
                  <a:lnTo>
                    <a:pt x="3174" y="29184"/>
                  </a:lnTo>
                  <a:lnTo>
                    <a:pt x="64439" y="29184"/>
                  </a:lnTo>
                  <a:lnTo>
                    <a:pt x="64439" y="18021"/>
                  </a:lnTo>
                  <a:lnTo>
                    <a:pt x="90322" y="18021"/>
                  </a:lnTo>
                  <a:lnTo>
                    <a:pt x="90322" y="3174"/>
                  </a:lnTo>
                  <a:lnTo>
                    <a:pt x="211151" y="3174"/>
                  </a:lnTo>
                  <a:lnTo>
                    <a:pt x="208064" y="0"/>
                  </a:lnTo>
                  <a:close/>
                </a:path>
                <a:path w="327025" h="94615">
                  <a:moveTo>
                    <a:pt x="211151" y="3174"/>
                  </a:moveTo>
                  <a:lnTo>
                    <a:pt x="206730" y="3174"/>
                  </a:lnTo>
                  <a:lnTo>
                    <a:pt x="225513" y="22504"/>
                  </a:lnTo>
                  <a:lnTo>
                    <a:pt x="323773" y="22504"/>
                  </a:lnTo>
                  <a:lnTo>
                    <a:pt x="323773" y="71907"/>
                  </a:lnTo>
                  <a:lnTo>
                    <a:pt x="225513" y="71907"/>
                  </a:lnTo>
                  <a:lnTo>
                    <a:pt x="206730" y="91236"/>
                  </a:lnTo>
                  <a:lnTo>
                    <a:pt x="211151" y="91236"/>
                  </a:lnTo>
                  <a:lnTo>
                    <a:pt x="226860" y="75082"/>
                  </a:lnTo>
                  <a:lnTo>
                    <a:pt x="326948" y="75082"/>
                  </a:lnTo>
                  <a:lnTo>
                    <a:pt x="326948" y="19329"/>
                  </a:lnTo>
                  <a:lnTo>
                    <a:pt x="226860" y="19329"/>
                  </a:lnTo>
                  <a:lnTo>
                    <a:pt x="211151" y="31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5" name="object 65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895352" y="11271662"/>
              <a:ext cx="235343" cy="235356"/>
            </a:xfrm>
            <a:prstGeom prst="rect">
              <a:avLst/>
            </a:prstGeom>
          </p:spPr>
        </p:pic>
      </p:grpSp>
      <p:pic>
        <p:nvPicPr>
          <p:cNvPr id="66" name="object 66" descr="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600635" y="5036498"/>
            <a:ext cx="165569" cy="80746"/>
          </a:xfrm>
          <a:prstGeom prst="rect">
            <a:avLst/>
          </a:prstGeom>
        </p:spPr>
      </p:pic>
      <p:pic>
        <p:nvPicPr>
          <p:cNvPr id="67" name="object 67" descr="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818891" y="5036498"/>
            <a:ext cx="165569" cy="80746"/>
          </a:xfrm>
          <a:prstGeom prst="rect">
            <a:avLst/>
          </a:prstGeom>
        </p:spPr>
      </p:pic>
      <p:pic>
        <p:nvPicPr>
          <p:cNvPr id="68" name="object 68" descr="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697410" y="5168900"/>
            <a:ext cx="165569" cy="80746"/>
          </a:xfrm>
          <a:prstGeom prst="rect">
            <a:avLst/>
          </a:prstGeom>
        </p:spPr>
      </p:pic>
      <p:pic>
        <p:nvPicPr>
          <p:cNvPr id="69" name="object 69" descr="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915654" y="5168900"/>
            <a:ext cx="165582" cy="80746"/>
          </a:xfrm>
          <a:prstGeom prst="rect">
            <a:avLst/>
          </a:prstGeom>
        </p:spPr>
      </p:pic>
      <p:sp>
        <p:nvSpPr>
          <p:cNvPr id="70" name="object 70" descr=""/>
          <p:cNvSpPr txBox="1"/>
          <p:nvPr/>
        </p:nvSpPr>
        <p:spPr>
          <a:xfrm>
            <a:off x="2966628" y="11297332"/>
            <a:ext cx="9461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0">
                <a:solidFill>
                  <a:srgbClr val="FFFFFF"/>
                </a:solidFill>
                <a:latin typeface="Verdana"/>
                <a:cs typeface="Verdana"/>
              </a:rPr>
              <a:t>5</a:t>
            </a:r>
            <a:endParaRPr sz="900">
              <a:latin typeface="Verdana"/>
              <a:cs typeface="Verdana"/>
            </a:endParaRPr>
          </a:p>
        </p:txBody>
      </p:sp>
      <p:grpSp>
        <p:nvGrpSpPr>
          <p:cNvPr id="71" name="object 71" descr=""/>
          <p:cNvGrpSpPr/>
          <p:nvPr/>
        </p:nvGrpSpPr>
        <p:grpSpPr>
          <a:xfrm>
            <a:off x="1260165" y="9579499"/>
            <a:ext cx="1830070" cy="1134110"/>
            <a:chOff x="1260165" y="9579499"/>
            <a:chExt cx="1830070" cy="1134110"/>
          </a:xfrm>
        </p:grpSpPr>
        <p:sp>
          <p:nvSpPr>
            <p:cNvPr id="72" name="object 72" descr=""/>
            <p:cNvSpPr/>
            <p:nvPr/>
          </p:nvSpPr>
          <p:spPr>
            <a:xfrm>
              <a:off x="1823826" y="9694316"/>
              <a:ext cx="1250315" cy="732155"/>
            </a:xfrm>
            <a:custGeom>
              <a:avLst/>
              <a:gdLst/>
              <a:ahLst/>
              <a:cxnLst/>
              <a:rect l="l" t="t" r="r" b="b"/>
              <a:pathLst>
                <a:path w="1250314" h="732154">
                  <a:moveTo>
                    <a:pt x="0" y="431660"/>
                  </a:moveTo>
                  <a:lnTo>
                    <a:pt x="0" y="229184"/>
                  </a:lnTo>
                  <a:lnTo>
                    <a:pt x="4656" y="182993"/>
                  </a:lnTo>
                  <a:lnTo>
                    <a:pt x="18011" y="139972"/>
                  </a:lnTo>
                  <a:lnTo>
                    <a:pt x="39142" y="101042"/>
                  </a:lnTo>
                  <a:lnTo>
                    <a:pt x="67129" y="67124"/>
                  </a:lnTo>
                  <a:lnTo>
                    <a:pt x="101048" y="39139"/>
                  </a:lnTo>
                  <a:lnTo>
                    <a:pt x="139978" y="18009"/>
                  </a:lnTo>
                  <a:lnTo>
                    <a:pt x="182997" y="4655"/>
                  </a:lnTo>
                  <a:lnTo>
                    <a:pt x="229184" y="0"/>
                  </a:lnTo>
                  <a:lnTo>
                    <a:pt x="1020914" y="0"/>
                  </a:lnTo>
                  <a:lnTo>
                    <a:pt x="1067105" y="4655"/>
                  </a:lnTo>
                  <a:lnTo>
                    <a:pt x="1110126" y="18009"/>
                  </a:lnTo>
                  <a:lnTo>
                    <a:pt x="1149056" y="39139"/>
                  </a:lnTo>
                  <a:lnTo>
                    <a:pt x="1182974" y="67124"/>
                  </a:lnTo>
                  <a:lnTo>
                    <a:pt x="1210959" y="101042"/>
                  </a:lnTo>
                  <a:lnTo>
                    <a:pt x="1232089" y="139972"/>
                  </a:lnTo>
                  <a:lnTo>
                    <a:pt x="1245443" y="182993"/>
                  </a:lnTo>
                  <a:lnTo>
                    <a:pt x="1250099" y="229184"/>
                  </a:lnTo>
                  <a:lnTo>
                    <a:pt x="1250099" y="732142"/>
                  </a:lnTo>
                </a:path>
              </a:pathLst>
            </a:custGeom>
            <a:ln w="317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1823826" y="9694316"/>
              <a:ext cx="1250315" cy="732155"/>
            </a:xfrm>
            <a:custGeom>
              <a:avLst/>
              <a:gdLst/>
              <a:ahLst/>
              <a:cxnLst/>
              <a:rect l="l" t="t" r="r" b="b"/>
              <a:pathLst>
                <a:path w="1250314" h="732154">
                  <a:moveTo>
                    <a:pt x="0" y="431660"/>
                  </a:moveTo>
                  <a:lnTo>
                    <a:pt x="0" y="229184"/>
                  </a:lnTo>
                  <a:lnTo>
                    <a:pt x="4656" y="182993"/>
                  </a:lnTo>
                  <a:lnTo>
                    <a:pt x="18011" y="139972"/>
                  </a:lnTo>
                  <a:lnTo>
                    <a:pt x="39142" y="101042"/>
                  </a:lnTo>
                  <a:lnTo>
                    <a:pt x="67129" y="67124"/>
                  </a:lnTo>
                  <a:lnTo>
                    <a:pt x="101048" y="39139"/>
                  </a:lnTo>
                  <a:lnTo>
                    <a:pt x="139978" y="18009"/>
                  </a:lnTo>
                  <a:lnTo>
                    <a:pt x="182997" y="4655"/>
                  </a:lnTo>
                  <a:lnTo>
                    <a:pt x="229184" y="0"/>
                  </a:lnTo>
                  <a:lnTo>
                    <a:pt x="1020914" y="0"/>
                  </a:lnTo>
                  <a:lnTo>
                    <a:pt x="1067105" y="4655"/>
                  </a:lnTo>
                  <a:lnTo>
                    <a:pt x="1110126" y="18009"/>
                  </a:lnTo>
                  <a:lnTo>
                    <a:pt x="1149056" y="39139"/>
                  </a:lnTo>
                  <a:lnTo>
                    <a:pt x="1182974" y="67124"/>
                  </a:lnTo>
                  <a:lnTo>
                    <a:pt x="1210959" y="101042"/>
                  </a:lnTo>
                  <a:lnTo>
                    <a:pt x="1232089" y="139972"/>
                  </a:lnTo>
                  <a:lnTo>
                    <a:pt x="1245443" y="182993"/>
                  </a:lnTo>
                  <a:lnTo>
                    <a:pt x="1250099" y="229184"/>
                  </a:lnTo>
                  <a:lnTo>
                    <a:pt x="1250099" y="732142"/>
                  </a:lnTo>
                </a:path>
              </a:pathLst>
            </a:custGeom>
            <a:ln w="25400">
              <a:solidFill>
                <a:srgbClr val="E4E4E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1823826" y="9694316"/>
              <a:ext cx="1250315" cy="732155"/>
            </a:xfrm>
            <a:custGeom>
              <a:avLst/>
              <a:gdLst/>
              <a:ahLst/>
              <a:cxnLst/>
              <a:rect l="l" t="t" r="r" b="b"/>
              <a:pathLst>
                <a:path w="1250314" h="732154">
                  <a:moveTo>
                    <a:pt x="0" y="431660"/>
                  </a:moveTo>
                  <a:lnTo>
                    <a:pt x="0" y="229184"/>
                  </a:lnTo>
                  <a:lnTo>
                    <a:pt x="4656" y="182993"/>
                  </a:lnTo>
                  <a:lnTo>
                    <a:pt x="18011" y="139972"/>
                  </a:lnTo>
                  <a:lnTo>
                    <a:pt x="39142" y="101042"/>
                  </a:lnTo>
                  <a:lnTo>
                    <a:pt x="67129" y="67124"/>
                  </a:lnTo>
                  <a:lnTo>
                    <a:pt x="101048" y="39139"/>
                  </a:lnTo>
                  <a:lnTo>
                    <a:pt x="139978" y="18009"/>
                  </a:lnTo>
                  <a:lnTo>
                    <a:pt x="182997" y="4655"/>
                  </a:lnTo>
                  <a:lnTo>
                    <a:pt x="229184" y="0"/>
                  </a:lnTo>
                  <a:lnTo>
                    <a:pt x="1020914" y="0"/>
                  </a:lnTo>
                  <a:lnTo>
                    <a:pt x="1067105" y="4655"/>
                  </a:lnTo>
                  <a:lnTo>
                    <a:pt x="1110126" y="18009"/>
                  </a:lnTo>
                  <a:lnTo>
                    <a:pt x="1149056" y="39139"/>
                  </a:lnTo>
                  <a:lnTo>
                    <a:pt x="1182974" y="67124"/>
                  </a:lnTo>
                  <a:lnTo>
                    <a:pt x="1210959" y="101042"/>
                  </a:lnTo>
                  <a:lnTo>
                    <a:pt x="1232089" y="139972"/>
                  </a:lnTo>
                  <a:lnTo>
                    <a:pt x="1245443" y="182993"/>
                  </a:lnTo>
                  <a:lnTo>
                    <a:pt x="1250099" y="229184"/>
                  </a:lnTo>
                  <a:lnTo>
                    <a:pt x="1250099" y="732142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5" name="object 75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529740" y="10250449"/>
              <a:ext cx="538035" cy="416521"/>
            </a:xfrm>
            <a:prstGeom prst="rect">
              <a:avLst/>
            </a:prstGeom>
          </p:spPr>
        </p:pic>
        <p:pic>
          <p:nvPicPr>
            <p:cNvPr id="76" name="object 76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260165" y="9579499"/>
              <a:ext cx="1095293" cy="1133966"/>
            </a:xfrm>
            <a:prstGeom prst="rect">
              <a:avLst/>
            </a:prstGeom>
          </p:spPr>
        </p:pic>
      </p:grpSp>
      <p:sp>
        <p:nvSpPr>
          <p:cNvPr id="77" name="object 77" descr=""/>
          <p:cNvSpPr txBox="1"/>
          <p:nvPr/>
        </p:nvSpPr>
        <p:spPr>
          <a:xfrm>
            <a:off x="2062986" y="9607934"/>
            <a:ext cx="7366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45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78" name="object 78" descr=""/>
          <p:cNvSpPr txBox="1"/>
          <p:nvPr/>
        </p:nvSpPr>
        <p:spPr>
          <a:xfrm>
            <a:off x="1331292" y="9607940"/>
            <a:ext cx="920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endParaRPr sz="900">
              <a:latin typeface="Verdana"/>
              <a:cs typeface="Verdana"/>
            </a:endParaRPr>
          </a:p>
        </p:txBody>
      </p:sp>
      <p:grpSp>
        <p:nvGrpSpPr>
          <p:cNvPr id="79" name="object 79" descr=""/>
          <p:cNvGrpSpPr/>
          <p:nvPr/>
        </p:nvGrpSpPr>
        <p:grpSpPr>
          <a:xfrm>
            <a:off x="511319" y="6413434"/>
            <a:ext cx="2249805" cy="2397760"/>
            <a:chOff x="511319" y="6413434"/>
            <a:chExt cx="2249805" cy="2397760"/>
          </a:xfrm>
        </p:grpSpPr>
        <p:pic>
          <p:nvPicPr>
            <p:cNvPr id="80" name="object 80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617408" y="7047280"/>
              <a:ext cx="790651" cy="610070"/>
            </a:xfrm>
            <a:prstGeom prst="rect">
              <a:avLst/>
            </a:prstGeom>
          </p:spPr>
        </p:pic>
        <p:sp>
          <p:nvSpPr>
            <p:cNvPr id="81" name="object 81" descr=""/>
            <p:cNvSpPr/>
            <p:nvPr/>
          </p:nvSpPr>
          <p:spPr>
            <a:xfrm>
              <a:off x="1617412" y="7063150"/>
              <a:ext cx="791210" cy="594360"/>
            </a:xfrm>
            <a:custGeom>
              <a:avLst/>
              <a:gdLst/>
              <a:ahLst/>
              <a:cxnLst/>
              <a:rect l="l" t="t" r="r" b="b"/>
              <a:pathLst>
                <a:path w="791210" h="594359">
                  <a:moveTo>
                    <a:pt x="697014" y="594207"/>
                  </a:moveTo>
                  <a:lnTo>
                    <a:pt x="93637" y="594207"/>
                  </a:lnTo>
                  <a:lnTo>
                    <a:pt x="57189" y="586848"/>
                  </a:lnTo>
                  <a:lnTo>
                    <a:pt x="27425" y="566780"/>
                  </a:lnTo>
                  <a:lnTo>
                    <a:pt x="7358" y="537012"/>
                  </a:lnTo>
                  <a:lnTo>
                    <a:pt x="0" y="500557"/>
                  </a:lnTo>
                  <a:lnTo>
                    <a:pt x="39649" y="17576"/>
                  </a:lnTo>
                  <a:lnTo>
                    <a:pt x="39649" y="7874"/>
                  </a:lnTo>
                  <a:lnTo>
                    <a:pt x="47523" y="0"/>
                  </a:lnTo>
                  <a:lnTo>
                    <a:pt x="57238" y="0"/>
                  </a:lnTo>
                  <a:lnTo>
                    <a:pt x="657352" y="0"/>
                  </a:lnTo>
                  <a:lnTo>
                    <a:pt x="723569" y="27425"/>
                  </a:lnTo>
                  <a:lnTo>
                    <a:pt x="751001" y="93637"/>
                  </a:lnTo>
                  <a:lnTo>
                    <a:pt x="790651" y="500557"/>
                  </a:lnTo>
                  <a:lnTo>
                    <a:pt x="783292" y="537012"/>
                  </a:lnTo>
                  <a:lnTo>
                    <a:pt x="763225" y="566780"/>
                  </a:lnTo>
                  <a:lnTo>
                    <a:pt x="733461" y="586848"/>
                  </a:lnTo>
                  <a:lnTo>
                    <a:pt x="697014" y="594207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2" name="object 82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692325" y="7414463"/>
              <a:ext cx="643407" cy="66764"/>
            </a:xfrm>
            <a:prstGeom prst="rect">
              <a:avLst/>
            </a:prstGeom>
          </p:spPr>
        </p:pic>
        <p:pic>
          <p:nvPicPr>
            <p:cNvPr id="83" name="object 83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220749" y="6415024"/>
              <a:ext cx="1538731" cy="999629"/>
            </a:xfrm>
            <a:prstGeom prst="rect">
              <a:avLst/>
            </a:prstGeom>
          </p:spPr>
        </p:pic>
        <p:sp>
          <p:nvSpPr>
            <p:cNvPr id="84" name="object 84" descr=""/>
            <p:cNvSpPr/>
            <p:nvPr/>
          </p:nvSpPr>
          <p:spPr>
            <a:xfrm>
              <a:off x="1220745" y="6415021"/>
              <a:ext cx="1539240" cy="1000125"/>
            </a:xfrm>
            <a:custGeom>
              <a:avLst/>
              <a:gdLst/>
              <a:ahLst/>
              <a:cxnLst/>
              <a:rect l="l" t="t" r="r" b="b"/>
              <a:pathLst>
                <a:path w="1539239" h="1000125">
                  <a:moveTo>
                    <a:pt x="1518932" y="0"/>
                  </a:moveTo>
                  <a:lnTo>
                    <a:pt x="1451013" y="0"/>
                  </a:lnTo>
                  <a:lnTo>
                    <a:pt x="1360449" y="0"/>
                  </a:lnTo>
                  <a:lnTo>
                    <a:pt x="87718" y="0"/>
                  </a:lnTo>
                  <a:lnTo>
                    <a:pt x="53572" y="6892"/>
                  </a:lnTo>
                  <a:lnTo>
                    <a:pt x="25690" y="25690"/>
                  </a:lnTo>
                  <a:lnTo>
                    <a:pt x="6892" y="53572"/>
                  </a:lnTo>
                  <a:lnTo>
                    <a:pt x="0" y="87718"/>
                  </a:lnTo>
                  <a:lnTo>
                    <a:pt x="0" y="911910"/>
                  </a:lnTo>
                  <a:lnTo>
                    <a:pt x="6892" y="946056"/>
                  </a:lnTo>
                  <a:lnTo>
                    <a:pt x="25690" y="973939"/>
                  </a:lnTo>
                  <a:lnTo>
                    <a:pt x="53572" y="992736"/>
                  </a:lnTo>
                  <a:lnTo>
                    <a:pt x="87718" y="999629"/>
                  </a:lnTo>
                  <a:lnTo>
                    <a:pt x="1451013" y="999629"/>
                  </a:lnTo>
                  <a:lnTo>
                    <a:pt x="1485159" y="992736"/>
                  </a:lnTo>
                  <a:lnTo>
                    <a:pt x="1513041" y="973939"/>
                  </a:lnTo>
                  <a:lnTo>
                    <a:pt x="1531839" y="946056"/>
                  </a:lnTo>
                  <a:lnTo>
                    <a:pt x="1538732" y="911910"/>
                  </a:lnTo>
                  <a:lnTo>
                    <a:pt x="1538732" y="452170"/>
                  </a:lnTo>
                  <a:lnTo>
                    <a:pt x="1538732" y="87718"/>
                  </a:lnTo>
                  <a:lnTo>
                    <a:pt x="1538732" y="19799"/>
                  </a:lnTo>
                  <a:lnTo>
                    <a:pt x="1537174" y="12092"/>
                  </a:lnTo>
                  <a:lnTo>
                    <a:pt x="1532928" y="5799"/>
                  </a:lnTo>
                  <a:lnTo>
                    <a:pt x="1526634" y="1555"/>
                  </a:lnTo>
                  <a:lnTo>
                    <a:pt x="1518932" y="0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5" name="object 85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689707" y="6415023"/>
              <a:ext cx="69773" cy="997775"/>
            </a:xfrm>
            <a:prstGeom prst="rect">
              <a:avLst/>
            </a:prstGeom>
          </p:spPr>
        </p:pic>
        <p:sp>
          <p:nvSpPr>
            <p:cNvPr id="86" name="object 86" descr=""/>
            <p:cNvSpPr/>
            <p:nvPr/>
          </p:nvSpPr>
          <p:spPr>
            <a:xfrm>
              <a:off x="2689703" y="6415021"/>
              <a:ext cx="69850" cy="998219"/>
            </a:xfrm>
            <a:custGeom>
              <a:avLst/>
              <a:gdLst/>
              <a:ahLst/>
              <a:cxnLst/>
              <a:rect l="l" t="t" r="r" b="b"/>
              <a:pathLst>
                <a:path w="69850" h="998220">
                  <a:moveTo>
                    <a:pt x="49974" y="0"/>
                  </a:moveTo>
                  <a:lnTo>
                    <a:pt x="0" y="0"/>
                  </a:lnTo>
                  <a:lnTo>
                    <a:pt x="0" y="997775"/>
                  </a:lnTo>
                  <a:lnTo>
                    <a:pt x="27709" y="986813"/>
                  </a:lnTo>
                  <a:lnTo>
                    <a:pt x="49826" y="967597"/>
                  </a:lnTo>
                  <a:lnTo>
                    <a:pt x="64474" y="942004"/>
                  </a:lnTo>
                  <a:lnTo>
                    <a:pt x="69773" y="911910"/>
                  </a:lnTo>
                  <a:lnTo>
                    <a:pt x="69773" y="452170"/>
                  </a:lnTo>
                  <a:lnTo>
                    <a:pt x="69773" y="87718"/>
                  </a:lnTo>
                  <a:lnTo>
                    <a:pt x="69773" y="19799"/>
                  </a:lnTo>
                  <a:lnTo>
                    <a:pt x="68216" y="12092"/>
                  </a:lnTo>
                  <a:lnTo>
                    <a:pt x="63969" y="5799"/>
                  </a:lnTo>
                  <a:lnTo>
                    <a:pt x="57675" y="1555"/>
                  </a:lnTo>
                  <a:lnTo>
                    <a:pt x="49974" y="0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7" name="object 87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718778" y="6460235"/>
              <a:ext cx="40703" cy="293916"/>
            </a:xfrm>
            <a:prstGeom prst="rect">
              <a:avLst/>
            </a:prstGeom>
          </p:spPr>
        </p:pic>
        <p:sp>
          <p:nvSpPr>
            <p:cNvPr id="88" name="object 88" descr=""/>
            <p:cNvSpPr/>
            <p:nvPr/>
          </p:nvSpPr>
          <p:spPr>
            <a:xfrm>
              <a:off x="2718780" y="6460239"/>
              <a:ext cx="41275" cy="294005"/>
            </a:xfrm>
            <a:custGeom>
              <a:avLst/>
              <a:gdLst/>
              <a:ahLst/>
              <a:cxnLst/>
              <a:rect l="l" t="t" r="r" b="b"/>
              <a:pathLst>
                <a:path w="41275" h="294004">
                  <a:moveTo>
                    <a:pt x="40690" y="0"/>
                  </a:moveTo>
                  <a:lnTo>
                    <a:pt x="0" y="41986"/>
                  </a:lnTo>
                  <a:lnTo>
                    <a:pt x="0" y="249339"/>
                  </a:lnTo>
                  <a:lnTo>
                    <a:pt x="40690" y="293916"/>
                  </a:lnTo>
                  <a:lnTo>
                    <a:pt x="40690" y="0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9" name="object 89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689707" y="6769874"/>
              <a:ext cx="30149" cy="638505"/>
            </a:xfrm>
            <a:prstGeom prst="rect">
              <a:avLst/>
            </a:prstGeom>
          </p:spPr>
        </p:pic>
        <p:sp>
          <p:nvSpPr>
            <p:cNvPr id="90" name="object 90" descr=""/>
            <p:cNvSpPr/>
            <p:nvPr/>
          </p:nvSpPr>
          <p:spPr>
            <a:xfrm>
              <a:off x="2689712" y="6769869"/>
              <a:ext cx="30480" cy="638810"/>
            </a:xfrm>
            <a:custGeom>
              <a:avLst/>
              <a:gdLst/>
              <a:ahLst/>
              <a:cxnLst/>
              <a:rect l="l" t="t" r="r" b="b"/>
              <a:pathLst>
                <a:path w="30480" h="638809">
                  <a:moveTo>
                    <a:pt x="14643" y="435813"/>
                  </a:moveTo>
                  <a:lnTo>
                    <a:pt x="14643" y="638505"/>
                  </a:lnTo>
                  <a:lnTo>
                    <a:pt x="20116" y="636308"/>
                  </a:lnTo>
                  <a:lnTo>
                    <a:pt x="25272" y="633526"/>
                  </a:lnTo>
                  <a:lnTo>
                    <a:pt x="30149" y="630326"/>
                  </a:lnTo>
                  <a:lnTo>
                    <a:pt x="30149" y="28422"/>
                  </a:lnTo>
                  <a:lnTo>
                    <a:pt x="0" y="0"/>
                  </a:lnTo>
                  <a:lnTo>
                    <a:pt x="0" y="422338"/>
                  </a:lnTo>
                  <a:lnTo>
                    <a:pt x="14643" y="435813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1" name="object 91" descr=""/>
            <p:cNvSpPr/>
            <p:nvPr/>
          </p:nvSpPr>
          <p:spPr>
            <a:xfrm>
              <a:off x="2429611" y="6426433"/>
              <a:ext cx="245110" cy="52705"/>
            </a:xfrm>
            <a:custGeom>
              <a:avLst/>
              <a:gdLst/>
              <a:ahLst/>
              <a:cxnLst/>
              <a:rect l="l" t="t" r="r" b="b"/>
              <a:pathLst>
                <a:path w="245110" h="52704">
                  <a:moveTo>
                    <a:pt x="239458" y="0"/>
                  </a:moveTo>
                  <a:lnTo>
                    <a:pt x="5130" y="0"/>
                  </a:lnTo>
                  <a:lnTo>
                    <a:pt x="0" y="5143"/>
                  </a:lnTo>
                  <a:lnTo>
                    <a:pt x="0" y="47409"/>
                  </a:lnTo>
                  <a:lnTo>
                    <a:pt x="5130" y="52539"/>
                  </a:lnTo>
                  <a:lnTo>
                    <a:pt x="11455" y="52539"/>
                  </a:lnTo>
                  <a:lnTo>
                    <a:pt x="239458" y="52539"/>
                  </a:lnTo>
                  <a:lnTo>
                    <a:pt x="244589" y="47409"/>
                  </a:lnTo>
                  <a:lnTo>
                    <a:pt x="244589" y="5143"/>
                  </a:lnTo>
                  <a:lnTo>
                    <a:pt x="239458" y="0"/>
                  </a:lnTo>
                  <a:close/>
                </a:path>
              </a:pathLst>
            </a:custGeom>
            <a:solidFill>
              <a:srgbClr val="4D4D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 descr=""/>
            <p:cNvSpPr/>
            <p:nvPr/>
          </p:nvSpPr>
          <p:spPr>
            <a:xfrm>
              <a:off x="2440800" y="6432029"/>
              <a:ext cx="222250" cy="40005"/>
            </a:xfrm>
            <a:custGeom>
              <a:avLst/>
              <a:gdLst/>
              <a:ahLst/>
              <a:cxnLst/>
              <a:rect l="l" t="t" r="r" b="b"/>
              <a:pathLst>
                <a:path w="222250" h="40004">
                  <a:moveTo>
                    <a:pt x="39624" y="0"/>
                  </a:moveTo>
                  <a:lnTo>
                    <a:pt x="0" y="0"/>
                  </a:lnTo>
                  <a:lnTo>
                    <a:pt x="0" y="39624"/>
                  </a:lnTo>
                  <a:lnTo>
                    <a:pt x="39624" y="39624"/>
                  </a:lnTo>
                  <a:lnTo>
                    <a:pt x="39624" y="0"/>
                  </a:lnTo>
                  <a:close/>
                </a:path>
                <a:path w="222250" h="40004">
                  <a:moveTo>
                    <a:pt x="52057" y="34544"/>
                  </a:moveTo>
                  <a:lnTo>
                    <a:pt x="51752" y="33743"/>
                  </a:lnTo>
                  <a:lnTo>
                    <a:pt x="51193" y="33185"/>
                  </a:lnTo>
                  <a:lnTo>
                    <a:pt x="50330" y="32397"/>
                  </a:lnTo>
                  <a:lnTo>
                    <a:pt x="49060" y="32156"/>
                  </a:lnTo>
                  <a:lnTo>
                    <a:pt x="47942" y="32550"/>
                  </a:lnTo>
                  <a:lnTo>
                    <a:pt x="46126" y="34544"/>
                  </a:lnTo>
                  <a:lnTo>
                    <a:pt x="46126" y="35725"/>
                  </a:lnTo>
                  <a:lnTo>
                    <a:pt x="46189" y="36118"/>
                  </a:lnTo>
                  <a:lnTo>
                    <a:pt x="46355" y="36436"/>
                  </a:lnTo>
                  <a:lnTo>
                    <a:pt x="46520" y="36842"/>
                  </a:lnTo>
                  <a:lnTo>
                    <a:pt x="48742" y="38341"/>
                  </a:lnTo>
                  <a:lnTo>
                    <a:pt x="49060" y="38341"/>
                  </a:lnTo>
                  <a:lnTo>
                    <a:pt x="49847" y="38341"/>
                  </a:lnTo>
                  <a:lnTo>
                    <a:pt x="50647" y="38023"/>
                  </a:lnTo>
                  <a:lnTo>
                    <a:pt x="51193" y="37477"/>
                  </a:lnTo>
                  <a:lnTo>
                    <a:pt x="51676" y="36842"/>
                  </a:lnTo>
                  <a:lnTo>
                    <a:pt x="51828" y="36436"/>
                  </a:lnTo>
                  <a:lnTo>
                    <a:pt x="51981" y="36118"/>
                  </a:lnTo>
                  <a:lnTo>
                    <a:pt x="52057" y="35725"/>
                  </a:lnTo>
                  <a:lnTo>
                    <a:pt x="52057" y="34544"/>
                  </a:lnTo>
                  <a:close/>
                </a:path>
                <a:path w="222250" h="40004">
                  <a:moveTo>
                    <a:pt x="52057" y="23901"/>
                  </a:moveTo>
                  <a:lnTo>
                    <a:pt x="51752" y="23114"/>
                  </a:lnTo>
                  <a:lnTo>
                    <a:pt x="51193" y="22555"/>
                  </a:lnTo>
                  <a:lnTo>
                    <a:pt x="50088" y="21526"/>
                  </a:lnTo>
                  <a:lnTo>
                    <a:pt x="48107" y="21526"/>
                  </a:lnTo>
                  <a:lnTo>
                    <a:pt x="46990" y="22555"/>
                  </a:lnTo>
                  <a:lnTo>
                    <a:pt x="46431" y="23190"/>
                  </a:lnTo>
                  <a:lnTo>
                    <a:pt x="46126" y="23901"/>
                  </a:lnTo>
                  <a:lnTo>
                    <a:pt x="46126" y="25095"/>
                  </a:lnTo>
                  <a:lnTo>
                    <a:pt x="46189" y="25488"/>
                  </a:lnTo>
                  <a:lnTo>
                    <a:pt x="46355" y="25806"/>
                  </a:lnTo>
                  <a:lnTo>
                    <a:pt x="46520" y="26200"/>
                  </a:lnTo>
                  <a:lnTo>
                    <a:pt x="48742" y="27711"/>
                  </a:lnTo>
                  <a:lnTo>
                    <a:pt x="49060" y="27711"/>
                  </a:lnTo>
                  <a:lnTo>
                    <a:pt x="49847" y="27711"/>
                  </a:lnTo>
                  <a:lnTo>
                    <a:pt x="50647" y="27393"/>
                  </a:lnTo>
                  <a:lnTo>
                    <a:pt x="51193" y="26835"/>
                  </a:lnTo>
                  <a:lnTo>
                    <a:pt x="51676" y="26200"/>
                  </a:lnTo>
                  <a:lnTo>
                    <a:pt x="51828" y="25806"/>
                  </a:lnTo>
                  <a:lnTo>
                    <a:pt x="51981" y="25488"/>
                  </a:lnTo>
                  <a:lnTo>
                    <a:pt x="52057" y="25095"/>
                  </a:lnTo>
                  <a:lnTo>
                    <a:pt x="52057" y="23901"/>
                  </a:lnTo>
                  <a:close/>
                </a:path>
                <a:path w="222250" h="40004">
                  <a:moveTo>
                    <a:pt x="52057" y="13665"/>
                  </a:moveTo>
                  <a:lnTo>
                    <a:pt x="51981" y="13271"/>
                  </a:lnTo>
                  <a:lnTo>
                    <a:pt x="51828" y="12954"/>
                  </a:lnTo>
                  <a:lnTo>
                    <a:pt x="51676" y="12560"/>
                  </a:lnTo>
                  <a:lnTo>
                    <a:pt x="51435" y="12242"/>
                  </a:lnTo>
                  <a:lnTo>
                    <a:pt x="50088" y="10896"/>
                  </a:lnTo>
                  <a:lnTo>
                    <a:pt x="48107" y="10896"/>
                  </a:lnTo>
                  <a:lnTo>
                    <a:pt x="46990" y="12001"/>
                  </a:lnTo>
                  <a:lnTo>
                    <a:pt x="46685" y="12242"/>
                  </a:lnTo>
                  <a:lnTo>
                    <a:pt x="46520" y="12560"/>
                  </a:lnTo>
                  <a:lnTo>
                    <a:pt x="46355" y="12954"/>
                  </a:lnTo>
                  <a:lnTo>
                    <a:pt x="46189" y="13271"/>
                  </a:lnTo>
                  <a:lnTo>
                    <a:pt x="46126" y="13665"/>
                  </a:lnTo>
                  <a:lnTo>
                    <a:pt x="46126" y="14452"/>
                  </a:lnTo>
                  <a:lnTo>
                    <a:pt x="46189" y="14859"/>
                  </a:lnTo>
                  <a:lnTo>
                    <a:pt x="46355" y="15176"/>
                  </a:lnTo>
                  <a:lnTo>
                    <a:pt x="46520" y="15570"/>
                  </a:lnTo>
                  <a:lnTo>
                    <a:pt x="46685" y="15887"/>
                  </a:lnTo>
                  <a:lnTo>
                    <a:pt x="47548" y="16764"/>
                  </a:lnTo>
                  <a:lnTo>
                    <a:pt x="48260" y="17081"/>
                  </a:lnTo>
                  <a:lnTo>
                    <a:pt x="49060" y="17081"/>
                  </a:lnTo>
                  <a:lnTo>
                    <a:pt x="49847" y="17081"/>
                  </a:lnTo>
                  <a:lnTo>
                    <a:pt x="50647" y="16764"/>
                  </a:lnTo>
                  <a:lnTo>
                    <a:pt x="51193" y="16205"/>
                  </a:lnTo>
                  <a:lnTo>
                    <a:pt x="51676" y="15570"/>
                  </a:lnTo>
                  <a:lnTo>
                    <a:pt x="51828" y="15176"/>
                  </a:lnTo>
                  <a:lnTo>
                    <a:pt x="51981" y="14859"/>
                  </a:lnTo>
                  <a:lnTo>
                    <a:pt x="52057" y="14452"/>
                  </a:lnTo>
                  <a:lnTo>
                    <a:pt x="52057" y="13665"/>
                  </a:lnTo>
                  <a:close/>
                </a:path>
                <a:path w="222250" h="40004">
                  <a:moveTo>
                    <a:pt x="52057" y="3035"/>
                  </a:moveTo>
                  <a:lnTo>
                    <a:pt x="51981" y="2641"/>
                  </a:lnTo>
                  <a:lnTo>
                    <a:pt x="51828" y="2324"/>
                  </a:lnTo>
                  <a:lnTo>
                    <a:pt x="51676" y="1930"/>
                  </a:lnTo>
                  <a:lnTo>
                    <a:pt x="51435" y="1612"/>
                  </a:lnTo>
                  <a:lnTo>
                    <a:pt x="50088" y="266"/>
                  </a:lnTo>
                  <a:lnTo>
                    <a:pt x="48107" y="266"/>
                  </a:lnTo>
                  <a:lnTo>
                    <a:pt x="46431" y="1930"/>
                  </a:lnTo>
                  <a:lnTo>
                    <a:pt x="46126" y="2641"/>
                  </a:lnTo>
                  <a:lnTo>
                    <a:pt x="46126" y="4229"/>
                  </a:lnTo>
                  <a:lnTo>
                    <a:pt x="46431" y="4940"/>
                  </a:lnTo>
                  <a:lnTo>
                    <a:pt x="46990" y="5588"/>
                  </a:lnTo>
                  <a:lnTo>
                    <a:pt x="47548" y="6134"/>
                  </a:lnTo>
                  <a:lnTo>
                    <a:pt x="48260" y="6451"/>
                  </a:lnTo>
                  <a:lnTo>
                    <a:pt x="49060" y="6451"/>
                  </a:lnTo>
                  <a:lnTo>
                    <a:pt x="49847" y="6451"/>
                  </a:lnTo>
                  <a:lnTo>
                    <a:pt x="50647" y="6134"/>
                  </a:lnTo>
                  <a:lnTo>
                    <a:pt x="51193" y="5588"/>
                  </a:lnTo>
                  <a:lnTo>
                    <a:pt x="51676" y="4940"/>
                  </a:lnTo>
                  <a:lnTo>
                    <a:pt x="51828" y="4546"/>
                  </a:lnTo>
                  <a:lnTo>
                    <a:pt x="51981" y="4229"/>
                  </a:lnTo>
                  <a:lnTo>
                    <a:pt x="52057" y="3835"/>
                  </a:lnTo>
                  <a:lnTo>
                    <a:pt x="52057" y="3035"/>
                  </a:lnTo>
                  <a:close/>
                </a:path>
                <a:path w="222250" h="40004">
                  <a:moveTo>
                    <a:pt x="67551" y="33667"/>
                  </a:moveTo>
                  <a:lnTo>
                    <a:pt x="66192" y="32308"/>
                  </a:lnTo>
                  <a:lnTo>
                    <a:pt x="62865" y="32308"/>
                  </a:lnTo>
                  <a:lnTo>
                    <a:pt x="61595" y="33667"/>
                  </a:lnTo>
                  <a:lnTo>
                    <a:pt x="61595" y="36995"/>
                  </a:lnTo>
                  <a:lnTo>
                    <a:pt x="62865" y="38252"/>
                  </a:lnTo>
                  <a:lnTo>
                    <a:pt x="66192" y="38252"/>
                  </a:lnTo>
                  <a:lnTo>
                    <a:pt x="67551" y="36995"/>
                  </a:lnTo>
                  <a:lnTo>
                    <a:pt x="67551" y="33667"/>
                  </a:lnTo>
                  <a:close/>
                </a:path>
                <a:path w="222250" h="40004">
                  <a:moveTo>
                    <a:pt x="67551" y="23025"/>
                  </a:moveTo>
                  <a:lnTo>
                    <a:pt x="66192" y="21678"/>
                  </a:lnTo>
                  <a:lnTo>
                    <a:pt x="62865" y="21678"/>
                  </a:lnTo>
                  <a:lnTo>
                    <a:pt x="61595" y="23025"/>
                  </a:lnTo>
                  <a:lnTo>
                    <a:pt x="61595" y="26352"/>
                  </a:lnTo>
                  <a:lnTo>
                    <a:pt x="62865" y="27711"/>
                  </a:lnTo>
                  <a:lnTo>
                    <a:pt x="66192" y="27711"/>
                  </a:lnTo>
                  <a:lnTo>
                    <a:pt x="67551" y="26352"/>
                  </a:lnTo>
                  <a:lnTo>
                    <a:pt x="67551" y="23025"/>
                  </a:lnTo>
                  <a:close/>
                </a:path>
                <a:path w="222250" h="40004">
                  <a:moveTo>
                    <a:pt x="67551" y="12407"/>
                  </a:moveTo>
                  <a:lnTo>
                    <a:pt x="66192" y="11137"/>
                  </a:lnTo>
                  <a:lnTo>
                    <a:pt x="62865" y="11137"/>
                  </a:lnTo>
                  <a:lnTo>
                    <a:pt x="61595" y="12407"/>
                  </a:lnTo>
                  <a:lnTo>
                    <a:pt x="61595" y="15735"/>
                  </a:lnTo>
                  <a:lnTo>
                    <a:pt x="62865" y="17081"/>
                  </a:lnTo>
                  <a:lnTo>
                    <a:pt x="66192" y="17081"/>
                  </a:lnTo>
                  <a:lnTo>
                    <a:pt x="67551" y="15735"/>
                  </a:lnTo>
                  <a:lnTo>
                    <a:pt x="67551" y="12407"/>
                  </a:lnTo>
                  <a:close/>
                </a:path>
                <a:path w="222250" h="40004">
                  <a:moveTo>
                    <a:pt x="67551" y="1778"/>
                  </a:moveTo>
                  <a:lnTo>
                    <a:pt x="66192" y="508"/>
                  </a:lnTo>
                  <a:lnTo>
                    <a:pt x="62865" y="508"/>
                  </a:lnTo>
                  <a:lnTo>
                    <a:pt x="61595" y="1778"/>
                  </a:lnTo>
                  <a:lnTo>
                    <a:pt x="61595" y="5105"/>
                  </a:lnTo>
                  <a:lnTo>
                    <a:pt x="62865" y="6451"/>
                  </a:lnTo>
                  <a:lnTo>
                    <a:pt x="66192" y="6451"/>
                  </a:lnTo>
                  <a:lnTo>
                    <a:pt x="67551" y="5105"/>
                  </a:lnTo>
                  <a:lnTo>
                    <a:pt x="67551" y="1778"/>
                  </a:lnTo>
                  <a:close/>
                </a:path>
                <a:path w="222250" h="40004">
                  <a:moveTo>
                    <a:pt x="82931" y="33667"/>
                  </a:moveTo>
                  <a:lnTo>
                    <a:pt x="81572" y="32308"/>
                  </a:lnTo>
                  <a:lnTo>
                    <a:pt x="78320" y="32308"/>
                  </a:lnTo>
                  <a:lnTo>
                    <a:pt x="76974" y="33667"/>
                  </a:lnTo>
                  <a:lnTo>
                    <a:pt x="76974" y="36995"/>
                  </a:lnTo>
                  <a:lnTo>
                    <a:pt x="78320" y="38252"/>
                  </a:lnTo>
                  <a:lnTo>
                    <a:pt x="81572" y="38252"/>
                  </a:lnTo>
                  <a:lnTo>
                    <a:pt x="82931" y="36995"/>
                  </a:lnTo>
                  <a:lnTo>
                    <a:pt x="82931" y="33667"/>
                  </a:lnTo>
                  <a:close/>
                </a:path>
                <a:path w="222250" h="40004">
                  <a:moveTo>
                    <a:pt x="82931" y="23025"/>
                  </a:moveTo>
                  <a:lnTo>
                    <a:pt x="81572" y="21678"/>
                  </a:lnTo>
                  <a:lnTo>
                    <a:pt x="78320" y="21678"/>
                  </a:lnTo>
                  <a:lnTo>
                    <a:pt x="76974" y="23025"/>
                  </a:lnTo>
                  <a:lnTo>
                    <a:pt x="76974" y="26352"/>
                  </a:lnTo>
                  <a:lnTo>
                    <a:pt x="78320" y="27711"/>
                  </a:lnTo>
                  <a:lnTo>
                    <a:pt x="81572" y="27711"/>
                  </a:lnTo>
                  <a:lnTo>
                    <a:pt x="82931" y="26352"/>
                  </a:lnTo>
                  <a:lnTo>
                    <a:pt x="82931" y="23025"/>
                  </a:lnTo>
                  <a:close/>
                </a:path>
                <a:path w="222250" h="40004">
                  <a:moveTo>
                    <a:pt x="82931" y="12407"/>
                  </a:moveTo>
                  <a:lnTo>
                    <a:pt x="81572" y="11137"/>
                  </a:lnTo>
                  <a:lnTo>
                    <a:pt x="78320" y="11137"/>
                  </a:lnTo>
                  <a:lnTo>
                    <a:pt x="76974" y="12407"/>
                  </a:lnTo>
                  <a:lnTo>
                    <a:pt x="76974" y="15735"/>
                  </a:lnTo>
                  <a:lnTo>
                    <a:pt x="78320" y="17081"/>
                  </a:lnTo>
                  <a:lnTo>
                    <a:pt x="81572" y="17081"/>
                  </a:lnTo>
                  <a:lnTo>
                    <a:pt x="82931" y="15735"/>
                  </a:lnTo>
                  <a:lnTo>
                    <a:pt x="82931" y="12407"/>
                  </a:lnTo>
                  <a:close/>
                </a:path>
                <a:path w="222250" h="40004">
                  <a:moveTo>
                    <a:pt x="82931" y="1778"/>
                  </a:moveTo>
                  <a:lnTo>
                    <a:pt x="81572" y="508"/>
                  </a:lnTo>
                  <a:lnTo>
                    <a:pt x="78320" y="508"/>
                  </a:lnTo>
                  <a:lnTo>
                    <a:pt x="76974" y="1778"/>
                  </a:lnTo>
                  <a:lnTo>
                    <a:pt x="76974" y="5105"/>
                  </a:lnTo>
                  <a:lnTo>
                    <a:pt x="78320" y="6451"/>
                  </a:lnTo>
                  <a:lnTo>
                    <a:pt x="81572" y="6451"/>
                  </a:lnTo>
                  <a:lnTo>
                    <a:pt x="82931" y="5105"/>
                  </a:lnTo>
                  <a:lnTo>
                    <a:pt x="82931" y="1778"/>
                  </a:lnTo>
                  <a:close/>
                </a:path>
                <a:path w="222250" h="40004">
                  <a:moveTo>
                    <a:pt x="98386" y="33667"/>
                  </a:moveTo>
                  <a:lnTo>
                    <a:pt x="97040" y="32308"/>
                  </a:lnTo>
                  <a:lnTo>
                    <a:pt x="93789" y="32308"/>
                  </a:lnTo>
                  <a:lnTo>
                    <a:pt x="92443" y="33667"/>
                  </a:lnTo>
                  <a:lnTo>
                    <a:pt x="92443" y="36995"/>
                  </a:lnTo>
                  <a:lnTo>
                    <a:pt x="93789" y="38252"/>
                  </a:lnTo>
                  <a:lnTo>
                    <a:pt x="97040" y="38252"/>
                  </a:lnTo>
                  <a:lnTo>
                    <a:pt x="98386" y="36995"/>
                  </a:lnTo>
                  <a:lnTo>
                    <a:pt x="98386" y="33667"/>
                  </a:lnTo>
                  <a:close/>
                </a:path>
                <a:path w="222250" h="40004">
                  <a:moveTo>
                    <a:pt x="98386" y="23025"/>
                  </a:moveTo>
                  <a:lnTo>
                    <a:pt x="97040" y="21678"/>
                  </a:lnTo>
                  <a:lnTo>
                    <a:pt x="93789" y="21678"/>
                  </a:lnTo>
                  <a:lnTo>
                    <a:pt x="92443" y="23025"/>
                  </a:lnTo>
                  <a:lnTo>
                    <a:pt x="92443" y="26352"/>
                  </a:lnTo>
                  <a:lnTo>
                    <a:pt x="93789" y="27711"/>
                  </a:lnTo>
                  <a:lnTo>
                    <a:pt x="97040" y="27711"/>
                  </a:lnTo>
                  <a:lnTo>
                    <a:pt x="98386" y="26352"/>
                  </a:lnTo>
                  <a:lnTo>
                    <a:pt x="98386" y="23025"/>
                  </a:lnTo>
                  <a:close/>
                </a:path>
                <a:path w="222250" h="40004">
                  <a:moveTo>
                    <a:pt x="98386" y="12407"/>
                  </a:moveTo>
                  <a:lnTo>
                    <a:pt x="97040" y="11137"/>
                  </a:lnTo>
                  <a:lnTo>
                    <a:pt x="93789" y="11137"/>
                  </a:lnTo>
                  <a:lnTo>
                    <a:pt x="92443" y="12407"/>
                  </a:lnTo>
                  <a:lnTo>
                    <a:pt x="92443" y="15735"/>
                  </a:lnTo>
                  <a:lnTo>
                    <a:pt x="93789" y="17081"/>
                  </a:lnTo>
                  <a:lnTo>
                    <a:pt x="97040" y="17081"/>
                  </a:lnTo>
                  <a:lnTo>
                    <a:pt x="98386" y="15735"/>
                  </a:lnTo>
                  <a:lnTo>
                    <a:pt x="98386" y="12407"/>
                  </a:lnTo>
                  <a:close/>
                </a:path>
                <a:path w="222250" h="40004">
                  <a:moveTo>
                    <a:pt x="98386" y="1778"/>
                  </a:moveTo>
                  <a:lnTo>
                    <a:pt x="97040" y="508"/>
                  </a:lnTo>
                  <a:lnTo>
                    <a:pt x="93789" y="508"/>
                  </a:lnTo>
                  <a:lnTo>
                    <a:pt x="92443" y="1778"/>
                  </a:lnTo>
                  <a:lnTo>
                    <a:pt x="92443" y="5105"/>
                  </a:lnTo>
                  <a:lnTo>
                    <a:pt x="93789" y="6451"/>
                  </a:lnTo>
                  <a:lnTo>
                    <a:pt x="97040" y="6451"/>
                  </a:lnTo>
                  <a:lnTo>
                    <a:pt x="98386" y="5105"/>
                  </a:lnTo>
                  <a:lnTo>
                    <a:pt x="98386" y="1778"/>
                  </a:lnTo>
                  <a:close/>
                </a:path>
                <a:path w="222250" h="40004">
                  <a:moveTo>
                    <a:pt x="113855" y="33667"/>
                  </a:moveTo>
                  <a:lnTo>
                    <a:pt x="112509" y="32308"/>
                  </a:lnTo>
                  <a:lnTo>
                    <a:pt x="109258" y="32308"/>
                  </a:lnTo>
                  <a:lnTo>
                    <a:pt x="107899" y="33667"/>
                  </a:lnTo>
                  <a:lnTo>
                    <a:pt x="107899" y="36995"/>
                  </a:lnTo>
                  <a:lnTo>
                    <a:pt x="109258" y="38252"/>
                  </a:lnTo>
                  <a:lnTo>
                    <a:pt x="112509" y="38252"/>
                  </a:lnTo>
                  <a:lnTo>
                    <a:pt x="113855" y="36995"/>
                  </a:lnTo>
                  <a:lnTo>
                    <a:pt x="113855" y="33667"/>
                  </a:lnTo>
                  <a:close/>
                </a:path>
                <a:path w="222250" h="40004">
                  <a:moveTo>
                    <a:pt x="113855" y="23025"/>
                  </a:moveTo>
                  <a:lnTo>
                    <a:pt x="112509" y="21678"/>
                  </a:lnTo>
                  <a:lnTo>
                    <a:pt x="109258" y="21678"/>
                  </a:lnTo>
                  <a:lnTo>
                    <a:pt x="107899" y="23025"/>
                  </a:lnTo>
                  <a:lnTo>
                    <a:pt x="107899" y="26352"/>
                  </a:lnTo>
                  <a:lnTo>
                    <a:pt x="109258" y="27711"/>
                  </a:lnTo>
                  <a:lnTo>
                    <a:pt x="112509" y="27711"/>
                  </a:lnTo>
                  <a:lnTo>
                    <a:pt x="113855" y="26352"/>
                  </a:lnTo>
                  <a:lnTo>
                    <a:pt x="113855" y="23025"/>
                  </a:lnTo>
                  <a:close/>
                </a:path>
                <a:path w="222250" h="40004">
                  <a:moveTo>
                    <a:pt x="113855" y="12407"/>
                  </a:moveTo>
                  <a:lnTo>
                    <a:pt x="112509" y="11137"/>
                  </a:lnTo>
                  <a:lnTo>
                    <a:pt x="109258" y="11137"/>
                  </a:lnTo>
                  <a:lnTo>
                    <a:pt x="107899" y="12407"/>
                  </a:lnTo>
                  <a:lnTo>
                    <a:pt x="107899" y="15735"/>
                  </a:lnTo>
                  <a:lnTo>
                    <a:pt x="109258" y="17081"/>
                  </a:lnTo>
                  <a:lnTo>
                    <a:pt x="112509" y="17081"/>
                  </a:lnTo>
                  <a:lnTo>
                    <a:pt x="113855" y="15735"/>
                  </a:lnTo>
                  <a:lnTo>
                    <a:pt x="113855" y="12407"/>
                  </a:lnTo>
                  <a:close/>
                </a:path>
                <a:path w="222250" h="40004">
                  <a:moveTo>
                    <a:pt x="113855" y="1778"/>
                  </a:moveTo>
                  <a:lnTo>
                    <a:pt x="112509" y="508"/>
                  </a:lnTo>
                  <a:lnTo>
                    <a:pt x="109258" y="508"/>
                  </a:lnTo>
                  <a:lnTo>
                    <a:pt x="107899" y="1778"/>
                  </a:lnTo>
                  <a:lnTo>
                    <a:pt x="107899" y="5105"/>
                  </a:lnTo>
                  <a:lnTo>
                    <a:pt x="109258" y="6451"/>
                  </a:lnTo>
                  <a:lnTo>
                    <a:pt x="112509" y="6451"/>
                  </a:lnTo>
                  <a:lnTo>
                    <a:pt x="113855" y="5105"/>
                  </a:lnTo>
                  <a:lnTo>
                    <a:pt x="113855" y="1778"/>
                  </a:lnTo>
                  <a:close/>
                </a:path>
                <a:path w="222250" h="40004">
                  <a:moveTo>
                    <a:pt x="129324" y="33667"/>
                  </a:moveTo>
                  <a:lnTo>
                    <a:pt x="127977" y="32308"/>
                  </a:lnTo>
                  <a:lnTo>
                    <a:pt x="124650" y="32308"/>
                  </a:lnTo>
                  <a:lnTo>
                    <a:pt x="123367" y="33667"/>
                  </a:lnTo>
                  <a:lnTo>
                    <a:pt x="123367" y="36995"/>
                  </a:lnTo>
                  <a:lnTo>
                    <a:pt x="124650" y="38252"/>
                  </a:lnTo>
                  <a:lnTo>
                    <a:pt x="127977" y="38252"/>
                  </a:lnTo>
                  <a:lnTo>
                    <a:pt x="129324" y="36995"/>
                  </a:lnTo>
                  <a:lnTo>
                    <a:pt x="129324" y="33667"/>
                  </a:lnTo>
                  <a:close/>
                </a:path>
                <a:path w="222250" h="40004">
                  <a:moveTo>
                    <a:pt x="129324" y="23025"/>
                  </a:moveTo>
                  <a:lnTo>
                    <a:pt x="127977" y="21678"/>
                  </a:lnTo>
                  <a:lnTo>
                    <a:pt x="124650" y="21678"/>
                  </a:lnTo>
                  <a:lnTo>
                    <a:pt x="123367" y="23025"/>
                  </a:lnTo>
                  <a:lnTo>
                    <a:pt x="123367" y="26352"/>
                  </a:lnTo>
                  <a:lnTo>
                    <a:pt x="124650" y="27711"/>
                  </a:lnTo>
                  <a:lnTo>
                    <a:pt x="127977" y="27711"/>
                  </a:lnTo>
                  <a:lnTo>
                    <a:pt x="129324" y="26352"/>
                  </a:lnTo>
                  <a:lnTo>
                    <a:pt x="129324" y="23025"/>
                  </a:lnTo>
                  <a:close/>
                </a:path>
                <a:path w="222250" h="40004">
                  <a:moveTo>
                    <a:pt x="129324" y="12407"/>
                  </a:moveTo>
                  <a:lnTo>
                    <a:pt x="127977" y="11137"/>
                  </a:lnTo>
                  <a:lnTo>
                    <a:pt x="124650" y="11137"/>
                  </a:lnTo>
                  <a:lnTo>
                    <a:pt x="123367" y="12407"/>
                  </a:lnTo>
                  <a:lnTo>
                    <a:pt x="123367" y="15735"/>
                  </a:lnTo>
                  <a:lnTo>
                    <a:pt x="124650" y="17081"/>
                  </a:lnTo>
                  <a:lnTo>
                    <a:pt x="127977" y="17081"/>
                  </a:lnTo>
                  <a:lnTo>
                    <a:pt x="129324" y="15735"/>
                  </a:lnTo>
                  <a:lnTo>
                    <a:pt x="129324" y="12407"/>
                  </a:lnTo>
                  <a:close/>
                </a:path>
                <a:path w="222250" h="40004">
                  <a:moveTo>
                    <a:pt x="129324" y="1778"/>
                  </a:moveTo>
                  <a:lnTo>
                    <a:pt x="127977" y="508"/>
                  </a:lnTo>
                  <a:lnTo>
                    <a:pt x="124650" y="508"/>
                  </a:lnTo>
                  <a:lnTo>
                    <a:pt x="123367" y="1778"/>
                  </a:lnTo>
                  <a:lnTo>
                    <a:pt x="123367" y="5105"/>
                  </a:lnTo>
                  <a:lnTo>
                    <a:pt x="124650" y="6451"/>
                  </a:lnTo>
                  <a:lnTo>
                    <a:pt x="127977" y="6451"/>
                  </a:lnTo>
                  <a:lnTo>
                    <a:pt x="129324" y="5105"/>
                  </a:lnTo>
                  <a:lnTo>
                    <a:pt x="129324" y="1778"/>
                  </a:lnTo>
                  <a:close/>
                </a:path>
                <a:path w="222250" h="40004">
                  <a:moveTo>
                    <a:pt x="144792" y="33667"/>
                  </a:moveTo>
                  <a:lnTo>
                    <a:pt x="143433" y="32308"/>
                  </a:lnTo>
                  <a:lnTo>
                    <a:pt x="140106" y="32308"/>
                  </a:lnTo>
                  <a:lnTo>
                    <a:pt x="138849" y="33667"/>
                  </a:lnTo>
                  <a:lnTo>
                    <a:pt x="138849" y="36995"/>
                  </a:lnTo>
                  <a:lnTo>
                    <a:pt x="140106" y="38252"/>
                  </a:lnTo>
                  <a:lnTo>
                    <a:pt x="143433" y="38252"/>
                  </a:lnTo>
                  <a:lnTo>
                    <a:pt x="144792" y="36995"/>
                  </a:lnTo>
                  <a:lnTo>
                    <a:pt x="144792" y="33667"/>
                  </a:lnTo>
                  <a:close/>
                </a:path>
                <a:path w="222250" h="40004">
                  <a:moveTo>
                    <a:pt x="144792" y="23025"/>
                  </a:moveTo>
                  <a:lnTo>
                    <a:pt x="143433" y="21678"/>
                  </a:lnTo>
                  <a:lnTo>
                    <a:pt x="140106" y="21678"/>
                  </a:lnTo>
                  <a:lnTo>
                    <a:pt x="138849" y="23025"/>
                  </a:lnTo>
                  <a:lnTo>
                    <a:pt x="138849" y="26352"/>
                  </a:lnTo>
                  <a:lnTo>
                    <a:pt x="140106" y="27711"/>
                  </a:lnTo>
                  <a:lnTo>
                    <a:pt x="143433" y="27711"/>
                  </a:lnTo>
                  <a:lnTo>
                    <a:pt x="144792" y="26352"/>
                  </a:lnTo>
                  <a:lnTo>
                    <a:pt x="144792" y="23025"/>
                  </a:lnTo>
                  <a:close/>
                </a:path>
                <a:path w="222250" h="40004">
                  <a:moveTo>
                    <a:pt x="144792" y="12407"/>
                  </a:moveTo>
                  <a:lnTo>
                    <a:pt x="143433" y="11137"/>
                  </a:lnTo>
                  <a:lnTo>
                    <a:pt x="140106" y="11137"/>
                  </a:lnTo>
                  <a:lnTo>
                    <a:pt x="138849" y="12407"/>
                  </a:lnTo>
                  <a:lnTo>
                    <a:pt x="138849" y="15735"/>
                  </a:lnTo>
                  <a:lnTo>
                    <a:pt x="140106" y="17081"/>
                  </a:lnTo>
                  <a:lnTo>
                    <a:pt x="143433" y="17081"/>
                  </a:lnTo>
                  <a:lnTo>
                    <a:pt x="144792" y="15735"/>
                  </a:lnTo>
                  <a:lnTo>
                    <a:pt x="144792" y="12407"/>
                  </a:lnTo>
                  <a:close/>
                </a:path>
                <a:path w="222250" h="40004">
                  <a:moveTo>
                    <a:pt x="144792" y="1778"/>
                  </a:moveTo>
                  <a:lnTo>
                    <a:pt x="143433" y="508"/>
                  </a:lnTo>
                  <a:lnTo>
                    <a:pt x="140106" y="508"/>
                  </a:lnTo>
                  <a:lnTo>
                    <a:pt x="138849" y="1778"/>
                  </a:lnTo>
                  <a:lnTo>
                    <a:pt x="138849" y="5105"/>
                  </a:lnTo>
                  <a:lnTo>
                    <a:pt x="140106" y="6451"/>
                  </a:lnTo>
                  <a:lnTo>
                    <a:pt x="143433" y="6451"/>
                  </a:lnTo>
                  <a:lnTo>
                    <a:pt x="144792" y="5105"/>
                  </a:lnTo>
                  <a:lnTo>
                    <a:pt x="144792" y="1778"/>
                  </a:lnTo>
                  <a:close/>
                </a:path>
                <a:path w="222250" h="40004">
                  <a:moveTo>
                    <a:pt x="160172" y="33667"/>
                  </a:moveTo>
                  <a:lnTo>
                    <a:pt x="158902" y="32308"/>
                  </a:lnTo>
                  <a:lnTo>
                    <a:pt x="155562" y="32308"/>
                  </a:lnTo>
                  <a:lnTo>
                    <a:pt x="154228" y="33667"/>
                  </a:lnTo>
                  <a:lnTo>
                    <a:pt x="154228" y="36995"/>
                  </a:lnTo>
                  <a:lnTo>
                    <a:pt x="155562" y="38252"/>
                  </a:lnTo>
                  <a:lnTo>
                    <a:pt x="158902" y="38252"/>
                  </a:lnTo>
                  <a:lnTo>
                    <a:pt x="160172" y="36995"/>
                  </a:lnTo>
                  <a:lnTo>
                    <a:pt x="160172" y="33667"/>
                  </a:lnTo>
                  <a:close/>
                </a:path>
                <a:path w="222250" h="40004">
                  <a:moveTo>
                    <a:pt x="160172" y="23025"/>
                  </a:moveTo>
                  <a:lnTo>
                    <a:pt x="158902" y="21678"/>
                  </a:lnTo>
                  <a:lnTo>
                    <a:pt x="155562" y="21678"/>
                  </a:lnTo>
                  <a:lnTo>
                    <a:pt x="154228" y="23025"/>
                  </a:lnTo>
                  <a:lnTo>
                    <a:pt x="154228" y="26352"/>
                  </a:lnTo>
                  <a:lnTo>
                    <a:pt x="155562" y="27711"/>
                  </a:lnTo>
                  <a:lnTo>
                    <a:pt x="158902" y="27711"/>
                  </a:lnTo>
                  <a:lnTo>
                    <a:pt x="160172" y="26352"/>
                  </a:lnTo>
                  <a:lnTo>
                    <a:pt x="160172" y="23025"/>
                  </a:lnTo>
                  <a:close/>
                </a:path>
                <a:path w="222250" h="40004">
                  <a:moveTo>
                    <a:pt x="160172" y="12407"/>
                  </a:moveTo>
                  <a:lnTo>
                    <a:pt x="158902" y="11137"/>
                  </a:lnTo>
                  <a:lnTo>
                    <a:pt x="155562" y="11137"/>
                  </a:lnTo>
                  <a:lnTo>
                    <a:pt x="154228" y="12407"/>
                  </a:lnTo>
                  <a:lnTo>
                    <a:pt x="154228" y="15735"/>
                  </a:lnTo>
                  <a:lnTo>
                    <a:pt x="155562" y="17081"/>
                  </a:lnTo>
                  <a:lnTo>
                    <a:pt x="158902" y="17081"/>
                  </a:lnTo>
                  <a:lnTo>
                    <a:pt x="160172" y="15735"/>
                  </a:lnTo>
                  <a:lnTo>
                    <a:pt x="160172" y="12407"/>
                  </a:lnTo>
                  <a:close/>
                </a:path>
                <a:path w="222250" h="40004">
                  <a:moveTo>
                    <a:pt x="160172" y="1778"/>
                  </a:moveTo>
                  <a:lnTo>
                    <a:pt x="158902" y="508"/>
                  </a:lnTo>
                  <a:lnTo>
                    <a:pt x="155562" y="508"/>
                  </a:lnTo>
                  <a:lnTo>
                    <a:pt x="154228" y="1778"/>
                  </a:lnTo>
                  <a:lnTo>
                    <a:pt x="154228" y="5105"/>
                  </a:lnTo>
                  <a:lnTo>
                    <a:pt x="155562" y="6451"/>
                  </a:lnTo>
                  <a:lnTo>
                    <a:pt x="158902" y="6451"/>
                  </a:lnTo>
                  <a:lnTo>
                    <a:pt x="160172" y="5105"/>
                  </a:lnTo>
                  <a:lnTo>
                    <a:pt x="160172" y="1778"/>
                  </a:lnTo>
                  <a:close/>
                </a:path>
                <a:path w="222250" h="40004">
                  <a:moveTo>
                    <a:pt x="175641" y="34544"/>
                  </a:moveTo>
                  <a:lnTo>
                    <a:pt x="172707" y="32156"/>
                  </a:lnTo>
                  <a:lnTo>
                    <a:pt x="171424" y="32397"/>
                  </a:lnTo>
                  <a:lnTo>
                    <a:pt x="170573" y="33185"/>
                  </a:lnTo>
                  <a:lnTo>
                    <a:pt x="170014" y="33743"/>
                  </a:lnTo>
                  <a:lnTo>
                    <a:pt x="169697" y="34544"/>
                  </a:lnTo>
                  <a:lnTo>
                    <a:pt x="169697" y="35725"/>
                  </a:lnTo>
                  <a:lnTo>
                    <a:pt x="169773" y="36118"/>
                  </a:lnTo>
                  <a:lnTo>
                    <a:pt x="169926" y="36436"/>
                  </a:lnTo>
                  <a:lnTo>
                    <a:pt x="170091" y="36842"/>
                  </a:lnTo>
                  <a:lnTo>
                    <a:pt x="172313" y="38341"/>
                  </a:lnTo>
                  <a:lnTo>
                    <a:pt x="172707" y="38341"/>
                  </a:lnTo>
                  <a:lnTo>
                    <a:pt x="173101" y="38341"/>
                  </a:lnTo>
                  <a:lnTo>
                    <a:pt x="173418" y="38265"/>
                  </a:lnTo>
                  <a:lnTo>
                    <a:pt x="173812" y="38100"/>
                  </a:lnTo>
                  <a:lnTo>
                    <a:pt x="174218" y="37947"/>
                  </a:lnTo>
                  <a:lnTo>
                    <a:pt x="174536" y="37706"/>
                  </a:lnTo>
                  <a:lnTo>
                    <a:pt x="175082" y="37160"/>
                  </a:lnTo>
                  <a:lnTo>
                    <a:pt x="175247" y="36842"/>
                  </a:lnTo>
                  <a:lnTo>
                    <a:pt x="175399" y="36436"/>
                  </a:lnTo>
                  <a:lnTo>
                    <a:pt x="175564" y="36118"/>
                  </a:lnTo>
                  <a:lnTo>
                    <a:pt x="175641" y="35725"/>
                  </a:lnTo>
                  <a:lnTo>
                    <a:pt x="175641" y="34544"/>
                  </a:lnTo>
                  <a:close/>
                </a:path>
                <a:path w="222250" h="40004">
                  <a:moveTo>
                    <a:pt x="175641" y="23901"/>
                  </a:moveTo>
                  <a:lnTo>
                    <a:pt x="175323" y="23114"/>
                  </a:lnTo>
                  <a:lnTo>
                    <a:pt x="174764" y="22631"/>
                  </a:lnTo>
                  <a:lnTo>
                    <a:pt x="174536" y="22326"/>
                  </a:lnTo>
                  <a:lnTo>
                    <a:pt x="174218" y="22085"/>
                  </a:lnTo>
                  <a:lnTo>
                    <a:pt x="173812" y="21920"/>
                  </a:lnTo>
                  <a:lnTo>
                    <a:pt x="173101" y="21691"/>
                  </a:lnTo>
                  <a:lnTo>
                    <a:pt x="172237" y="21691"/>
                  </a:lnTo>
                  <a:lnTo>
                    <a:pt x="171513" y="21920"/>
                  </a:lnTo>
                  <a:lnTo>
                    <a:pt x="171196" y="22085"/>
                  </a:lnTo>
                  <a:lnTo>
                    <a:pt x="170878" y="22326"/>
                  </a:lnTo>
                  <a:lnTo>
                    <a:pt x="170573" y="22631"/>
                  </a:lnTo>
                  <a:lnTo>
                    <a:pt x="170014" y="23114"/>
                  </a:lnTo>
                  <a:lnTo>
                    <a:pt x="169697" y="23901"/>
                  </a:lnTo>
                  <a:lnTo>
                    <a:pt x="169697" y="25095"/>
                  </a:lnTo>
                  <a:lnTo>
                    <a:pt x="169773" y="25488"/>
                  </a:lnTo>
                  <a:lnTo>
                    <a:pt x="169926" y="25806"/>
                  </a:lnTo>
                  <a:lnTo>
                    <a:pt x="170091" y="26200"/>
                  </a:lnTo>
                  <a:lnTo>
                    <a:pt x="170332" y="26530"/>
                  </a:lnTo>
                  <a:lnTo>
                    <a:pt x="170573" y="26758"/>
                  </a:lnTo>
                  <a:lnTo>
                    <a:pt x="170878" y="27076"/>
                  </a:lnTo>
                  <a:lnTo>
                    <a:pt x="171196" y="27317"/>
                  </a:lnTo>
                  <a:lnTo>
                    <a:pt x="171513" y="27470"/>
                  </a:lnTo>
                  <a:lnTo>
                    <a:pt x="172313" y="27635"/>
                  </a:lnTo>
                  <a:lnTo>
                    <a:pt x="172707" y="27635"/>
                  </a:lnTo>
                  <a:lnTo>
                    <a:pt x="173101" y="27635"/>
                  </a:lnTo>
                  <a:lnTo>
                    <a:pt x="173812" y="27470"/>
                  </a:lnTo>
                  <a:lnTo>
                    <a:pt x="174218" y="27317"/>
                  </a:lnTo>
                  <a:lnTo>
                    <a:pt x="174536" y="27076"/>
                  </a:lnTo>
                  <a:lnTo>
                    <a:pt x="174764" y="26758"/>
                  </a:lnTo>
                  <a:lnTo>
                    <a:pt x="175082" y="26530"/>
                  </a:lnTo>
                  <a:lnTo>
                    <a:pt x="175247" y="26200"/>
                  </a:lnTo>
                  <a:lnTo>
                    <a:pt x="175399" y="25806"/>
                  </a:lnTo>
                  <a:lnTo>
                    <a:pt x="175564" y="25488"/>
                  </a:lnTo>
                  <a:lnTo>
                    <a:pt x="175641" y="25095"/>
                  </a:lnTo>
                  <a:lnTo>
                    <a:pt x="175641" y="23901"/>
                  </a:lnTo>
                  <a:close/>
                </a:path>
                <a:path w="222250" h="40004">
                  <a:moveTo>
                    <a:pt x="175641" y="13271"/>
                  </a:moveTo>
                  <a:lnTo>
                    <a:pt x="175323" y="12560"/>
                  </a:lnTo>
                  <a:lnTo>
                    <a:pt x="174764" y="12001"/>
                  </a:lnTo>
                  <a:lnTo>
                    <a:pt x="174536" y="11684"/>
                  </a:lnTo>
                  <a:lnTo>
                    <a:pt x="174218" y="11455"/>
                  </a:lnTo>
                  <a:lnTo>
                    <a:pt x="173812" y="11290"/>
                  </a:lnTo>
                  <a:lnTo>
                    <a:pt x="173101" y="11049"/>
                  </a:lnTo>
                  <a:lnTo>
                    <a:pt x="172237" y="11049"/>
                  </a:lnTo>
                  <a:lnTo>
                    <a:pt x="169926" y="12954"/>
                  </a:lnTo>
                  <a:lnTo>
                    <a:pt x="169773" y="13271"/>
                  </a:lnTo>
                  <a:lnTo>
                    <a:pt x="169697" y="13665"/>
                  </a:lnTo>
                  <a:lnTo>
                    <a:pt x="169697" y="14859"/>
                  </a:lnTo>
                  <a:lnTo>
                    <a:pt x="172313" y="17081"/>
                  </a:lnTo>
                  <a:lnTo>
                    <a:pt x="172707" y="17081"/>
                  </a:lnTo>
                  <a:lnTo>
                    <a:pt x="173101" y="17081"/>
                  </a:lnTo>
                  <a:lnTo>
                    <a:pt x="173418" y="17005"/>
                  </a:lnTo>
                  <a:lnTo>
                    <a:pt x="173812" y="16840"/>
                  </a:lnTo>
                  <a:lnTo>
                    <a:pt x="174218" y="16687"/>
                  </a:lnTo>
                  <a:lnTo>
                    <a:pt x="174536" y="16446"/>
                  </a:lnTo>
                  <a:lnTo>
                    <a:pt x="174764" y="16205"/>
                  </a:lnTo>
                  <a:lnTo>
                    <a:pt x="175323" y="15659"/>
                  </a:lnTo>
                  <a:lnTo>
                    <a:pt x="175641" y="14859"/>
                  </a:lnTo>
                  <a:lnTo>
                    <a:pt x="175641" y="13271"/>
                  </a:lnTo>
                  <a:close/>
                </a:path>
                <a:path w="222250" h="40004">
                  <a:moveTo>
                    <a:pt x="175641" y="3035"/>
                  </a:moveTo>
                  <a:lnTo>
                    <a:pt x="175564" y="2641"/>
                  </a:lnTo>
                  <a:lnTo>
                    <a:pt x="175399" y="2324"/>
                  </a:lnTo>
                  <a:lnTo>
                    <a:pt x="175247" y="1930"/>
                  </a:lnTo>
                  <a:lnTo>
                    <a:pt x="175082" y="1612"/>
                  </a:lnTo>
                  <a:lnTo>
                    <a:pt x="174764" y="1371"/>
                  </a:lnTo>
                  <a:lnTo>
                    <a:pt x="173977" y="508"/>
                  </a:lnTo>
                  <a:lnTo>
                    <a:pt x="172631" y="266"/>
                  </a:lnTo>
                  <a:lnTo>
                    <a:pt x="171513" y="736"/>
                  </a:lnTo>
                  <a:lnTo>
                    <a:pt x="171196" y="825"/>
                  </a:lnTo>
                  <a:lnTo>
                    <a:pt x="170878" y="1054"/>
                  </a:lnTo>
                  <a:lnTo>
                    <a:pt x="170573" y="1371"/>
                  </a:lnTo>
                  <a:lnTo>
                    <a:pt x="170014" y="1854"/>
                  </a:lnTo>
                  <a:lnTo>
                    <a:pt x="169697" y="2641"/>
                  </a:lnTo>
                  <a:lnTo>
                    <a:pt x="169697" y="3835"/>
                  </a:lnTo>
                  <a:lnTo>
                    <a:pt x="172313" y="6451"/>
                  </a:lnTo>
                  <a:lnTo>
                    <a:pt x="172707" y="6451"/>
                  </a:lnTo>
                  <a:lnTo>
                    <a:pt x="173494" y="6451"/>
                  </a:lnTo>
                  <a:lnTo>
                    <a:pt x="175641" y="3835"/>
                  </a:lnTo>
                  <a:lnTo>
                    <a:pt x="175641" y="3035"/>
                  </a:lnTo>
                  <a:close/>
                </a:path>
                <a:path w="222250" h="40004">
                  <a:moveTo>
                    <a:pt x="222211" y="0"/>
                  </a:moveTo>
                  <a:lnTo>
                    <a:pt x="182600" y="0"/>
                  </a:lnTo>
                  <a:lnTo>
                    <a:pt x="182600" y="39624"/>
                  </a:lnTo>
                  <a:lnTo>
                    <a:pt x="222211" y="39624"/>
                  </a:lnTo>
                  <a:lnTo>
                    <a:pt x="2222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3" name="object 93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269530" y="6518376"/>
              <a:ext cx="1375435" cy="802208"/>
            </a:xfrm>
            <a:prstGeom prst="rect">
              <a:avLst/>
            </a:prstGeom>
          </p:spPr>
        </p:pic>
        <p:sp>
          <p:nvSpPr>
            <p:cNvPr id="94" name="object 94" descr=""/>
            <p:cNvSpPr/>
            <p:nvPr/>
          </p:nvSpPr>
          <p:spPr>
            <a:xfrm>
              <a:off x="2019517" y="7657016"/>
              <a:ext cx="0" cy="455295"/>
            </a:xfrm>
            <a:custGeom>
              <a:avLst/>
              <a:gdLst/>
              <a:ahLst/>
              <a:cxnLst/>
              <a:rect l="l" t="t" r="r" b="b"/>
              <a:pathLst>
                <a:path w="0" h="455295">
                  <a:moveTo>
                    <a:pt x="0" y="0"/>
                  </a:moveTo>
                  <a:lnTo>
                    <a:pt x="0" y="454939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5" name="object 95" descr=""/>
            <p:cNvSpPr/>
            <p:nvPr/>
          </p:nvSpPr>
          <p:spPr>
            <a:xfrm>
              <a:off x="1995642" y="7633140"/>
              <a:ext cx="48260" cy="48260"/>
            </a:xfrm>
            <a:custGeom>
              <a:avLst/>
              <a:gdLst/>
              <a:ahLst/>
              <a:cxnLst/>
              <a:rect l="l" t="t" r="r" b="b"/>
              <a:pathLst>
                <a:path w="48260" h="48259">
                  <a:moveTo>
                    <a:pt x="23876" y="0"/>
                  </a:moveTo>
                  <a:lnTo>
                    <a:pt x="14583" y="1876"/>
                  </a:lnTo>
                  <a:lnTo>
                    <a:pt x="6994" y="6994"/>
                  </a:lnTo>
                  <a:lnTo>
                    <a:pt x="1876" y="14583"/>
                  </a:lnTo>
                  <a:lnTo>
                    <a:pt x="0" y="23876"/>
                  </a:lnTo>
                  <a:lnTo>
                    <a:pt x="1876" y="33168"/>
                  </a:lnTo>
                  <a:lnTo>
                    <a:pt x="6994" y="40757"/>
                  </a:lnTo>
                  <a:lnTo>
                    <a:pt x="14583" y="45875"/>
                  </a:lnTo>
                  <a:lnTo>
                    <a:pt x="23876" y="47752"/>
                  </a:lnTo>
                  <a:lnTo>
                    <a:pt x="33168" y="45875"/>
                  </a:lnTo>
                  <a:lnTo>
                    <a:pt x="40757" y="40757"/>
                  </a:lnTo>
                  <a:lnTo>
                    <a:pt x="45875" y="33168"/>
                  </a:lnTo>
                  <a:lnTo>
                    <a:pt x="47752" y="23876"/>
                  </a:lnTo>
                  <a:lnTo>
                    <a:pt x="45875" y="14583"/>
                  </a:lnTo>
                  <a:lnTo>
                    <a:pt x="40757" y="6994"/>
                  </a:lnTo>
                  <a:lnTo>
                    <a:pt x="33168" y="1876"/>
                  </a:lnTo>
                  <a:lnTo>
                    <a:pt x="238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" name="object 96" descr=""/>
            <p:cNvSpPr/>
            <p:nvPr/>
          </p:nvSpPr>
          <p:spPr>
            <a:xfrm>
              <a:off x="1992464" y="7629965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09">
                  <a:moveTo>
                    <a:pt x="27050" y="0"/>
                  </a:moveTo>
                  <a:lnTo>
                    <a:pt x="16534" y="2130"/>
                  </a:lnTo>
                  <a:lnTo>
                    <a:pt x="7934" y="7934"/>
                  </a:lnTo>
                  <a:lnTo>
                    <a:pt x="2130" y="16534"/>
                  </a:lnTo>
                  <a:lnTo>
                    <a:pt x="0" y="27051"/>
                  </a:lnTo>
                  <a:lnTo>
                    <a:pt x="2130" y="37567"/>
                  </a:lnTo>
                  <a:lnTo>
                    <a:pt x="7934" y="46167"/>
                  </a:lnTo>
                  <a:lnTo>
                    <a:pt x="16534" y="51971"/>
                  </a:lnTo>
                  <a:lnTo>
                    <a:pt x="27050" y="54102"/>
                  </a:lnTo>
                  <a:lnTo>
                    <a:pt x="37567" y="51971"/>
                  </a:lnTo>
                  <a:lnTo>
                    <a:pt x="43820" y="47752"/>
                  </a:lnTo>
                  <a:lnTo>
                    <a:pt x="27050" y="47752"/>
                  </a:lnTo>
                  <a:lnTo>
                    <a:pt x="18999" y="46123"/>
                  </a:lnTo>
                  <a:lnTo>
                    <a:pt x="12419" y="41682"/>
                  </a:lnTo>
                  <a:lnTo>
                    <a:pt x="7978" y="35102"/>
                  </a:lnTo>
                  <a:lnTo>
                    <a:pt x="6349" y="27051"/>
                  </a:lnTo>
                  <a:lnTo>
                    <a:pt x="7978" y="18999"/>
                  </a:lnTo>
                  <a:lnTo>
                    <a:pt x="12419" y="12419"/>
                  </a:lnTo>
                  <a:lnTo>
                    <a:pt x="18999" y="7978"/>
                  </a:lnTo>
                  <a:lnTo>
                    <a:pt x="27050" y="6350"/>
                  </a:lnTo>
                  <a:lnTo>
                    <a:pt x="43820" y="6350"/>
                  </a:lnTo>
                  <a:lnTo>
                    <a:pt x="37567" y="2130"/>
                  </a:lnTo>
                  <a:lnTo>
                    <a:pt x="27050" y="0"/>
                  </a:lnTo>
                  <a:close/>
                </a:path>
                <a:path w="54610" h="54609">
                  <a:moveTo>
                    <a:pt x="47751" y="27051"/>
                  </a:moveTo>
                  <a:lnTo>
                    <a:pt x="46123" y="35102"/>
                  </a:lnTo>
                  <a:lnTo>
                    <a:pt x="41682" y="41682"/>
                  </a:lnTo>
                  <a:lnTo>
                    <a:pt x="35102" y="46123"/>
                  </a:lnTo>
                  <a:lnTo>
                    <a:pt x="27050" y="47752"/>
                  </a:lnTo>
                  <a:lnTo>
                    <a:pt x="43820" y="47752"/>
                  </a:lnTo>
                  <a:lnTo>
                    <a:pt x="46167" y="46167"/>
                  </a:lnTo>
                  <a:lnTo>
                    <a:pt x="51971" y="37567"/>
                  </a:lnTo>
                  <a:lnTo>
                    <a:pt x="53451" y="30262"/>
                  </a:lnTo>
                  <a:lnTo>
                    <a:pt x="47751" y="30262"/>
                  </a:lnTo>
                  <a:lnTo>
                    <a:pt x="47751" y="27051"/>
                  </a:lnTo>
                  <a:close/>
                </a:path>
                <a:path w="54610" h="54609">
                  <a:moveTo>
                    <a:pt x="53451" y="23839"/>
                  </a:moveTo>
                  <a:lnTo>
                    <a:pt x="47751" y="23839"/>
                  </a:lnTo>
                  <a:lnTo>
                    <a:pt x="47751" y="30262"/>
                  </a:lnTo>
                  <a:lnTo>
                    <a:pt x="53451" y="30262"/>
                  </a:lnTo>
                  <a:lnTo>
                    <a:pt x="54101" y="27051"/>
                  </a:lnTo>
                  <a:lnTo>
                    <a:pt x="53451" y="23839"/>
                  </a:lnTo>
                  <a:close/>
                </a:path>
                <a:path w="54610" h="54609">
                  <a:moveTo>
                    <a:pt x="43820" y="6350"/>
                  </a:moveTo>
                  <a:lnTo>
                    <a:pt x="27050" y="6350"/>
                  </a:lnTo>
                  <a:lnTo>
                    <a:pt x="35102" y="7978"/>
                  </a:lnTo>
                  <a:lnTo>
                    <a:pt x="41682" y="12419"/>
                  </a:lnTo>
                  <a:lnTo>
                    <a:pt x="46123" y="18999"/>
                  </a:lnTo>
                  <a:lnTo>
                    <a:pt x="47751" y="27051"/>
                  </a:lnTo>
                  <a:lnTo>
                    <a:pt x="47751" y="23839"/>
                  </a:lnTo>
                  <a:lnTo>
                    <a:pt x="53451" y="23839"/>
                  </a:lnTo>
                  <a:lnTo>
                    <a:pt x="51971" y="16534"/>
                  </a:lnTo>
                  <a:lnTo>
                    <a:pt x="46167" y="7934"/>
                  </a:lnTo>
                  <a:lnTo>
                    <a:pt x="43820" y="63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7" name="object 97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665046" y="7964195"/>
              <a:ext cx="683590" cy="843406"/>
            </a:xfrm>
            <a:prstGeom prst="rect">
              <a:avLst/>
            </a:prstGeom>
          </p:spPr>
        </p:pic>
        <p:pic>
          <p:nvPicPr>
            <p:cNvPr id="98" name="object 98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698243" y="8009382"/>
              <a:ext cx="88898" cy="88889"/>
            </a:xfrm>
            <a:prstGeom prst="rect">
              <a:avLst/>
            </a:prstGeom>
          </p:spPr>
        </p:pic>
        <p:pic>
          <p:nvPicPr>
            <p:cNvPr id="99" name="object 99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227374" y="8009382"/>
              <a:ext cx="88902" cy="88889"/>
            </a:xfrm>
            <a:prstGeom prst="rect">
              <a:avLst/>
            </a:prstGeom>
          </p:spPr>
        </p:pic>
        <p:pic>
          <p:nvPicPr>
            <p:cNvPr id="100" name="object 100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698244" y="8677421"/>
              <a:ext cx="88898" cy="88906"/>
            </a:xfrm>
            <a:prstGeom prst="rect">
              <a:avLst/>
            </a:prstGeom>
          </p:spPr>
        </p:pic>
        <p:pic>
          <p:nvPicPr>
            <p:cNvPr id="101" name="object 101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227374" y="8677421"/>
              <a:ext cx="88902" cy="88906"/>
            </a:xfrm>
            <a:prstGeom prst="rect">
              <a:avLst/>
            </a:prstGeom>
          </p:spPr>
        </p:pic>
        <p:sp>
          <p:nvSpPr>
            <p:cNvPr id="102" name="object 102" descr=""/>
            <p:cNvSpPr/>
            <p:nvPr/>
          </p:nvSpPr>
          <p:spPr>
            <a:xfrm>
              <a:off x="1871790" y="8633886"/>
              <a:ext cx="269875" cy="114300"/>
            </a:xfrm>
            <a:custGeom>
              <a:avLst/>
              <a:gdLst/>
              <a:ahLst/>
              <a:cxnLst/>
              <a:rect l="l" t="t" r="r" b="b"/>
              <a:pathLst>
                <a:path w="269875" h="114300">
                  <a:moveTo>
                    <a:pt x="245135" y="0"/>
                  </a:moveTo>
                  <a:lnTo>
                    <a:pt x="24447" y="0"/>
                  </a:lnTo>
                  <a:lnTo>
                    <a:pt x="14932" y="1921"/>
                  </a:lnTo>
                  <a:lnTo>
                    <a:pt x="7161" y="7161"/>
                  </a:lnTo>
                  <a:lnTo>
                    <a:pt x="1921" y="14932"/>
                  </a:lnTo>
                  <a:lnTo>
                    <a:pt x="0" y="24447"/>
                  </a:lnTo>
                  <a:lnTo>
                    <a:pt x="0" y="89852"/>
                  </a:lnTo>
                  <a:lnTo>
                    <a:pt x="1921" y="99367"/>
                  </a:lnTo>
                  <a:lnTo>
                    <a:pt x="7161" y="107138"/>
                  </a:lnTo>
                  <a:lnTo>
                    <a:pt x="14932" y="112378"/>
                  </a:lnTo>
                  <a:lnTo>
                    <a:pt x="24447" y="114300"/>
                  </a:lnTo>
                  <a:lnTo>
                    <a:pt x="245135" y="114300"/>
                  </a:lnTo>
                  <a:lnTo>
                    <a:pt x="254658" y="112378"/>
                  </a:lnTo>
                  <a:lnTo>
                    <a:pt x="262432" y="107138"/>
                  </a:lnTo>
                  <a:lnTo>
                    <a:pt x="267673" y="99367"/>
                  </a:lnTo>
                  <a:lnTo>
                    <a:pt x="269595" y="89852"/>
                  </a:lnTo>
                  <a:lnTo>
                    <a:pt x="269595" y="24447"/>
                  </a:lnTo>
                  <a:lnTo>
                    <a:pt x="267673" y="14932"/>
                  </a:lnTo>
                  <a:lnTo>
                    <a:pt x="262432" y="7161"/>
                  </a:lnTo>
                  <a:lnTo>
                    <a:pt x="254658" y="1921"/>
                  </a:lnTo>
                  <a:lnTo>
                    <a:pt x="245135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" name="object 103" descr=""/>
            <p:cNvSpPr/>
            <p:nvPr/>
          </p:nvSpPr>
          <p:spPr>
            <a:xfrm>
              <a:off x="1689074" y="7987588"/>
              <a:ext cx="635635" cy="798195"/>
            </a:xfrm>
            <a:custGeom>
              <a:avLst/>
              <a:gdLst/>
              <a:ahLst/>
              <a:cxnLst/>
              <a:rect l="l" t="t" r="r" b="b"/>
              <a:pathLst>
                <a:path w="635635" h="798195">
                  <a:moveTo>
                    <a:pt x="370840" y="734822"/>
                  </a:moveTo>
                  <a:lnTo>
                    <a:pt x="368300" y="734822"/>
                  </a:lnTo>
                  <a:lnTo>
                    <a:pt x="368300" y="741565"/>
                  </a:lnTo>
                  <a:lnTo>
                    <a:pt x="367411" y="742327"/>
                  </a:lnTo>
                  <a:lnTo>
                    <a:pt x="366166" y="742327"/>
                  </a:lnTo>
                  <a:lnTo>
                    <a:pt x="366166" y="744613"/>
                  </a:lnTo>
                  <a:lnTo>
                    <a:pt x="369062" y="744613"/>
                  </a:lnTo>
                  <a:lnTo>
                    <a:pt x="370840" y="742657"/>
                  </a:lnTo>
                  <a:lnTo>
                    <a:pt x="370840" y="740321"/>
                  </a:lnTo>
                  <a:lnTo>
                    <a:pt x="370840" y="734822"/>
                  </a:lnTo>
                  <a:close/>
                </a:path>
                <a:path w="635635" h="798195">
                  <a:moveTo>
                    <a:pt x="382485" y="741083"/>
                  </a:moveTo>
                  <a:lnTo>
                    <a:pt x="382409" y="736790"/>
                  </a:lnTo>
                  <a:lnTo>
                    <a:pt x="380022" y="734631"/>
                  </a:lnTo>
                  <a:lnTo>
                    <a:pt x="375526" y="734631"/>
                  </a:lnTo>
                  <a:lnTo>
                    <a:pt x="374167" y="735114"/>
                  </a:lnTo>
                  <a:lnTo>
                    <a:pt x="373189" y="735939"/>
                  </a:lnTo>
                  <a:lnTo>
                    <a:pt x="374700" y="737743"/>
                  </a:lnTo>
                  <a:lnTo>
                    <a:pt x="375361" y="737057"/>
                  </a:lnTo>
                  <a:lnTo>
                    <a:pt x="376097" y="736790"/>
                  </a:lnTo>
                  <a:lnTo>
                    <a:pt x="378320" y="736790"/>
                  </a:lnTo>
                  <a:lnTo>
                    <a:pt x="379564" y="737704"/>
                  </a:lnTo>
                  <a:lnTo>
                    <a:pt x="379933" y="738987"/>
                  </a:lnTo>
                  <a:lnTo>
                    <a:pt x="379704" y="738987"/>
                  </a:lnTo>
                  <a:lnTo>
                    <a:pt x="379704" y="741083"/>
                  </a:lnTo>
                  <a:lnTo>
                    <a:pt x="379234" y="742035"/>
                  </a:lnTo>
                  <a:lnTo>
                    <a:pt x="378307" y="742670"/>
                  </a:lnTo>
                  <a:lnTo>
                    <a:pt x="376008" y="742670"/>
                  </a:lnTo>
                  <a:lnTo>
                    <a:pt x="375170" y="741972"/>
                  </a:lnTo>
                  <a:lnTo>
                    <a:pt x="374789" y="741083"/>
                  </a:lnTo>
                  <a:lnTo>
                    <a:pt x="379704" y="741083"/>
                  </a:lnTo>
                  <a:lnTo>
                    <a:pt x="379704" y="738987"/>
                  </a:lnTo>
                  <a:lnTo>
                    <a:pt x="372097" y="738987"/>
                  </a:lnTo>
                  <a:lnTo>
                    <a:pt x="372160" y="742670"/>
                  </a:lnTo>
                  <a:lnTo>
                    <a:pt x="374091" y="744816"/>
                  </a:lnTo>
                  <a:lnTo>
                    <a:pt x="380238" y="744816"/>
                  </a:lnTo>
                  <a:lnTo>
                    <a:pt x="382409" y="742670"/>
                  </a:lnTo>
                  <a:lnTo>
                    <a:pt x="382485" y="741083"/>
                  </a:lnTo>
                  <a:close/>
                </a:path>
                <a:path w="635635" h="798195">
                  <a:moveTo>
                    <a:pt x="392899" y="744613"/>
                  </a:moveTo>
                  <a:lnTo>
                    <a:pt x="387477" y="734225"/>
                  </a:lnTo>
                  <a:lnTo>
                    <a:pt x="382066" y="744613"/>
                  </a:lnTo>
                  <a:lnTo>
                    <a:pt x="384848" y="744613"/>
                  </a:lnTo>
                  <a:lnTo>
                    <a:pt x="387477" y="739381"/>
                  </a:lnTo>
                  <a:lnTo>
                    <a:pt x="389902" y="744613"/>
                  </a:lnTo>
                  <a:lnTo>
                    <a:pt x="392899" y="744613"/>
                  </a:lnTo>
                  <a:close/>
                </a:path>
                <a:path w="635635" h="798195">
                  <a:moveTo>
                    <a:pt x="403479" y="736790"/>
                  </a:moveTo>
                  <a:lnTo>
                    <a:pt x="401078" y="734631"/>
                  </a:lnTo>
                  <a:lnTo>
                    <a:pt x="401078" y="738085"/>
                  </a:lnTo>
                  <a:lnTo>
                    <a:pt x="401078" y="741375"/>
                  </a:lnTo>
                  <a:lnTo>
                    <a:pt x="399630" y="742657"/>
                  </a:lnTo>
                  <a:lnTo>
                    <a:pt x="396405" y="742657"/>
                  </a:lnTo>
                  <a:lnTo>
                    <a:pt x="394931" y="741375"/>
                  </a:lnTo>
                  <a:lnTo>
                    <a:pt x="394931" y="738085"/>
                  </a:lnTo>
                  <a:lnTo>
                    <a:pt x="396405" y="736790"/>
                  </a:lnTo>
                  <a:lnTo>
                    <a:pt x="399630" y="736790"/>
                  </a:lnTo>
                  <a:lnTo>
                    <a:pt x="401078" y="738085"/>
                  </a:lnTo>
                  <a:lnTo>
                    <a:pt x="401078" y="734631"/>
                  </a:lnTo>
                  <a:lnTo>
                    <a:pt x="394931" y="734631"/>
                  </a:lnTo>
                  <a:lnTo>
                    <a:pt x="392557" y="736790"/>
                  </a:lnTo>
                  <a:lnTo>
                    <a:pt x="392557" y="742657"/>
                  </a:lnTo>
                  <a:lnTo>
                    <a:pt x="394931" y="744816"/>
                  </a:lnTo>
                  <a:lnTo>
                    <a:pt x="401078" y="744816"/>
                  </a:lnTo>
                  <a:lnTo>
                    <a:pt x="403479" y="742657"/>
                  </a:lnTo>
                  <a:lnTo>
                    <a:pt x="403479" y="736790"/>
                  </a:lnTo>
                  <a:close/>
                </a:path>
                <a:path w="635635" h="798195">
                  <a:moveTo>
                    <a:pt x="407339" y="734822"/>
                  </a:moveTo>
                  <a:lnTo>
                    <a:pt x="404787" y="734822"/>
                  </a:lnTo>
                  <a:lnTo>
                    <a:pt x="404787" y="748792"/>
                  </a:lnTo>
                  <a:lnTo>
                    <a:pt x="407339" y="748792"/>
                  </a:lnTo>
                  <a:lnTo>
                    <a:pt x="407339" y="734822"/>
                  </a:lnTo>
                  <a:close/>
                </a:path>
                <a:path w="635635" h="798195">
                  <a:moveTo>
                    <a:pt x="418592" y="736828"/>
                  </a:moveTo>
                  <a:lnTo>
                    <a:pt x="416140" y="734618"/>
                  </a:lnTo>
                  <a:lnTo>
                    <a:pt x="411454" y="734618"/>
                  </a:lnTo>
                  <a:lnTo>
                    <a:pt x="409854" y="735279"/>
                  </a:lnTo>
                  <a:lnTo>
                    <a:pt x="408470" y="736892"/>
                  </a:lnTo>
                  <a:lnTo>
                    <a:pt x="410476" y="738251"/>
                  </a:lnTo>
                  <a:lnTo>
                    <a:pt x="411226" y="737298"/>
                  </a:lnTo>
                  <a:lnTo>
                    <a:pt x="412102" y="736879"/>
                  </a:lnTo>
                  <a:lnTo>
                    <a:pt x="414655" y="736879"/>
                  </a:lnTo>
                  <a:lnTo>
                    <a:pt x="416064" y="738124"/>
                  </a:lnTo>
                  <a:lnTo>
                    <a:pt x="416064" y="741299"/>
                  </a:lnTo>
                  <a:lnTo>
                    <a:pt x="414769" y="742569"/>
                  </a:lnTo>
                  <a:lnTo>
                    <a:pt x="412203" y="742569"/>
                  </a:lnTo>
                  <a:lnTo>
                    <a:pt x="411365" y="742149"/>
                  </a:lnTo>
                  <a:lnTo>
                    <a:pt x="410629" y="741108"/>
                  </a:lnTo>
                  <a:lnTo>
                    <a:pt x="408584" y="742543"/>
                  </a:lnTo>
                  <a:lnTo>
                    <a:pt x="409968" y="744169"/>
                  </a:lnTo>
                  <a:lnTo>
                    <a:pt x="411568" y="744816"/>
                  </a:lnTo>
                  <a:lnTo>
                    <a:pt x="416255" y="744816"/>
                  </a:lnTo>
                  <a:lnTo>
                    <a:pt x="418592" y="742594"/>
                  </a:lnTo>
                  <a:lnTo>
                    <a:pt x="418592" y="736828"/>
                  </a:lnTo>
                  <a:close/>
                </a:path>
                <a:path w="635635" h="798195">
                  <a:moveTo>
                    <a:pt x="429056" y="740283"/>
                  </a:moveTo>
                  <a:lnTo>
                    <a:pt x="422897" y="740283"/>
                  </a:lnTo>
                  <a:lnTo>
                    <a:pt x="421119" y="742061"/>
                  </a:lnTo>
                  <a:lnTo>
                    <a:pt x="421119" y="746404"/>
                  </a:lnTo>
                  <a:lnTo>
                    <a:pt x="422897" y="748182"/>
                  </a:lnTo>
                  <a:lnTo>
                    <a:pt x="427278" y="748182"/>
                  </a:lnTo>
                  <a:lnTo>
                    <a:pt x="429056" y="746404"/>
                  </a:lnTo>
                  <a:lnTo>
                    <a:pt x="429056" y="744232"/>
                  </a:lnTo>
                  <a:lnTo>
                    <a:pt x="429056" y="740283"/>
                  </a:lnTo>
                  <a:close/>
                </a:path>
                <a:path w="635635" h="798195">
                  <a:moveTo>
                    <a:pt x="429056" y="733018"/>
                  </a:moveTo>
                  <a:lnTo>
                    <a:pt x="427278" y="731253"/>
                  </a:lnTo>
                  <a:lnTo>
                    <a:pt x="422897" y="731253"/>
                  </a:lnTo>
                  <a:lnTo>
                    <a:pt x="421119" y="733018"/>
                  </a:lnTo>
                  <a:lnTo>
                    <a:pt x="421119" y="737374"/>
                  </a:lnTo>
                  <a:lnTo>
                    <a:pt x="422910" y="739152"/>
                  </a:lnTo>
                  <a:lnTo>
                    <a:pt x="429056" y="739152"/>
                  </a:lnTo>
                  <a:lnTo>
                    <a:pt x="429056" y="735203"/>
                  </a:lnTo>
                  <a:lnTo>
                    <a:pt x="429056" y="733018"/>
                  </a:lnTo>
                  <a:close/>
                </a:path>
                <a:path w="635635" h="798195">
                  <a:moveTo>
                    <a:pt x="438124" y="733018"/>
                  </a:moveTo>
                  <a:lnTo>
                    <a:pt x="437464" y="732370"/>
                  </a:lnTo>
                  <a:lnTo>
                    <a:pt x="437019" y="731939"/>
                  </a:lnTo>
                  <a:lnTo>
                    <a:pt x="437019" y="733640"/>
                  </a:lnTo>
                  <a:lnTo>
                    <a:pt x="437019" y="736765"/>
                  </a:lnTo>
                  <a:lnTo>
                    <a:pt x="435737" y="738035"/>
                  </a:lnTo>
                  <a:lnTo>
                    <a:pt x="431304" y="738035"/>
                  </a:lnTo>
                  <a:lnTo>
                    <a:pt x="431304" y="733640"/>
                  </a:lnTo>
                  <a:lnTo>
                    <a:pt x="432587" y="732370"/>
                  </a:lnTo>
                  <a:lnTo>
                    <a:pt x="435737" y="732370"/>
                  </a:lnTo>
                  <a:lnTo>
                    <a:pt x="437019" y="733640"/>
                  </a:lnTo>
                  <a:lnTo>
                    <a:pt x="437019" y="731939"/>
                  </a:lnTo>
                  <a:lnTo>
                    <a:pt x="436346" y="731266"/>
                  </a:lnTo>
                  <a:lnTo>
                    <a:pt x="431977" y="731266"/>
                  </a:lnTo>
                  <a:lnTo>
                    <a:pt x="430199" y="733018"/>
                  </a:lnTo>
                  <a:lnTo>
                    <a:pt x="430199" y="739152"/>
                  </a:lnTo>
                  <a:lnTo>
                    <a:pt x="436346" y="739152"/>
                  </a:lnTo>
                  <a:lnTo>
                    <a:pt x="437476" y="738035"/>
                  </a:lnTo>
                  <a:lnTo>
                    <a:pt x="438124" y="737387"/>
                  </a:lnTo>
                  <a:lnTo>
                    <a:pt x="438124" y="733018"/>
                  </a:lnTo>
                  <a:close/>
                </a:path>
                <a:path w="635635" h="798195">
                  <a:moveTo>
                    <a:pt x="438137" y="742061"/>
                  </a:moveTo>
                  <a:lnTo>
                    <a:pt x="436359" y="740283"/>
                  </a:lnTo>
                  <a:lnTo>
                    <a:pt x="430199" y="740283"/>
                  </a:lnTo>
                  <a:lnTo>
                    <a:pt x="430199" y="744232"/>
                  </a:lnTo>
                  <a:lnTo>
                    <a:pt x="430199" y="746404"/>
                  </a:lnTo>
                  <a:lnTo>
                    <a:pt x="431977" y="748182"/>
                  </a:lnTo>
                  <a:lnTo>
                    <a:pt x="436359" y="748182"/>
                  </a:lnTo>
                  <a:lnTo>
                    <a:pt x="438137" y="746404"/>
                  </a:lnTo>
                  <a:lnTo>
                    <a:pt x="438137" y="742061"/>
                  </a:lnTo>
                  <a:close/>
                </a:path>
                <a:path w="635635" h="798195">
                  <a:moveTo>
                    <a:pt x="635520" y="183845"/>
                  </a:moveTo>
                  <a:lnTo>
                    <a:pt x="632371" y="168300"/>
                  </a:lnTo>
                  <a:lnTo>
                    <a:pt x="623811" y="155613"/>
                  </a:lnTo>
                  <a:lnTo>
                    <a:pt x="615200" y="149809"/>
                  </a:lnTo>
                  <a:lnTo>
                    <a:pt x="615200" y="183845"/>
                  </a:lnTo>
                  <a:lnTo>
                    <a:pt x="615200" y="613867"/>
                  </a:lnTo>
                  <a:lnTo>
                    <a:pt x="613651" y="621499"/>
                  </a:lnTo>
                  <a:lnTo>
                    <a:pt x="609447" y="627722"/>
                  </a:lnTo>
                  <a:lnTo>
                    <a:pt x="603224" y="631939"/>
                  </a:lnTo>
                  <a:lnTo>
                    <a:pt x="595604" y="633476"/>
                  </a:lnTo>
                  <a:lnTo>
                    <a:pt x="588848" y="633476"/>
                  </a:lnTo>
                  <a:lnTo>
                    <a:pt x="543115" y="642734"/>
                  </a:lnTo>
                  <a:lnTo>
                    <a:pt x="505739" y="667943"/>
                  </a:lnTo>
                  <a:lnTo>
                    <a:pt x="480529" y="705319"/>
                  </a:lnTo>
                  <a:lnTo>
                    <a:pt x="471284" y="751039"/>
                  </a:lnTo>
                  <a:lnTo>
                    <a:pt x="471284" y="757783"/>
                  </a:lnTo>
                  <a:lnTo>
                    <a:pt x="469734" y="765416"/>
                  </a:lnTo>
                  <a:lnTo>
                    <a:pt x="465531" y="771639"/>
                  </a:lnTo>
                  <a:lnTo>
                    <a:pt x="459295" y="775855"/>
                  </a:lnTo>
                  <a:lnTo>
                    <a:pt x="451675" y="777392"/>
                  </a:lnTo>
                  <a:lnTo>
                    <a:pt x="183845" y="777392"/>
                  </a:lnTo>
                  <a:lnTo>
                    <a:pt x="176212" y="775855"/>
                  </a:lnTo>
                  <a:lnTo>
                    <a:pt x="169976" y="771639"/>
                  </a:lnTo>
                  <a:lnTo>
                    <a:pt x="165773" y="765416"/>
                  </a:lnTo>
                  <a:lnTo>
                    <a:pt x="164236" y="757783"/>
                  </a:lnTo>
                  <a:lnTo>
                    <a:pt x="164236" y="751039"/>
                  </a:lnTo>
                  <a:lnTo>
                    <a:pt x="154978" y="705319"/>
                  </a:lnTo>
                  <a:lnTo>
                    <a:pt x="129755" y="667943"/>
                  </a:lnTo>
                  <a:lnTo>
                    <a:pt x="92379" y="642734"/>
                  </a:lnTo>
                  <a:lnTo>
                    <a:pt x="46685" y="633476"/>
                  </a:lnTo>
                  <a:lnTo>
                    <a:pt x="39928" y="633476"/>
                  </a:lnTo>
                  <a:lnTo>
                    <a:pt x="32296" y="631939"/>
                  </a:lnTo>
                  <a:lnTo>
                    <a:pt x="26060" y="627722"/>
                  </a:lnTo>
                  <a:lnTo>
                    <a:pt x="21856" y="621499"/>
                  </a:lnTo>
                  <a:lnTo>
                    <a:pt x="20320" y="613867"/>
                  </a:lnTo>
                  <a:lnTo>
                    <a:pt x="20320" y="183845"/>
                  </a:lnTo>
                  <a:lnTo>
                    <a:pt x="21856" y="176225"/>
                  </a:lnTo>
                  <a:lnTo>
                    <a:pt x="26060" y="169989"/>
                  </a:lnTo>
                  <a:lnTo>
                    <a:pt x="32296" y="165785"/>
                  </a:lnTo>
                  <a:lnTo>
                    <a:pt x="39928" y="164236"/>
                  </a:lnTo>
                  <a:lnTo>
                    <a:pt x="46685" y="164236"/>
                  </a:lnTo>
                  <a:lnTo>
                    <a:pt x="92392" y="154978"/>
                  </a:lnTo>
                  <a:lnTo>
                    <a:pt x="129768" y="129768"/>
                  </a:lnTo>
                  <a:lnTo>
                    <a:pt x="154978" y="92392"/>
                  </a:lnTo>
                  <a:lnTo>
                    <a:pt x="164236" y="46685"/>
                  </a:lnTo>
                  <a:lnTo>
                    <a:pt x="164236" y="39928"/>
                  </a:lnTo>
                  <a:lnTo>
                    <a:pt x="165773" y="32296"/>
                  </a:lnTo>
                  <a:lnTo>
                    <a:pt x="169976" y="26060"/>
                  </a:lnTo>
                  <a:lnTo>
                    <a:pt x="176212" y="21856"/>
                  </a:lnTo>
                  <a:lnTo>
                    <a:pt x="183845" y="20320"/>
                  </a:lnTo>
                  <a:lnTo>
                    <a:pt x="451675" y="20320"/>
                  </a:lnTo>
                  <a:lnTo>
                    <a:pt x="459295" y="21856"/>
                  </a:lnTo>
                  <a:lnTo>
                    <a:pt x="465531" y="26060"/>
                  </a:lnTo>
                  <a:lnTo>
                    <a:pt x="469734" y="32296"/>
                  </a:lnTo>
                  <a:lnTo>
                    <a:pt x="471284" y="39928"/>
                  </a:lnTo>
                  <a:lnTo>
                    <a:pt x="471284" y="46685"/>
                  </a:lnTo>
                  <a:lnTo>
                    <a:pt x="480529" y="92392"/>
                  </a:lnTo>
                  <a:lnTo>
                    <a:pt x="505752" y="129768"/>
                  </a:lnTo>
                  <a:lnTo>
                    <a:pt x="543115" y="154978"/>
                  </a:lnTo>
                  <a:lnTo>
                    <a:pt x="588848" y="164236"/>
                  </a:lnTo>
                  <a:lnTo>
                    <a:pt x="595604" y="164236"/>
                  </a:lnTo>
                  <a:lnTo>
                    <a:pt x="603224" y="165785"/>
                  </a:lnTo>
                  <a:lnTo>
                    <a:pt x="609447" y="169989"/>
                  </a:lnTo>
                  <a:lnTo>
                    <a:pt x="613651" y="176225"/>
                  </a:lnTo>
                  <a:lnTo>
                    <a:pt x="615200" y="183845"/>
                  </a:lnTo>
                  <a:lnTo>
                    <a:pt x="615200" y="149809"/>
                  </a:lnTo>
                  <a:lnTo>
                    <a:pt x="611136" y="147066"/>
                  </a:lnTo>
                  <a:lnTo>
                    <a:pt x="595604" y="143929"/>
                  </a:lnTo>
                  <a:lnTo>
                    <a:pt x="588784" y="143916"/>
                  </a:lnTo>
                  <a:lnTo>
                    <a:pt x="550976" y="136271"/>
                  </a:lnTo>
                  <a:lnTo>
                    <a:pt x="520077" y="115430"/>
                  </a:lnTo>
                  <a:lnTo>
                    <a:pt x="499237" y="84531"/>
                  </a:lnTo>
                  <a:lnTo>
                    <a:pt x="491604" y="46685"/>
                  </a:lnTo>
                  <a:lnTo>
                    <a:pt x="491604" y="39928"/>
                  </a:lnTo>
                  <a:lnTo>
                    <a:pt x="488454" y="24384"/>
                  </a:lnTo>
                  <a:lnTo>
                    <a:pt x="485724" y="20320"/>
                  </a:lnTo>
                  <a:lnTo>
                    <a:pt x="479907" y="11696"/>
                  </a:lnTo>
                  <a:lnTo>
                    <a:pt x="467207" y="3136"/>
                  </a:lnTo>
                  <a:lnTo>
                    <a:pt x="451675" y="0"/>
                  </a:lnTo>
                  <a:lnTo>
                    <a:pt x="183845" y="0"/>
                  </a:lnTo>
                  <a:lnTo>
                    <a:pt x="168300" y="3136"/>
                  </a:lnTo>
                  <a:lnTo>
                    <a:pt x="155613" y="11696"/>
                  </a:lnTo>
                  <a:lnTo>
                    <a:pt x="147053" y="24384"/>
                  </a:lnTo>
                  <a:lnTo>
                    <a:pt x="143929" y="39928"/>
                  </a:lnTo>
                  <a:lnTo>
                    <a:pt x="143929" y="46685"/>
                  </a:lnTo>
                  <a:lnTo>
                    <a:pt x="136283" y="84531"/>
                  </a:lnTo>
                  <a:lnTo>
                    <a:pt x="115430" y="115443"/>
                  </a:lnTo>
                  <a:lnTo>
                    <a:pt x="84531" y="136271"/>
                  </a:lnTo>
                  <a:lnTo>
                    <a:pt x="46685" y="143916"/>
                  </a:lnTo>
                  <a:lnTo>
                    <a:pt x="39865" y="143929"/>
                  </a:lnTo>
                  <a:lnTo>
                    <a:pt x="24358" y="147066"/>
                  </a:lnTo>
                  <a:lnTo>
                    <a:pt x="11684" y="155613"/>
                  </a:lnTo>
                  <a:lnTo>
                    <a:pt x="3124" y="168313"/>
                  </a:lnTo>
                  <a:lnTo>
                    <a:pt x="0" y="183845"/>
                  </a:lnTo>
                  <a:lnTo>
                    <a:pt x="0" y="613867"/>
                  </a:lnTo>
                  <a:lnTo>
                    <a:pt x="3124" y="629412"/>
                  </a:lnTo>
                  <a:lnTo>
                    <a:pt x="11684" y="642099"/>
                  </a:lnTo>
                  <a:lnTo>
                    <a:pt x="24371" y="650659"/>
                  </a:lnTo>
                  <a:lnTo>
                    <a:pt x="39928" y="653796"/>
                  </a:lnTo>
                  <a:lnTo>
                    <a:pt x="46685" y="653796"/>
                  </a:lnTo>
                  <a:lnTo>
                    <a:pt x="84531" y="661441"/>
                  </a:lnTo>
                  <a:lnTo>
                    <a:pt x="115443" y="682282"/>
                  </a:lnTo>
                  <a:lnTo>
                    <a:pt x="136283" y="713181"/>
                  </a:lnTo>
                  <a:lnTo>
                    <a:pt x="143929" y="751039"/>
                  </a:lnTo>
                  <a:lnTo>
                    <a:pt x="143929" y="757783"/>
                  </a:lnTo>
                  <a:lnTo>
                    <a:pt x="147053" y="773328"/>
                  </a:lnTo>
                  <a:lnTo>
                    <a:pt x="155613" y="786028"/>
                  </a:lnTo>
                  <a:lnTo>
                    <a:pt x="168300" y="794588"/>
                  </a:lnTo>
                  <a:lnTo>
                    <a:pt x="183845" y="797725"/>
                  </a:lnTo>
                  <a:lnTo>
                    <a:pt x="451675" y="797725"/>
                  </a:lnTo>
                  <a:lnTo>
                    <a:pt x="485724" y="777392"/>
                  </a:lnTo>
                  <a:lnTo>
                    <a:pt x="491604" y="757783"/>
                  </a:lnTo>
                  <a:lnTo>
                    <a:pt x="491604" y="751039"/>
                  </a:lnTo>
                  <a:lnTo>
                    <a:pt x="499237" y="713181"/>
                  </a:lnTo>
                  <a:lnTo>
                    <a:pt x="520077" y="682282"/>
                  </a:lnTo>
                  <a:lnTo>
                    <a:pt x="550989" y="661441"/>
                  </a:lnTo>
                  <a:lnTo>
                    <a:pt x="588848" y="653796"/>
                  </a:lnTo>
                  <a:lnTo>
                    <a:pt x="595604" y="653796"/>
                  </a:lnTo>
                  <a:lnTo>
                    <a:pt x="611136" y="650659"/>
                  </a:lnTo>
                  <a:lnTo>
                    <a:pt x="623824" y="642099"/>
                  </a:lnTo>
                  <a:lnTo>
                    <a:pt x="632383" y="629412"/>
                  </a:lnTo>
                  <a:lnTo>
                    <a:pt x="635520" y="613867"/>
                  </a:lnTo>
                  <a:lnTo>
                    <a:pt x="635520" y="183845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4" name="object 104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689074" y="8171434"/>
              <a:ext cx="20307" cy="430021"/>
            </a:xfrm>
            <a:prstGeom prst="rect">
              <a:avLst/>
            </a:prstGeom>
          </p:spPr>
        </p:pic>
        <p:pic>
          <p:nvPicPr>
            <p:cNvPr id="105" name="object 105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304744" y="8171434"/>
              <a:ext cx="20307" cy="430021"/>
            </a:xfrm>
            <a:prstGeom prst="rect">
              <a:avLst/>
            </a:prstGeom>
          </p:spPr>
        </p:pic>
        <p:pic>
          <p:nvPicPr>
            <p:cNvPr id="106" name="object 106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848624" y="7987576"/>
              <a:ext cx="315848" cy="25171"/>
            </a:xfrm>
            <a:prstGeom prst="rect">
              <a:avLst/>
            </a:prstGeom>
          </p:spPr>
        </p:pic>
        <p:pic>
          <p:nvPicPr>
            <p:cNvPr id="107" name="object 107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872919" y="8764981"/>
              <a:ext cx="267830" cy="20319"/>
            </a:xfrm>
            <a:prstGeom prst="rect">
              <a:avLst/>
            </a:prstGeom>
          </p:spPr>
        </p:pic>
        <p:pic>
          <p:nvPicPr>
            <p:cNvPr id="108" name="object 108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2195385" y="8098828"/>
              <a:ext cx="109042" cy="57467"/>
            </a:xfrm>
            <a:prstGeom prst="rect">
              <a:avLst/>
            </a:prstGeom>
          </p:spPr>
        </p:pic>
        <p:pic>
          <p:nvPicPr>
            <p:cNvPr id="109" name="object 109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702498" y="8107375"/>
              <a:ext cx="112763" cy="50990"/>
            </a:xfrm>
            <a:prstGeom prst="rect">
              <a:avLst/>
            </a:prstGeom>
          </p:spPr>
        </p:pic>
        <p:pic>
          <p:nvPicPr>
            <p:cNvPr id="110" name="object 110" descr="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2157107" y="8654580"/>
              <a:ext cx="46532" cy="115950"/>
            </a:xfrm>
            <a:prstGeom prst="rect">
              <a:avLst/>
            </a:prstGeom>
          </p:spPr>
        </p:pic>
        <p:pic>
          <p:nvPicPr>
            <p:cNvPr id="111" name="object 111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805241" y="8659228"/>
              <a:ext cx="51879" cy="118821"/>
            </a:xfrm>
            <a:prstGeom prst="rect">
              <a:avLst/>
            </a:prstGeom>
          </p:spPr>
        </p:pic>
        <p:sp>
          <p:nvSpPr>
            <p:cNvPr id="112" name="object 112" descr=""/>
            <p:cNvSpPr/>
            <p:nvPr/>
          </p:nvSpPr>
          <p:spPr>
            <a:xfrm>
              <a:off x="1665036" y="7964191"/>
              <a:ext cx="683895" cy="843915"/>
            </a:xfrm>
            <a:custGeom>
              <a:avLst/>
              <a:gdLst/>
              <a:ahLst/>
              <a:cxnLst/>
              <a:rect l="l" t="t" r="r" b="b"/>
              <a:pathLst>
                <a:path w="683894" h="843915">
                  <a:moveTo>
                    <a:pt x="617143" y="0"/>
                  </a:moveTo>
                  <a:lnTo>
                    <a:pt x="200253" y="0"/>
                  </a:lnTo>
                  <a:lnTo>
                    <a:pt x="66459" y="0"/>
                  </a:lnTo>
                  <a:lnTo>
                    <a:pt x="16814" y="0"/>
                  </a:lnTo>
                  <a:lnTo>
                    <a:pt x="7531" y="0"/>
                  </a:lnTo>
                  <a:lnTo>
                    <a:pt x="0" y="7531"/>
                  </a:lnTo>
                  <a:lnTo>
                    <a:pt x="0" y="16814"/>
                  </a:lnTo>
                  <a:lnTo>
                    <a:pt x="0" y="66446"/>
                  </a:lnTo>
                  <a:lnTo>
                    <a:pt x="0" y="170776"/>
                  </a:lnTo>
                  <a:lnTo>
                    <a:pt x="0" y="776947"/>
                  </a:lnTo>
                  <a:lnTo>
                    <a:pt x="5222" y="802816"/>
                  </a:lnTo>
                  <a:lnTo>
                    <a:pt x="19465" y="823941"/>
                  </a:lnTo>
                  <a:lnTo>
                    <a:pt x="40590" y="838184"/>
                  </a:lnTo>
                  <a:lnTo>
                    <a:pt x="66459" y="843407"/>
                  </a:lnTo>
                  <a:lnTo>
                    <a:pt x="617143" y="843407"/>
                  </a:lnTo>
                  <a:lnTo>
                    <a:pt x="643010" y="838184"/>
                  </a:lnTo>
                  <a:lnTo>
                    <a:pt x="664130" y="823941"/>
                  </a:lnTo>
                  <a:lnTo>
                    <a:pt x="678369" y="802816"/>
                  </a:lnTo>
                  <a:lnTo>
                    <a:pt x="683590" y="776947"/>
                  </a:lnTo>
                  <a:lnTo>
                    <a:pt x="683590" y="66446"/>
                  </a:lnTo>
                  <a:lnTo>
                    <a:pt x="678369" y="40585"/>
                  </a:lnTo>
                  <a:lnTo>
                    <a:pt x="664130" y="19464"/>
                  </a:lnTo>
                  <a:lnTo>
                    <a:pt x="643010" y="5222"/>
                  </a:lnTo>
                  <a:lnTo>
                    <a:pt x="617143" y="0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3" name="object 113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788032" y="8117548"/>
              <a:ext cx="430415" cy="333209"/>
            </a:xfrm>
            <a:prstGeom prst="rect">
              <a:avLst/>
            </a:prstGeom>
          </p:spPr>
        </p:pic>
        <p:sp>
          <p:nvSpPr>
            <p:cNvPr id="114" name="object 114" descr=""/>
            <p:cNvSpPr/>
            <p:nvPr/>
          </p:nvSpPr>
          <p:spPr>
            <a:xfrm>
              <a:off x="1842554" y="8451240"/>
              <a:ext cx="208279" cy="34290"/>
            </a:xfrm>
            <a:custGeom>
              <a:avLst/>
              <a:gdLst/>
              <a:ahLst/>
              <a:cxnLst/>
              <a:rect l="l" t="t" r="r" b="b"/>
              <a:pathLst>
                <a:path w="208280" h="34290">
                  <a:moveTo>
                    <a:pt x="208254" y="0"/>
                  </a:moveTo>
                  <a:lnTo>
                    <a:pt x="0" y="0"/>
                  </a:lnTo>
                  <a:lnTo>
                    <a:pt x="0" y="33820"/>
                  </a:lnTo>
                  <a:lnTo>
                    <a:pt x="208254" y="33820"/>
                  </a:lnTo>
                  <a:lnTo>
                    <a:pt x="2082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5" name="object 115" descr=""/>
            <p:cNvSpPr/>
            <p:nvPr/>
          </p:nvSpPr>
          <p:spPr>
            <a:xfrm>
              <a:off x="1773021" y="8117560"/>
              <a:ext cx="437515" cy="370840"/>
            </a:xfrm>
            <a:custGeom>
              <a:avLst/>
              <a:gdLst/>
              <a:ahLst/>
              <a:cxnLst/>
              <a:rect l="l" t="t" r="r" b="b"/>
              <a:pathLst>
                <a:path w="437514" h="370840">
                  <a:moveTo>
                    <a:pt x="283159" y="365848"/>
                  </a:moveTo>
                  <a:lnTo>
                    <a:pt x="69532" y="365848"/>
                  </a:lnTo>
                  <a:lnTo>
                    <a:pt x="69532" y="370408"/>
                  </a:lnTo>
                  <a:lnTo>
                    <a:pt x="283159" y="370408"/>
                  </a:lnTo>
                  <a:lnTo>
                    <a:pt x="283159" y="365848"/>
                  </a:lnTo>
                  <a:close/>
                </a:path>
                <a:path w="437514" h="370840">
                  <a:moveTo>
                    <a:pt x="437248" y="23812"/>
                  </a:moveTo>
                  <a:lnTo>
                    <a:pt x="435381" y="14541"/>
                  </a:lnTo>
                  <a:lnTo>
                    <a:pt x="430276" y="6972"/>
                  </a:lnTo>
                  <a:lnTo>
                    <a:pt x="422706" y="1866"/>
                  </a:lnTo>
                  <a:lnTo>
                    <a:pt x="413435" y="0"/>
                  </a:lnTo>
                  <a:lnTo>
                    <a:pt x="369887" y="0"/>
                  </a:lnTo>
                  <a:lnTo>
                    <a:pt x="369887" y="21285"/>
                  </a:lnTo>
                  <a:lnTo>
                    <a:pt x="326136" y="21285"/>
                  </a:lnTo>
                  <a:lnTo>
                    <a:pt x="326136" y="0"/>
                  </a:lnTo>
                  <a:lnTo>
                    <a:pt x="285724" y="0"/>
                  </a:lnTo>
                  <a:lnTo>
                    <a:pt x="285724" y="51625"/>
                  </a:lnTo>
                  <a:lnTo>
                    <a:pt x="209181" y="51625"/>
                  </a:lnTo>
                  <a:lnTo>
                    <a:pt x="209181" y="0"/>
                  </a:lnTo>
                  <a:lnTo>
                    <a:pt x="146519" y="0"/>
                  </a:lnTo>
                  <a:lnTo>
                    <a:pt x="146519" y="51625"/>
                  </a:lnTo>
                  <a:lnTo>
                    <a:pt x="69977" y="51625"/>
                  </a:lnTo>
                  <a:lnTo>
                    <a:pt x="69977" y="0"/>
                  </a:lnTo>
                  <a:lnTo>
                    <a:pt x="23812" y="0"/>
                  </a:lnTo>
                  <a:lnTo>
                    <a:pt x="14541" y="1866"/>
                  </a:lnTo>
                  <a:lnTo>
                    <a:pt x="6972" y="6972"/>
                  </a:lnTo>
                  <a:lnTo>
                    <a:pt x="1879" y="14541"/>
                  </a:lnTo>
                  <a:lnTo>
                    <a:pt x="0" y="23812"/>
                  </a:lnTo>
                  <a:lnTo>
                    <a:pt x="0" y="309397"/>
                  </a:lnTo>
                  <a:lnTo>
                    <a:pt x="1879" y="318668"/>
                  </a:lnTo>
                  <a:lnTo>
                    <a:pt x="6972" y="326237"/>
                  </a:lnTo>
                  <a:lnTo>
                    <a:pt x="14541" y="331330"/>
                  </a:lnTo>
                  <a:lnTo>
                    <a:pt x="23812" y="333209"/>
                  </a:lnTo>
                  <a:lnTo>
                    <a:pt x="413435" y="333209"/>
                  </a:lnTo>
                  <a:lnTo>
                    <a:pt x="422706" y="331330"/>
                  </a:lnTo>
                  <a:lnTo>
                    <a:pt x="430276" y="326237"/>
                  </a:lnTo>
                  <a:lnTo>
                    <a:pt x="435381" y="318668"/>
                  </a:lnTo>
                  <a:lnTo>
                    <a:pt x="437248" y="309397"/>
                  </a:lnTo>
                  <a:lnTo>
                    <a:pt x="437248" y="238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6" name="object 116" descr=""/>
            <p:cNvSpPr/>
            <p:nvPr/>
          </p:nvSpPr>
          <p:spPr>
            <a:xfrm>
              <a:off x="1802606" y="8228626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19" h="20320">
                  <a:moveTo>
                    <a:pt x="15392" y="0"/>
                  </a:moveTo>
                  <a:lnTo>
                    <a:pt x="4445" y="0"/>
                  </a:lnTo>
                  <a:lnTo>
                    <a:pt x="0" y="4445"/>
                  </a:lnTo>
                  <a:lnTo>
                    <a:pt x="0" y="9918"/>
                  </a:lnTo>
                  <a:lnTo>
                    <a:pt x="0" y="15405"/>
                  </a:lnTo>
                  <a:lnTo>
                    <a:pt x="4445" y="19837"/>
                  </a:lnTo>
                  <a:lnTo>
                    <a:pt x="15392" y="19837"/>
                  </a:lnTo>
                  <a:lnTo>
                    <a:pt x="19837" y="15405"/>
                  </a:lnTo>
                  <a:lnTo>
                    <a:pt x="19837" y="4445"/>
                  </a:lnTo>
                  <a:lnTo>
                    <a:pt x="15392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7" name="object 117" descr=""/>
            <p:cNvSpPr/>
            <p:nvPr/>
          </p:nvSpPr>
          <p:spPr>
            <a:xfrm>
              <a:off x="1806811" y="8232829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30" h="11429">
                  <a:moveTo>
                    <a:pt x="8864" y="0"/>
                  </a:moveTo>
                  <a:lnTo>
                    <a:pt x="2552" y="0"/>
                  </a:lnTo>
                  <a:lnTo>
                    <a:pt x="0" y="2552"/>
                  </a:lnTo>
                  <a:lnTo>
                    <a:pt x="0" y="5714"/>
                  </a:lnTo>
                  <a:lnTo>
                    <a:pt x="0" y="8877"/>
                  </a:lnTo>
                  <a:lnTo>
                    <a:pt x="2552" y="11429"/>
                  </a:lnTo>
                  <a:lnTo>
                    <a:pt x="8864" y="11429"/>
                  </a:lnTo>
                  <a:lnTo>
                    <a:pt x="11417" y="8877"/>
                  </a:lnTo>
                  <a:lnTo>
                    <a:pt x="11417" y="2552"/>
                  </a:lnTo>
                  <a:lnTo>
                    <a:pt x="8864" y="0"/>
                  </a:lnTo>
                  <a:close/>
                </a:path>
              </a:pathLst>
            </a:custGeom>
            <a:solidFill>
              <a:srgbClr val="4D4D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8" name="object 118" descr=""/>
            <p:cNvSpPr/>
            <p:nvPr/>
          </p:nvSpPr>
          <p:spPr>
            <a:xfrm>
              <a:off x="1797797" y="8223779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4" h="29845">
                  <a:moveTo>
                    <a:pt x="10906" y="0"/>
                  </a:moveTo>
                  <a:lnTo>
                    <a:pt x="6995" y="1536"/>
                  </a:lnTo>
                  <a:lnTo>
                    <a:pt x="1496" y="7035"/>
                  </a:lnTo>
                  <a:lnTo>
                    <a:pt x="120" y="10566"/>
                  </a:lnTo>
                  <a:lnTo>
                    <a:pt x="0" y="11468"/>
                  </a:lnTo>
                  <a:lnTo>
                    <a:pt x="378" y="18580"/>
                  </a:lnTo>
                  <a:lnTo>
                    <a:pt x="2220" y="22161"/>
                  </a:lnTo>
                  <a:lnTo>
                    <a:pt x="4963" y="24536"/>
                  </a:lnTo>
                  <a:lnTo>
                    <a:pt x="10525" y="29463"/>
                  </a:lnTo>
                  <a:lnTo>
                    <a:pt x="19136" y="28651"/>
                  </a:lnTo>
                  <a:lnTo>
                    <a:pt x="20255" y="27482"/>
                  </a:lnTo>
                  <a:lnTo>
                    <a:pt x="18018" y="27482"/>
                  </a:lnTo>
                  <a:lnTo>
                    <a:pt x="11427" y="27076"/>
                  </a:lnTo>
                  <a:lnTo>
                    <a:pt x="8392" y="25450"/>
                  </a:lnTo>
                  <a:lnTo>
                    <a:pt x="6398" y="23088"/>
                  </a:lnTo>
                  <a:lnTo>
                    <a:pt x="2258" y="18275"/>
                  </a:lnTo>
                  <a:lnTo>
                    <a:pt x="3071" y="11049"/>
                  </a:lnTo>
                  <a:lnTo>
                    <a:pt x="7244" y="7035"/>
                  </a:lnTo>
                  <a:lnTo>
                    <a:pt x="11008" y="3111"/>
                  </a:lnTo>
                  <a:lnTo>
                    <a:pt x="18234" y="2311"/>
                  </a:lnTo>
                  <a:lnTo>
                    <a:pt x="22177" y="2311"/>
                  </a:lnTo>
                  <a:lnTo>
                    <a:pt x="18552" y="393"/>
                  </a:lnTo>
                  <a:lnTo>
                    <a:pt x="10906" y="0"/>
                  </a:lnTo>
                  <a:close/>
                </a:path>
                <a:path w="29844" h="29845">
                  <a:moveTo>
                    <a:pt x="23772" y="23812"/>
                  </a:moveTo>
                  <a:lnTo>
                    <a:pt x="21384" y="26174"/>
                  </a:lnTo>
                  <a:lnTo>
                    <a:pt x="18018" y="27482"/>
                  </a:lnTo>
                  <a:lnTo>
                    <a:pt x="20255" y="27482"/>
                  </a:lnTo>
                  <a:lnTo>
                    <a:pt x="23772" y="23812"/>
                  </a:lnTo>
                  <a:close/>
                </a:path>
                <a:path w="29844" h="29845">
                  <a:moveTo>
                    <a:pt x="22177" y="2311"/>
                  </a:moveTo>
                  <a:lnTo>
                    <a:pt x="18234" y="2311"/>
                  </a:lnTo>
                  <a:lnTo>
                    <a:pt x="25397" y="8445"/>
                  </a:lnTo>
                  <a:lnTo>
                    <a:pt x="27035" y="11468"/>
                  </a:lnTo>
                  <a:lnTo>
                    <a:pt x="27226" y="14770"/>
                  </a:lnTo>
                  <a:lnTo>
                    <a:pt x="27442" y="18059"/>
                  </a:lnTo>
                  <a:lnTo>
                    <a:pt x="26134" y="21424"/>
                  </a:lnTo>
                  <a:lnTo>
                    <a:pt x="23772" y="23812"/>
                  </a:lnTo>
                  <a:lnTo>
                    <a:pt x="28610" y="19177"/>
                  </a:lnTo>
                  <a:lnTo>
                    <a:pt x="29423" y="10566"/>
                  </a:lnTo>
                  <a:lnTo>
                    <a:pt x="24495" y="4991"/>
                  </a:lnTo>
                  <a:lnTo>
                    <a:pt x="22177" y="2311"/>
                  </a:lnTo>
                  <a:close/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9" name="object 119" descr=""/>
            <p:cNvSpPr/>
            <p:nvPr/>
          </p:nvSpPr>
          <p:spPr>
            <a:xfrm>
              <a:off x="1941624" y="8151768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19" h="20320">
                  <a:moveTo>
                    <a:pt x="15392" y="0"/>
                  </a:moveTo>
                  <a:lnTo>
                    <a:pt x="4445" y="0"/>
                  </a:lnTo>
                  <a:lnTo>
                    <a:pt x="0" y="4432"/>
                  </a:lnTo>
                  <a:lnTo>
                    <a:pt x="0" y="9918"/>
                  </a:lnTo>
                  <a:lnTo>
                    <a:pt x="0" y="15392"/>
                  </a:lnTo>
                  <a:lnTo>
                    <a:pt x="4445" y="19837"/>
                  </a:lnTo>
                  <a:lnTo>
                    <a:pt x="15392" y="19837"/>
                  </a:lnTo>
                  <a:lnTo>
                    <a:pt x="19837" y="15392"/>
                  </a:lnTo>
                  <a:lnTo>
                    <a:pt x="19837" y="4432"/>
                  </a:lnTo>
                  <a:lnTo>
                    <a:pt x="15392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0" name="object 120" descr=""/>
            <p:cNvSpPr/>
            <p:nvPr/>
          </p:nvSpPr>
          <p:spPr>
            <a:xfrm>
              <a:off x="1945834" y="8155971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30" h="11429">
                  <a:moveTo>
                    <a:pt x="8864" y="0"/>
                  </a:moveTo>
                  <a:lnTo>
                    <a:pt x="2552" y="0"/>
                  </a:lnTo>
                  <a:lnTo>
                    <a:pt x="0" y="2552"/>
                  </a:lnTo>
                  <a:lnTo>
                    <a:pt x="0" y="5714"/>
                  </a:lnTo>
                  <a:lnTo>
                    <a:pt x="0" y="8864"/>
                  </a:lnTo>
                  <a:lnTo>
                    <a:pt x="2552" y="11429"/>
                  </a:lnTo>
                  <a:lnTo>
                    <a:pt x="8864" y="11429"/>
                  </a:lnTo>
                  <a:lnTo>
                    <a:pt x="11417" y="8864"/>
                  </a:lnTo>
                  <a:lnTo>
                    <a:pt x="11417" y="2552"/>
                  </a:lnTo>
                  <a:lnTo>
                    <a:pt x="8864" y="0"/>
                  </a:lnTo>
                  <a:close/>
                </a:path>
              </a:pathLst>
            </a:custGeom>
            <a:solidFill>
              <a:srgbClr val="4D4D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1" name="object 121" descr=""/>
            <p:cNvSpPr/>
            <p:nvPr/>
          </p:nvSpPr>
          <p:spPr>
            <a:xfrm>
              <a:off x="1936821" y="8146915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4" h="29845">
                  <a:moveTo>
                    <a:pt x="10906" y="0"/>
                  </a:moveTo>
                  <a:lnTo>
                    <a:pt x="0" y="11480"/>
                  </a:lnTo>
                  <a:lnTo>
                    <a:pt x="377" y="18580"/>
                  </a:lnTo>
                  <a:lnTo>
                    <a:pt x="2219" y="22174"/>
                  </a:lnTo>
                  <a:lnTo>
                    <a:pt x="4962" y="24536"/>
                  </a:lnTo>
                  <a:lnTo>
                    <a:pt x="10525" y="29464"/>
                  </a:lnTo>
                  <a:lnTo>
                    <a:pt x="19135" y="28663"/>
                  </a:lnTo>
                  <a:lnTo>
                    <a:pt x="20264" y="27482"/>
                  </a:lnTo>
                  <a:lnTo>
                    <a:pt x="18018" y="27482"/>
                  </a:lnTo>
                  <a:lnTo>
                    <a:pt x="11426" y="27089"/>
                  </a:lnTo>
                  <a:lnTo>
                    <a:pt x="8391" y="25450"/>
                  </a:lnTo>
                  <a:lnTo>
                    <a:pt x="6397" y="23101"/>
                  </a:lnTo>
                  <a:lnTo>
                    <a:pt x="2244" y="18275"/>
                  </a:lnTo>
                  <a:lnTo>
                    <a:pt x="3070" y="11049"/>
                  </a:lnTo>
                  <a:lnTo>
                    <a:pt x="7243" y="7035"/>
                  </a:lnTo>
                  <a:lnTo>
                    <a:pt x="11007" y="3124"/>
                  </a:lnTo>
                  <a:lnTo>
                    <a:pt x="18234" y="2311"/>
                  </a:lnTo>
                  <a:lnTo>
                    <a:pt x="22176" y="2311"/>
                  </a:lnTo>
                  <a:lnTo>
                    <a:pt x="18538" y="406"/>
                  </a:lnTo>
                  <a:lnTo>
                    <a:pt x="10906" y="0"/>
                  </a:lnTo>
                  <a:close/>
                </a:path>
                <a:path w="29844" h="29845">
                  <a:moveTo>
                    <a:pt x="23771" y="23812"/>
                  </a:moveTo>
                  <a:lnTo>
                    <a:pt x="21383" y="26174"/>
                  </a:lnTo>
                  <a:lnTo>
                    <a:pt x="18018" y="27482"/>
                  </a:lnTo>
                  <a:lnTo>
                    <a:pt x="20264" y="27482"/>
                  </a:lnTo>
                  <a:lnTo>
                    <a:pt x="23771" y="23812"/>
                  </a:lnTo>
                  <a:close/>
                </a:path>
                <a:path w="29844" h="29845">
                  <a:moveTo>
                    <a:pt x="22176" y="2311"/>
                  </a:moveTo>
                  <a:lnTo>
                    <a:pt x="18234" y="2311"/>
                  </a:lnTo>
                  <a:lnTo>
                    <a:pt x="23047" y="6451"/>
                  </a:lnTo>
                  <a:lnTo>
                    <a:pt x="25396" y="8445"/>
                  </a:lnTo>
                  <a:lnTo>
                    <a:pt x="27022" y="11480"/>
                  </a:lnTo>
                  <a:lnTo>
                    <a:pt x="27441" y="18059"/>
                  </a:lnTo>
                  <a:lnTo>
                    <a:pt x="26133" y="21424"/>
                  </a:lnTo>
                  <a:lnTo>
                    <a:pt x="23771" y="23812"/>
                  </a:lnTo>
                  <a:lnTo>
                    <a:pt x="28610" y="19177"/>
                  </a:lnTo>
                  <a:lnTo>
                    <a:pt x="29422" y="10566"/>
                  </a:lnTo>
                  <a:lnTo>
                    <a:pt x="24495" y="5003"/>
                  </a:lnTo>
                  <a:lnTo>
                    <a:pt x="22176" y="2311"/>
                  </a:lnTo>
                  <a:close/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2" name="object 122" descr=""/>
            <p:cNvSpPr/>
            <p:nvPr/>
          </p:nvSpPr>
          <p:spPr>
            <a:xfrm>
              <a:off x="1802606" y="8404987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19" h="20320">
                  <a:moveTo>
                    <a:pt x="15392" y="0"/>
                  </a:moveTo>
                  <a:lnTo>
                    <a:pt x="4445" y="0"/>
                  </a:lnTo>
                  <a:lnTo>
                    <a:pt x="0" y="4432"/>
                  </a:lnTo>
                  <a:lnTo>
                    <a:pt x="0" y="9918"/>
                  </a:lnTo>
                  <a:lnTo>
                    <a:pt x="0" y="15392"/>
                  </a:lnTo>
                  <a:lnTo>
                    <a:pt x="4445" y="19837"/>
                  </a:lnTo>
                  <a:lnTo>
                    <a:pt x="15392" y="19837"/>
                  </a:lnTo>
                  <a:lnTo>
                    <a:pt x="19837" y="15392"/>
                  </a:lnTo>
                  <a:lnTo>
                    <a:pt x="19837" y="4432"/>
                  </a:lnTo>
                  <a:lnTo>
                    <a:pt x="15392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3" name="object 123" descr=""/>
            <p:cNvSpPr/>
            <p:nvPr/>
          </p:nvSpPr>
          <p:spPr>
            <a:xfrm>
              <a:off x="1806811" y="8409190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30" h="11429">
                  <a:moveTo>
                    <a:pt x="8864" y="0"/>
                  </a:moveTo>
                  <a:lnTo>
                    <a:pt x="2552" y="0"/>
                  </a:lnTo>
                  <a:lnTo>
                    <a:pt x="0" y="2552"/>
                  </a:lnTo>
                  <a:lnTo>
                    <a:pt x="0" y="5714"/>
                  </a:lnTo>
                  <a:lnTo>
                    <a:pt x="0" y="8864"/>
                  </a:lnTo>
                  <a:lnTo>
                    <a:pt x="2552" y="11429"/>
                  </a:lnTo>
                  <a:lnTo>
                    <a:pt x="8864" y="11429"/>
                  </a:lnTo>
                  <a:lnTo>
                    <a:pt x="11417" y="8864"/>
                  </a:lnTo>
                  <a:lnTo>
                    <a:pt x="11417" y="2552"/>
                  </a:lnTo>
                  <a:lnTo>
                    <a:pt x="8864" y="0"/>
                  </a:lnTo>
                  <a:close/>
                </a:path>
              </a:pathLst>
            </a:custGeom>
            <a:solidFill>
              <a:srgbClr val="4D4D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4" name="object 124" descr=""/>
            <p:cNvSpPr/>
            <p:nvPr/>
          </p:nvSpPr>
          <p:spPr>
            <a:xfrm>
              <a:off x="1797798" y="8400134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4" h="29845">
                  <a:moveTo>
                    <a:pt x="10906" y="0"/>
                  </a:moveTo>
                  <a:lnTo>
                    <a:pt x="0" y="11480"/>
                  </a:lnTo>
                  <a:lnTo>
                    <a:pt x="377" y="18580"/>
                  </a:lnTo>
                  <a:lnTo>
                    <a:pt x="2219" y="22174"/>
                  </a:lnTo>
                  <a:lnTo>
                    <a:pt x="4962" y="24536"/>
                  </a:lnTo>
                  <a:lnTo>
                    <a:pt x="10525" y="29463"/>
                  </a:lnTo>
                  <a:lnTo>
                    <a:pt x="19135" y="28663"/>
                  </a:lnTo>
                  <a:lnTo>
                    <a:pt x="20264" y="27482"/>
                  </a:lnTo>
                  <a:lnTo>
                    <a:pt x="18018" y="27482"/>
                  </a:lnTo>
                  <a:lnTo>
                    <a:pt x="11426" y="27089"/>
                  </a:lnTo>
                  <a:lnTo>
                    <a:pt x="8391" y="25450"/>
                  </a:lnTo>
                  <a:lnTo>
                    <a:pt x="2257" y="18275"/>
                  </a:lnTo>
                  <a:lnTo>
                    <a:pt x="3070" y="11049"/>
                  </a:lnTo>
                  <a:lnTo>
                    <a:pt x="7243" y="7035"/>
                  </a:lnTo>
                  <a:lnTo>
                    <a:pt x="11007" y="3124"/>
                  </a:lnTo>
                  <a:lnTo>
                    <a:pt x="18234" y="2311"/>
                  </a:lnTo>
                  <a:lnTo>
                    <a:pt x="22176" y="2311"/>
                  </a:lnTo>
                  <a:lnTo>
                    <a:pt x="18551" y="406"/>
                  </a:lnTo>
                  <a:lnTo>
                    <a:pt x="10906" y="0"/>
                  </a:lnTo>
                  <a:close/>
                </a:path>
                <a:path w="29844" h="29845">
                  <a:moveTo>
                    <a:pt x="23771" y="23812"/>
                  </a:moveTo>
                  <a:lnTo>
                    <a:pt x="21383" y="26174"/>
                  </a:lnTo>
                  <a:lnTo>
                    <a:pt x="18018" y="27482"/>
                  </a:lnTo>
                  <a:lnTo>
                    <a:pt x="20264" y="27482"/>
                  </a:lnTo>
                  <a:lnTo>
                    <a:pt x="23771" y="23812"/>
                  </a:lnTo>
                  <a:close/>
                </a:path>
                <a:path w="29844" h="29845">
                  <a:moveTo>
                    <a:pt x="22176" y="2311"/>
                  </a:moveTo>
                  <a:lnTo>
                    <a:pt x="18234" y="2311"/>
                  </a:lnTo>
                  <a:lnTo>
                    <a:pt x="23047" y="6451"/>
                  </a:lnTo>
                  <a:lnTo>
                    <a:pt x="25396" y="8445"/>
                  </a:lnTo>
                  <a:lnTo>
                    <a:pt x="27035" y="11480"/>
                  </a:lnTo>
                  <a:lnTo>
                    <a:pt x="27441" y="18059"/>
                  </a:lnTo>
                  <a:lnTo>
                    <a:pt x="26133" y="21424"/>
                  </a:lnTo>
                  <a:lnTo>
                    <a:pt x="23771" y="23812"/>
                  </a:lnTo>
                  <a:lnTo>
                    <a:pt x="28610" y="19177"/>
                  </a:lnTo>
                  <a:lnTo>
                    <a:pt x="29422" y="10566"/>
                  </a:lnTo>
                  <a:lnTo>
                    <a:pt x="24495" y="5003"/>
                  </a:lnTo>
                  <a:lnTo>
                    <a:pt x="22176" y="2311"/>
                  </a:lnTo>
                  <a:close/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5" name="object 125" descr=""/>
            <p:cNvSpPr/>
            <p:nvPr/>
          </p:nvSpPr>
          <p:spPr>
            <a:xfrm>
              <a:off x="2161189" y="8228626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19" h="20320">
                  <a:moveTo>
                    <a:pt x="15392" y="0"/>
                  </a:moveTo>
                  <a:lnTo>
                    <a:pt x="4445" y="0"/>
                  </a:lnTo>
                  <a:lnTo>
                    <a:pt x="0" y="4445"/>
                  </a:lnTo>
                  <a:lnTo>
                    <a:pt x="0" y="9918"/>
                  </a:lnTo>
                  <a:lnTo>
                    <a:pt x="0" y="15405"/>
                  </a:lnTo>
                  <a:lnTo>
                    <a:pt x="4445" y="19837"/>
                  </a:lnTo>
                  <a:lnTo>
                    <a:pt x="15392" y="19837"/>
                  </a:lnTo>
                  <a:lnTo>
                    <a:pt x="19837" y="15405"/>
                  </a:lnTo>
                  <a:lnTo>
                    <a:pt x="19837" y="4445"/>
                  </a:lnTo>
                  <a:lnTo>
                    <a:pt x="15392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6" name="object 126" descr=""/>
            <p:cNvSpPr/>
            <p:nvPr/>
          </p:nvSpPr>
          <p:spPr>
            <a:xfrm>
              <a:off x="2165399" y="8232829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30" h="11429">
                  <a:moveTo>
                    <a:pt x="8864" y="0"/>
                  </a:moveTo>
                  <a:lnTo>
                    <a:pt x="2552" y="0"/>
                  </a:lnTo>
                  <a:lnTo>
                    <a:pt x="0" y="2552"/>
                  </a:lnTo>
                  <a:lnTo>
                    <a:pt x="0" y="5714"/>
                  </a:lnTo>
                  <a:lnTo>
                    <a:pt x="0" y="8877"/>
                  </a:lnTo>
                  <a:lnTo>
                    <a:pt x="2552" y="11429"/>
                  </a:lnTo>
                  <a:lnTo>
                    <a:pt x="8864" y="11429"/>
                  </a:lnTo>
                  <a:lnTo>
                    <a:pt x="11417" y="8877"/>
                  </a:lnTo>
                  <a:lnTo>
                    <a:pt x="11417" y="2552"/>
                  </a:lnTo>
                  <a:lnTo>
                    <a:pt x="8864" y="0"/>
                  </a:lnTo>
                  <a:close/>
                </a:path>
              </a:pathLst>
            </a:custGeom>
            <a:solidFill>
              <a:srgbClr val="4D4D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7" name="object 127" descr=""/>
            <p:cNvSpPr/>
            <p:nvPr/>
          </p:nvSpPr>
          <p:spPr>
            <a:xfrm>
              <a:off x="2156386" y="8223779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4" h="29845">
                  <a:moveTo>
                    <a:pt x="10906" y="0"/>
                  </a:moveTo>
                  <a:lnTo>
                    <a:pt x="6995" y="1536"/>
                  </a:lnTo>
                  <a:lnTo>
                    <a:pt x="1496" y="7035"/>
                  </a:lnTo>
                  <a:lnTo>
                    <a:pt x="120" y="10566"/>
                  </a:lnTo>
                  <a:lnTo>
                    <a:pt x="0" y="11468"/>
                  </a:lnTo>
                  <a:lnTo>
                    <a:pt x="378" y="18580"/>
                  </a:lnTo>
                  <a:lnTo>
                    <a:pt x="2220" y="22161"/>
                  </a:lnTo>
                  <a:lnTo>
                    <a:pt x="4963" y="24536"/>
                  </a:lnTo>
                  <a:lnTo>
                    <a:pt x="10525" y="29463"/>
                  </a:lnTo>
                  <a:lnTo>
                    <a:pt x="19136" y="28651"/>
                  </a:lnTo>
                  <a:lnTo>
                    <a:pt x="20255" y="27482"/>
                  </a:lnTo>
                  <a:lnTo>
                    <a:pt x="18018" y="27482"/>
                  </a:lnTo>
                  <a:lnTo>
                    <a:pt x="11427" y="27076"/>
                  </a:lnTo>
                  <a:lnTo>
                    <a:pt x="8392" y="25450"/>
                  </a:lnTo>
                  <a:lnTo>
                    <a:pt x="6398" y="23088"/>
                  </a:lnTo>
                  <a:lnTo>
                    <a:pt x="2245" y="18275"/>
                  </a:lnTo>
                  <a:lnTo>
                    <a:pt x="3071" y="11049"/>
                  </a:lnTo>
                  <a:lnTo>
                    <a:pt x="7244" y="7035"/>
                  </a:lnTo>
                  <a:lnTo>
                    <a:pt x="11008" y="3111"/>
                  </a:lnTo>
                  <a:lnTo>
                    <a:pt x="18234" y="2311"/>
                  </a:lnTo>
                  <a:lnTo>
                    <a:pt x="22177" y="2311"/>
                  </a:lnTo>
                  <a:lnTo>
                    <a:pt x="18539" y="393"/>
                  </a:lnTo>
                  <a:lnTo>
                    <a:pt x="10906" y="0"/>
                  </a:lnTo>
                  <a:close/>
                </a:path>
                <a:path w="29844" h="29845">
                  <a:moveTo>
                    <a:pt x="23772" y="23812"/>
                  </a:moveTo>
                  <a:lnTo>
                    <a:pt x="21384" y="26174"/>
                  </a:lnTo>
                  <a:lnTo>
                    <a:pt x="18018" y="27482"/>
                  </a:lnTo>
                  <a:lnTo>
                    <a:pt x="20255" y="27482"/>
                  </a:lnTo>
                  <a:lnTo>
                    <a:pt x="23772" y="23812"/>
                  </a:lnTo>
                  <a:close/>
                </a:path>
                <a:path w="29844" h="29845">
                  <a:moveTo>
                    <a:pt x="22177" y="2311"/>
                  </a:moveTo>
                  <a:lnTo>
                    <a:pt x="18234" y="2311"/>
                  </a:lnTo>
                  <a:lnTo>
                    <a:pt x="25397" y="8445"/>
                  </a:lnTo>
                  <a:lnTo>
                    <a:pt x="27035" y="11468"/>
                  </a:lnTo>
                  <a:lnTo>
                    <a:pt x="27226" y="14770"/>
                  </a:lnTo>
                  <a:lnTo>
                    <a:pt x="27442" y="18059"/>
                  </a:lnTo>
                  <a:lnTo>
                    <a:pt x="26134" y="21424"/>
                  </a:lnTo>
                  <a:lnTo>
                    <a:pt x="23772" y="23812"/>
                  </a:lnTo>
                  <a:lnTo>
                    <a:pt x="28610" y="19177"/>
                  </a:lnTo>
                  <a:lnTo>
                    <a:pt x="29423" y="10566"/>
                  </a:lnTo>
                  <a:lnTo>
                    <a:pt x="24495" y="4991"/>
                  </a:lnTo>
                  <a:lnTo>
                    <a:pt x="22177" y="2311"/>
                  </a:lnTo>
                  <a:close/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8" name="object 128" descr=""/>
            <p:cNvSpPr/>
            <p:nvPr/>
          </p:nvSpPr>
          <p:spPr>
            <a:xfrm>
              <a:off x="2161189" y="8404987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19" h="20320">
                  <a:moveTo>
                    <a:pt x="15392" y="0"/>
                  </a:moveTo>
                  <a:lnTo>
                    <a:pt x="4445" y="0"/>
                  </a:lnTo>
                  <a:lnTo>
                    <a:pt x="0" y="4432"/>
                  </a:lnTo>
                  <a:lnTo>
                    <a:pt x="0" y="9918"/>
                  </a:lnTo>
                  <a:lnTo>
                    <a:pt x="0" y="15392"/>
                  </a:lnTo>
                  <a:lnTo>
                    <a:pt x="4445" y="19837"/>
                  </a:lnTo>
                  <a:lnTo>
                    <a:pt x="15392" y="19837"/>
                  </a:lnTo>
                  <a:lnTo>
                    <a:pt x="19837" y="15392"/>
                  </a:lnTo>
                  <a:lnTo>
                    <a:pt x="19837" y="4432"/>
                  </a:lnTo>
                  <a:lnTo>
                    <a:pt x="15392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9" name="object 129" descr=""/>
            <p:cNvSpPr/>
            <p:nvPr/>
          </p:nvSpPr>
          <p:spPr>
            <a:xfrm>
              <a:off x="2165399" y="8409190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30" h="11429">
                  <a:moveTo>
                    <a:pt x="8864" y="0"/>
                  </a:moveTo>
                  <a:lnTo>
                    <a:pt x="2552" y="0"/>
                  </a:lnTo>
                  <a:lnTo>
                    <a:pt x="0" y="2552"/>
                  </a:lnTo>
                  <a:lnTo>
                    <a:pt x="0" y="5714"/>
                  </a:lnTo>
                  <a:lnTo>
                    <a:pt x="0" y="8864"/>
                  </a:lnTo>
                  <a:lnTo>
                    <a:pt x="2552" y="11429"/>
                  </a:lnTo>
                  <a:lnTo>
                    <a:pt x="8864" y="11429"/>
                  </a:lnTo>
                  <a:lnTo>
                    <a:pt x="11417" y="8864"/>
                  </a:lnTo>
                  <a:lnTo>
                    <a:pt x="11417" y="2552"/>
                  </a:lnTo>
                  <a:lnTo>
                    <a:pt x="8864" y="0"/>
                  </a:lnTo>
                  <a:close/>
                </a:path>
              </a:pathLst>
            </a:custGeom>
            <a:solidFill>
              <a:srgbClr val="4D4D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0" name="object 130" descr=""/>
            <p:cNvSpPr/>
            <p:nvPr/>
          </p:nvSpPr>
          <p:spPr>
            <a:xfrm>
              <a:off x="2156386" y="8400134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4" h="29845">
                  <a:moveTo>
                    <a:pt x="10906" y="0"/>
                  </a:moveTo>
                  <a:lnTo>
                    <a:pt x="0" y="11480"/>
                  </a:lnTo>
                  <a:lnTo>
                    <a:pt x="377" y="18580"/>
                  </a:lnTo>
                  <a:lnTo>
                    <a:pt x="2219" y="22174"/>
                  </a:lnTo>
                  <a:lnTo>
                    <a:pt x="4962" y="24536"/>
                  </a:lnTo>
                  <a:lnTo>
                    <a:pt x="10525" y="29463"/>
                  </a:lnTo>
                  <a:lnTo>
                    <a:pt x="19135" y="28663"/>
                  </a:lnTo>
                  <a:lnTo>
                    <a:pt x="20264" y="27482"/>
                  </a:lnTo>
                  <a:lnTo>
                    <a:pt x="18018" y="27482"/>
                  </a:lnTo>
                  <a:lnTo>
                    <a:pt x="11426" y="27089"/>
                  </a:lnTo>
                  <a:lnTo>
                    <a:pt x="8391" y="25450"/>
                  </a:lnTo>
                  <a:lnTo>
                    <a:pt x="6397" y="23101"/>
                  </a:lnTo>
                  <a:lnTo>
                    <a:pt x="2244" y="18275"/>
                  </a:lnTo>
                  <a:lnTo>
                    <a:pt x="3070" y="11049"/>
                  </a:lnTo>
                  <a:lnTo>
                    <a:pt x="7243" y="7035"/>
                  </a:lnTo>
                  <a:lnTo>
                    <a:pt x="11007" y="3124"/>
                  </a:lnTo>
                  <a:lnTo>
                    <a:pt x="18234" y="2311"/>
                  </a:lnTo>
                  <a:lnTo>
                    <a:pt x="22176" y="2311"/>
                  </a:lnTo>
                  <a:lnTo>
                    <a:pt x="18538" y="406"/>
                  </a:lnTo>
                  <a:lnTo>
                    <a:pt x="10906" y="0"/>
                  </a:lnTo>
                  <a:close/>
                </a:path>
                <a:path w="29844" h="29845">
                  <a:moveTo>
                    <a:pt x="23771" y="23812"/>
                  </a:moveTo>
                  <a:lnTo>
                    <a:pt x="21383" y="26174"/>
                  </a:lnTo>
                  <a:lnTo>
                    <a:pt x="18018" y="27482"/>
                  </a:lnTo>
                  <a:lnTo>
                    <a:pt x="20264" y="27482"/>
                  </a:lnTo>
                  <a:lnTo>
                    <a:pt x="23771" y="23812"/>
                  </a:lnTo>
                  <a:close/>
                </a:path>
                <a:path w="29844" h="29845">
                  <a:moveTo>
                    <a:pt x="22176" y="2311"/>
                  </a:moveTo>
                  <a:lnTo>
                    <a:pt x="18234" y="2311"/>
                  </a:lnTo>
                  <a:lnTo>
                    <a:pt x="23047" y="6451"/>
                  </a:lnTo>
                  <a:lnTo>
                    <a:pt x="25396" y="8445"/>
                  </a:lnTo>
                  <a:lnTo>
                    <a:pt x="27035" y="11480"/>
                  </a:lnTo>
                  <a:lnTo>
                    <a:pt x="27441" y="18059"/>
                  </a:lnTo>
                  <a:lnTo>
                    <a:pt x="26133" y="21424"/>
                  </a:lnTo>
                  <a:lnTo>
                    <a:pt x="23771" y="23812"/>
                  </a:lnTo>
                  <a:lnTo>
                    <a:pt x="28610" y="19177"/>
                  </a:lnTo>
                  <a:lnTo>
                    <a:pt x="29422" y="10566"/>
                  </a:lnTo>
                  <a:lnTo>
                    <a:pt x="24495" y="5003"/>
                  </a:lnTo>
                  <a:lnTo>
                    <a:pt x="22176" y="2311"/>
                  </a:lnTo>
                  <a:close/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1" name="object 131" descr=""/>
            <p:cNvSpPr/>
            <p:nvPr/>
          </p:nvSpPr>
          <p:spPr>
            <a:xfrm>
              <a:off x="1868411" y="8175662"/>
              <a:ext cx="168910" cy="25400"/>
            </a:xfrm>
            <a:custGeom>
              <a:avLst/>
              <a:gdLst/>
              <a:ahLst/>
              <a:cxnLst/>
              <a:rect l="l" t="t" r="r" b="b"/>
              <a:pathLst>
                <a:path w="168910" h="25400">
                  <a:moveTo>
                    <a:pt x="25019" y="5600"/>
                  </a:moveTo>
                  <a:lnTo>
                    <a:pt x="19418" y="0"/>
                  </a:lnTo>
                  <a:lnTo>
                    <a:pt x="5600" y="0"/>
                  </a:lnTo>
                  <a:lnTo>
                    <a:pt x="0" y="5600"/>
                  </a:lnTo>
                  <a:lnTo>
                    <a:pt x="0" y="12509"/>
                  </a:lnTo>
                  <a:lnTo>
                    <a:pt x="0" y="19418"/>
                  </a:lnTo>
                  <a:lnTo>
                    <a:pt x="5600" y="25019"/>
                  </a:lnTo>
                  <a:lnTo>
                    <a:pt x="19418" y="25019"/>
                  </a:lnTo>
                  <a:lnTo>
                    <a:pt x="25019" y="19418"/>
                  </a:lnTo>
                  <a:lnTo>
                    <a:pt x="25019" y="5600"/>
                  </a:lnTo>
                  <a:close/>
                </a:path>
                <a:path w="168910" h="25400">
                  <a:moveTo>
                    <a:pt x="168465" y="5600"/>
                  </a:moveTo>
                  <a:lnTo>
                    <a:pt x="162864" y="0"/>
                  </a:lnTo>
                  <a:lnTo>
                    <a:pt x="149047" y="0"/>
                  </a:lnTo>
                  <a:lnTo>
                    <a:pt x="143446" y="5600"/>
                  </a:lnTo>
                  <a:lnTo>
                    <a:pt x="143446" y="12509"/>
                  </a:lnTo>
                  <a:lnTo>
                    <a:pt x="143446" y="19418"/>
                  </a:lnTo>
                  <a:lnTo>
                    <a:pt x="149047" y="25019"/>
                  </a:lnTo>
                  <a:lnTo>
                    <a:pt x="162864" y="25019"/>
                  </a:lnTo>
                  <a:lnTo>
                    <a:pt x="168465" y="19418"/>
                  </a:lnTo>
                  <a:lnTo>
                    <a:pt x="168465" y="5600"/>
                  </a:lnTo>
                  <a:close/>
                </a:path>
              </a:pathLst>
            </a:custGeom>
            <a:solidFill>
              <a:srgbClr val="329C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2" name="object 132" descr=""/>
            <p:cNvSpPr/>
            <p:nvPr/>
          </p:nvSpPr>
          <p:spPr>
            <a:xfrm>
              <a:off x="2109927" y="8149056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25260" y="0"/>
                  </a:moveTo>
                  <a:lnTo>
                    <a:pt x="0" y="0"/>
                  </a:lnTo>
                  <a:lnTo>
                    <a:pt x="0" y="25260"/>
                  </a:lnTo>
                  <a:lnTo>
                    <a:pt x="25260" y="25260"/>
                  </a:lnTo>
                  <a:lnTo>
                    <a:pt x="25260" y="0"/>
                  </a:lnTo>
                  <a:close/>
                </a:path>
              </a:pathLst>
            </a:custGeom>
            <a:solidFill>
              <a:srgbClr val="FF2D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3" name="object 133" descr=""/>
            <p:cNvSpPr/>
            <p:nvPr/>
          </p:nvSpPr>
          <p:spPr>
            <a:xfrm>
              <a:off x="2112721" y="8464423"/>
              <a:ext cx="71120" cy="5715"/>
            </a:xfrm>
            <a:custGeom>
              <a:avLst/>
              <a:gdLst/>
              <a:ahLst/>
              <a:cxnLst/>
              <a:rect l="l" t="t" r="r" b="b"/>
              <a:pathLst>
                <a:path w="71119" h="5715">
                  <a:moveTo>
                    <a:pt x="71107" y="0"/>
                  </a:moveTo>
                  <a:lnTo>
                    <a:pt x="0" y="0"/>
                  </a:lnTo>
                  <a:lnTo>
                    <a:pt x="0" y="5372"/>
                  </a:lnTo>
                  <a:lnTo>
                    <a:pt x="71107" y="5372"/>
                  </a:lnTo>
                  <a:lnTo>
                    <a:pt x="71107" y="0"/>
                  </a:lnTo>
                  <a:close/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4" name="object 134" descr=""/>
            <p:cNvSpPr/>
            <p:nvPr/>
          </p:nvSpPr>
          <p:spPr>
            <a:xfrm>
              <a:off x="2060130" y="8461133"/>
              <a:ext cx="57785" cy="12065"/>
            </a:xfrm>
            <a:custGeom>
              <a:avLst/>
              <a:gdLst/>
              <a:ahLst/>
              <a:cxnLst/>
              <a:rect l="l" t="t" r="r" b="b"/>
              <a:pathLst>
                <a:path w="57785" h="12065">
                  <a:moveTo>
                    <a:pt x="57365" y="0"/>
                  </a:moveTo>
                  <a:lnTo>
                    <a:pt x="0" y="0"/>
                  </a:lnTo>
                  <a:lnTo>
                    <a:pt x="0" y="11950"/>
                  </a:lnTo>
                  <a:lnTo>
                    <a:pt x="57365" y="11950"/>
                  </a:lnTo>
                  <a:lnTo>
                    <a:pt x="5736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5" name="object 135" descr=""/>
            <p:cNvSpPr/>
            <p:nvPr/>
          </p:nvSpPr>
          <p:spPr>
            <a:xfrm>
              <a:off x="2058669" y="8459660"/>
              <a:ext cx="60325" cy="15240"/>
            </a:xfrm>
            <a:custGeom>
              <a:avLst/>
              <a:gdLst/>
              <a:ahLst/>
              <a:cxnLst/>
              <a:rect l="l" t="t" r="r" b="b"/>
              <a:pathLst>
                <a:path w="60325" h="15240">
                  <a:moveTo>
                    <a:pt x="60299" y="0"/>
                  </a:moveTo>
                  <a:lnTo>
                    <a:pt x="0" y="0"/>
                  </a:lnTo>
                  <a:lnTo>
                    <a:pt x="0" y="14884"/>
                  </a:lnTo>
                  <a:lnTo>
                    <a:pt x="60299" y="14884"/>
                  </a:lnTo>
                  <a:lnTo>
                    <a:pt x="60299" y="11963"/>
                  </a:lnTo>
                  <a:lnTo>
                    <a:pt x="2933" y="11963"/>
                  </a:lnTo>
                  <a:lnTo>
                    <a:pt x="2933" y="2946"/>
                  </a:lnTo>
                  <a:lnTo>
                    <a:pt x="60299" y="2946"/>
                  </a:lnTo>
                  <a:lnTo>
                    <a:pt x="60299" y="0"/>
                  </a:lnTo>
                  <a:close/>
                </a:path>
                <a:path w="60325" h="15240">
                  <a:moveTo>
                    <a:pt x="60299" y="2946"/>
                  </a:moveTo>
                  <a:lnTo>
                    <a:pt x="57365" y="2946"/>
                  </a:lnTo>
                  <a:lnTo>
                    <a:pt x="57365" y="11963"/>
                  </a:lnTo>
                  <a:lnTo>
                    <a:pt x="60299" y="11963"/>
                  </a:lnTo>
                  <a:lnTo>
                    <a:pt x="60299" y="2946"/>
                  </a:lnTo>
                  <a:close/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6" name="object 136" descr=""/>
            <p:cNvSpPr/>
            <p:nvPr/>
          </p:nvSpPr>
          <p:spPr>
            <a:xfrm>
              <a:off x="1804987" y="8454567"/>
              <a:ext cx="281305" cy="25400"/>
            </a:xfrm>
            <a:custGeom>
              <a:avLst/>
              <a:gdLst/>
              <a:ahLst/>
              <a:cxnLst/>
              <a:rect l="l" t="t" r="r" b="b"/>
              <a:pathLst>
                <a:path w="281305" h="25400">
                  <a:moveTo>
                    <a:pt x="280835" y="0"/>
                  </a:moveTo>
                  <a:lnTo>
                    <a:pt x="0" y="0"/>
                  </a:lnTo>
                  <a:lnTo>
                    <a:pt x="0" y="25095"/>
                  </a:lnTo>
                  <a:lnTo>
                    <a:pt x="280835" y="25095"/>
                  </a:lnTo>
                  <a:lnTo>
                    <a:pt x="280835" y="0"/>
                  </a:lnTo>
                  <a:close/>
                </a:path>
              </a:pathLst>
            </a:custGeom>
            <a:solidFill>
              <a:srgbClr val="469F1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7" name="object 137" descr=""/>
            <p:cNvSpPr/>
            <p:nvPr/>
          </p:nvSpPr>
          <p:spPr>
            <a:xfrm>
              <a:off x="1804987" y="8460206"/>
              <a:ext cx="281305" cy="13970"/>
            </a:xfrm>
            <a:custGeom>
              <a:avLst/>
              <a:gdLst/>
              <a:ahLst/>
              <a:cxnLst/>
              <a:rect l="l" t="t" r="r" b="b"/>
              <a:pathLst>
                <a:path w="281305" h="13970">
                  <a:moveTo>
                    <a:pt x="280835" y="10871"/>
                  </a:moveTo>
                  <a:lnTo>
                    <a:pt x="0" y="10871"/>
                  </a:lnTo>
                  <a:lnTo>
                    <a:pt x="0" y="13792"/>
                  </a:lnTo>
                  <a:lnTo>
                    <a:pt x="280835" y="13792"/>
                  </a:lnTo>
                  <a:lnTo>
                    <a:pt x="280835" y="10871"/>
                  </a:lnTo>
                  <a:close/>
                </a:path>
                <a:path w="281305" h="13970">
                  <a:moveTo>
                    <a:pt x="280835" y="0"/>
                  </a:moveTo>
                  <a:lnTo>
                    <a:pt x="0" y="0"/>
                  </a:lnTo>
                  <a:lnTo>
                    <a:pt x="0" y="2933"/>
                  </a:lnTo>
                  <a:lnTo>
                    <a:pt x="280835" y="2933"/>
                  </a:lnTo>
                  <a:lnTo>
                    <a:pt x="28083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8" name="object 138" descr=""/>
            <p:cNvSpPr/>
            <p:nvPr/>
          </p:nvSpPr>
          <p:spPr>
            <a:xfrm>
              <a:off x="1917792" y="8089961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19" h="20320">
                  <a:moveTo>
                    <a:pt x="15392" y="0"/>
                  </a:moveTo>
                  <a:lnTo>
                    <a:pt x="4445" y="0"/>
                  </a:lnTo>
                  <a:lnTo>
                    <a:pt x="0" y="4432"/>
                  </a:lnTo>
                  <a:lnTo>
                    <a:pt x="0" y="9918"/>
                  </a:lnTo>
                  <a:lnTo>
                    <a:pt x="0" y="15392"/>
                  </a:lnTo>
                  <a:lnTo>
                    <a:pt x="4445" y="19837"/>
                  </a:lnTo>
                  <a:lnTo>
                    <a:pt x="15392" y="19837"/>
                  </a:lnTo>
                  <a:lnTo>
                    <a:pt x="19837" y="15392"/>
                  </a:lnTo>
                  <a:lnTo>
                    <a:pt x="19837" y="4432"/>
                  </a:lnTo>
                  <a:lnTo>
                    <a:pt x="15392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9" name="object 139" descr=""/>
            <p:cNvSpPr/>
            <p:nvPr/>
          </p:nvSpPr>
          <p:spPr>
            <a:xfrm>
              <a:off x="1921997" y="8094164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30" h="11429">
                  <a:moveTo>
                    <a:pt x="8864" y="0"/>
                  </a:moveTo>
                  <a:lnTo>
                    <a:pt x="2565" y="0"/>
                  </a:lnTo>
                  <a:lnTo>
                    <a:pt x="0" y="2552"/>
                  </a:lnTo>
                  <a:lnTo>
                    <a:pt x="0" y="5714"/>
                  </a:lnTo>
                  <a:lnTo>
                    <a:pt x="0" y="8864"/>
                  </a:lnTo>
                  <a:lnTo>
                    <a:pt x="2565" y="11429"/>
                  </a:lnTo>
                  <a:lnTo>
                    <a:pt x="8864" y="11429"/>
                  </a:lnTo>
                  <a:lnTo>
                    <a:pt x="11430" y="8864"/>
                  </a:lnTo>
                  <a:lnTo>
                    <a:pt x="11430" y="2552"/>
                  </a:lnTo>
                  <a:lnTo>
                    <a:pt x="8864" y="0"/>
                  </a:lnTo>
                  <a:close/>
                </a:path>
              </a:pathLst>
            </a:custGeom>
            <a:solidFill>
              <a:srgbClr val="4D4D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0" name="object 140" descr=""/>
            <p:cNvSpPr/>
            <p:nvPr/>
          </p:nvSpPr>
          <p:spPr>
            <a:xfrm>
              <a:off x="1964543" y="8089961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19" h="20320">
                  <a:moveTo>
                    <a:pt x="15392" y="0"/>
                  </a:moveTo>
                  <a:lnTo>
                    <a:pt x="4445" y="0"/>
                  </a:lnTo>
                  <a:lnTo>
                    <a:pt x="0" y="4432"/>
                  </a:lnTo>
                  <a:lnTo>
                    <a:pt x="0" y="9918"/>
                  </a:lnTo>
                  <a:lnTo>
                    <a:pt x="0" y="15392"/>
                  </a:lnTo>
                  <a:lnTo>
                    <a:pt x="4445" y="19837"/>
                  </a:lnTo>
                  <a:lnTo>
                    <a:pt x="15392" y="19837"/>
                  </a:lnTo>
                  <a:lnTo>
                    <a:pt x="19837" y="15392"/>
                  </a:lnTo>
                  <a:lnTo>
                    <a:pt x="19837" y="4432"/>
                  </a:lnTo>
                  <a:lnTo>
                    <a:pt x="15392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1" name="object 141" descr=""/>
            <p:cNvSpPr/>
            <p:nvPr/>
          </p:nvSpPr>
          <p:spPr>
            <a:xfrm>
              <a:off x="1968753" y="8094164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30" h="11429">
                  <a:moveTo>
                    <a:pt x="8864" y="0"/>
                  </a:moveTo>
                  <a:lnTo>
                    <a:pt x="2552" y="0"/>
                  </a:lnTo>
                  <a:lnTo>
                    <a:pt x="0" y="2552"/>
                  </a:lnTo>
                  <a:lnTo>
                    <a:pt x="0" y="5714"/>
                  </a:lnTo>
                  <a:lnTo>
                    <a:pt x="0" y="8864"/>
                  </a:lnTo>
                  <a:lnTo>
                    <a:pt x="2552" y="11429"/>
                  </a:lnTo>
                  <a:lnTo>
                    <a:pt x="8864" y="11429"/>
                  </a:lnTo>
                  <a:lnTo>
                    <a:pt x="11417" y="8864"/>
                  </a:lnTo>
                  <a:lnTo>
                    <a:pt x="11417" y="2552"/>
                  </a:lnTo>
                  <a:lnTo>
                    <a:pt x="8864" y="0"/>
                  </a:lnTo>
                  <a:close/>
                </a:path>
              </a:pathLst>
            </a:custGeom>
            <a:solidFill>
              <a:srgbClr val="4D4D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2" name="object 142" descr=""/>
            <p:cNvSpPr/>
            <p:nvPr/>
          </p:nvSpPr>
          <p:spPr>
            <a:xfrm>
              <a:off x="2054745" y="8089961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19" h="20320">
                  <a:moveTo>
                    <a:pt x="15392" y="0"/>
                  </a:moveTo>
                  <a:lnTo>
                    <a:pt x="4445" y="0"/>
                  </a:lnTo>
                  <a:lnTo>
                    <a:pt x="0" y="4432"/>
                  </a:lnTo>
                  <a:lnTo>
                    <a:pt x="0" y="9918"/>
                  </a:lnTo>
                  <a:lnTo>
                    <a:pt x="0" y="15392"/>
                  </a:lnTo>
                  <a:lnTo>
                    <a:pt x="4445" y="19837"/>
                  </a:lnTo>
                  <a:lnTo>
                    <a:pt x="15392" y="19837"/>
                  </a:lnTo>
                  <a:lnTo>
                    <a:pt x="19837" y="15392"/>
                  </a:lnTo>
                  <a:lnTo>
                    <a:pt x="19837" y="4432"/>
                  </a:lnTo>
                  <a:lnTo>
                    <a:pt x="15392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3" name="object 143" descr=""/>
            <p:cNvSpPr/>
            <p:nvPr/>
          </p:nvSpPr>
          <p:spPr>
            <a:xfrm>
              <a:off x="2058950" y="8094164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30" h="11429">
                  <a:moveTo>
                    <a:pt x="8864" y="0"/>
                  </a:moveTo>
                  <a:lnTo>
                    <a:pt x="2565" y="0"/>
                  </a:lnTo>
                  <a:lnTo>
                    <a:pt x="0" y="2552"/>
                  </a:lnTo>
                  <a:lnTo>
                    <a:pt x="0" y="5714"/>
                  </a:lnTo>
                  <a:lnTo>
                    <a:pt x="0" y="8864"/>
                  </a:lnTo>
                  <a:lnTo>
                    <a:pt x="2565" y="11429"/>
                  </a:lnTo>
                  <a:lnTo>
                    <a:pt x="8864" y="11429"/>
                  </a:lnTo>
                  <a:lnTo>
                    <a:pt x="11430" y="8864"/>
                  </a:lnTo>
                  <a:lnTo>
                    <a:pt x="11430" y="2552"/>
                  </a:lnTo>
                  <a:lnTo>
                    <a:pt x="8864" y="0"/>
                  </a:lnTo>
                  <a:close/>
                </a:path>
              </a:pathLst>
            </a:custGeom>
            <a:solidFill>
              <a:srgbClr val="4D4D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4" name="object 144" descr=""/>
            <p:cNvSpPr/>
            <p:nvPr/>
          </p:nvSpPr>
          <p:spPr>
            <a:xfrm>
              <a:off x="1825625" y="8089961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19" h="20320">
                  <a:moveTo>
                    <a:pt x="15392" y="0"/>
                  </a:moveTo>
                  <a:lnTo>
                    <a:pt x="4445" y="0"/>
                  </a:lnTo>
                  <a:lnTo>
                    <a:pt x="0" y="4432"/>
                  </a:lnTo>
                  <a:lnTo>
                    <a:pt x="0" y="9918"/>
                  </a:lnTo>
                  <a:lnTo>
                    <a:pt x="0" y="15392"/>
                  </a:lnTo>
                  <a:lnTo>
                    <a:pt x="4445" y="19837"/>
                  </a:lnTo>
                  <a:lnTo>
                    <a:pt x="15392" y="19837"/>
                  </a:lnTo>
                  <a:lnTo>
                    <a:pt x="19837" y="15392"/>
                  </a:lnTo>
                  <a:lnTo>
                    <a:pt x="19837" y="4432"/>
                  </a:lnTo>
                  <a:lnTo>
                    <a:pt x="15392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5" name="object 145" descr=""/>
            <p:cNvSpPr/>
            <p:nvPr/>
          </p:nvSpPr>
          <p:spPr>
            <a:xfrm>
              <a:off x="1829829" y="8094164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30" h="11429">
                  <a:moveTo>
                    <a:pt x="8864" y="0"/>
                  </a:moveTo>
                  <a:lnTo>
                    <a:pt x="2565" y="0"/>
                  </a:lnTo>
                  <a:lnTo>
                    <a:pt x="0" y="2552"/>
                  </a:lnTo>
                  <a:lnTo>
                    <a:pt x="0" y="5714"/>
                  </a:lnTo>
                  <a:lnTo>
                    <a:pt x="0" y="8864"/>
                  </a:lnTo>
                  <a:lnTo>
                    <a:pt x="2565" y="11429"/>
                  </a:lnTo>
                  <a:lnTo>
                    <a:pt x="8864" y="11429"/>
                  </a:lnTo>
                  <a:lnTo>
                    <a:pt x="11430" y="8864"/>
                  </a:lnTo>
                  <a:lnTo>
                    <a:pt x="11430" y="2552"/>
                  </a:lnTo>
                  <a:lnTo>
                    <a:pt x="8864" y="0"/>
                  </a:lnTo>
                  <a:close/>
                </a:path>
              </a:pathLst>
            </a:custGeom>
            <a:solidFill>
              <a:srgbClr val="4D4D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6" name="object 146" descr=""/>
            <p:cNvSpPr/>
            <p:nvPr/>
          </p:nvSpPr>
          <p:spPr>
            <a:xfrm>
              <a:off x="904595" y="7212727"/>
              <a:ext cx="309880" cy="1139825"/>
            </a:xfrm>
            <a:custGeom>
              <a:avLst/>
              <a:gdLst/>
              <a:ahLst/>
              <a:cxnLst/>
              <a:rect l="l" t="t" r="r" b="b"/>
              <a:pathLst>
                <a:path w="309880" h="1139825">
                  <a:moveTo>
                    <a:pt x="309308" y="0"/>
                  </a:moveTo>
                  <a:lnTo>
                    <a:pt x="0" y="0"/>
                  </a:lnTo>
                  <a:lnTo>
                    <a:pt x="0" y="1139202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7" name="object 147" descr=""/>
            <p:cNvSpPr/>
            <p:nvPr/>
          </p:nvSpPr>
          <p:spPr>
            <a:xfrm>
              <a:off x="1190028" y="7188852"/>
              <a:ext cx="48260" cy="48260"/>
            </a:xfrm>
            <a:custGeom>
              <a:avLst/>
              <a:gdLst/>
              <a:ahLst/>
              <a:cxnLst/>
              <a:rect l="l" t="t" r="r" b="b"/>
              <a:pathLst>
                <a:path w="48259" h="48259">
                  <a:moveTo>
                    <a:pt x="23875" y="0"/>
                  </a:moveTo>
                  <a:lnTo>
                    <a:pt x="14583" y="1876"/>
                  </a:lnTo>
                  <a:lnTo>
                    <a:pt x="6994" y="6994"/>
                  </a:lnTo>
                  <a:lnTo>
                    <a:pt x="1876" y="14583"/>
                  </a:lnTo>
                  <a:lnTo>
                    <a:pt x="0" y="23876"/>
                  </a:lnTo>
                  <a:lnTo>
                    <a:pt x="1876" y="33168"/>
                  </a:lnTo>
                  <a:lnTo>
                    <a:pt x="6994" y="40757"/>
                  </a:lnTo>
                  <a:lnTo>
                    <a:pt x="14583" y="45875"/>
                  </a:lnTo>
                  <a:lnTo>
                    <a:pt x="23875" y="47752"/>
                  </a:lnTo>
                  <a:lnTo>
                    <a:pt x="33168" y="45875"/>
                  </a:lnTo>
                  <a:lnTo>
                    <a:pt x="40757" y="40757"/>
                  </a:lnTo>
                  <a:lnTo>
                    <a:pt x="45875" y="33168"/>
                  </a:lnTo>
                  <a:lnTo>
                    <a:pt x="47751" y="23876"/>
                  </a:lnTo>
                  <a:lnTo>
                    <a:pt x="45875" y="14583"/>
                  </a:lnTo>
                  <a:lnTo>
                    <a:pt x="40757" y="6994"/>
                  </a:lnTo>
                  <a:lnTo>
                    <a:pt x="33168" y="1876"/>
                  </a:lnTo>
                  <a:lnTo>
                    <a:pt x="238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8" name="object 148" descr=""/>
            <p:cNvSpPr/>
            <p:nvPr/>
          </p:nvSpPr>
          <p:spPr>
            <a:xfrm>
              <a:off x="1186853" y="7185675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09" h="54609">
                  <a:moveTo>
                    <a:pt x="27050" y="0"/>
                  </a:moveTo>
                  <a:lnTo>
                    <a:pt x="16534" y="2130"/>
                  </a:lnTo>
                  <a:lnTo>
                    <a:pt x="7934" y="7934"/>
                  </a:lnTo>
                  <a:lnTo>
                    <a:pt x="2130" y="16534"/>
                  </a:lnTo>
                  <a:lnTo>
                    <a:pt x="0" y="27050"/>
                  </a:lnTo>
                  <a:lnTo>
                    <a:pt x="2130" y="37567"/>
                  </a:lnTo>
                  <a:lnTo>
                    <a:pt x="7934" y="46167"/>
                  </a:lnTo>
                  <a:lnTo>
                    <a:pt x="16534" y="51971"/>
                  </a:lnTo>
                  <a:lnTo>
                    <a:pt x="27050" y="54101"/>
                  </a:lnTo>
                  <a:lnTo>
                    <a:pt x="37567" y="51971"/>
                  </a:lnTo>
                  <a:lnTo>
                    <a:pt x="43820" y="47751"/>
                  </a:lnTo>
                  <a:lnTo>
                    <a:pt x="27050" y="47751"/>
                  </a:lnTo>
                  <a:lnTo>
                    <a:pt x="18999" y="46123"/>
                  </a:lnTo>
                  <a:lnTo>
                    <a:pt x="12419" y="41682"/>
                  </a:lnTo>
                  <a:lnTo>
                    <a:pt x="7978" y="35102"/>
                  </a:lnTo>
                  <a:lnTo>
                    <a:pt x="6349" y="27050"/>
                  </a:lnTo>
                  <a:lnTo>
                    <a:pt x="7978" y="18999"/>
                  </a:lnTo>
                  <a:lnTo>
                    <a:pt x="12419" y="12419"/>
                  </a:lnTo>
                  <a:lnTo>
                    <a:pt x="18999" y="7978"/>
                  </a:lnTo>
                  <a:lnTo>
                    <a:pt x="27050" y="6349"/>
                  </a:lnTo>
                  <a:lnTo>
                    <a:pt x="43820" y="6349"/>
                  </a:lnTo>
                  <a:lnTo>
                    <a:pt x="37567" y="2130"/>
                  </a:lnTo>
                  <a:lnTo>
                    <a:pt x="27050" y="0"/>
                  </a:lnTo>
                  <a:close/>
                </a:path>
                <a:path w="54609" h="54609">
                  <a:moveTo>
                    <a:pt x="43820" y="6349"/>
                  </a:moveTo>
                  <a:lnTo>
                    <a:pt x="27050" y="6349"/>
                  </a:lnTo>
                  <a:lnTo>
                    <a:pt x="35102" y="7978"/>
                  </a:lnTo>
                  <a:lnTo>
                    <a:pt x="41682" y="12419"/>
                  </a:lnTo>
                  <a:lnTo>
                    <a:pt x="46123" y="18999"/>
                  </a:lnTo>
                  <a:lnTo>
                    <a:pt x="47751" y="27050"/>
                  </a:lnTo>
                  <a:lnTo>
                    <a:pt x="46123" y="35102"/>
                  </a:lnTo>
                  <a:lnTo>
                    <a:pt x="41682" y="41682"/>
                  </a:lnTo>
                  <a:lnTo>
                    <a:pt x="35102" y="46123"/>
                  </a:lnTo>
                  <a:lnTo>
                    <a:pt x="27050" y="47751"/>
                  </a:lnTo>
                  <a:lnTo>
                    <a:pt x="43820" y="47751"/>
                  </a:lnTo>
                  <a:lnTo>
                    <a:pt x="46167" y="46167"/>
                  </a:lnTo>
                  <a:lnTo>
                    <a:pt x="51971" y="37567"/>
                  </a:lnTo>
                  <a:lnTo>
                    <a:pt x="54101" y="27050"/>
                  </a:lnTo>
                  <a:lnTo>
                    <a:pt x="51971" y="16534"/>
                  </a:lnTo>
                  <a:lnTo>
                    <a:pt x="46167" y="7934"/>
                  </a:lnTo>
                  <a:lnTo>
                    <a:pt x="43820" y="634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9" name="object 149" descr="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95311" y="8214334"/>
              <a:ext cx="428713" cy="565492"/>
            </a:xfrm>
            <a:prstGeom prst="rect">
              <a:avLst/>
            </a:prstGeom>
          </p:spPr>
        </p:pic>
        <p:sp>
          <p:nvSpPr>
            <p:cNvPr id="150" name="object 150" descr=""/>
            <p:cNvSpPr/>
            <p:nvPr/>
          </p:nvSpPr>
          <p:spPr>
            <a:xfrm>
              <a:off x="895315" y="8214341"/>
              <a:ext cx="429259" cy="565785"/>
            </a:xfrm>
            <a:custGeom>
              <a:avLst/>
              <a:gdLst/>
              <a:ahLst/>
              <a:cxnLst/>
              <a:rect l="l" t="t" r="r" b="b"/>
              <a:pathLst>
                <a:path w="429259" h="565784">
                  <a:moveTo>
                    <a:pt x="66014" y="0"/>
                  </a:moveTo>
                  <a:lnTo>
                    <a:pt x="428713" y="565480"/>
                  </a:lnTo>
                  <a:lnTo>
                    <a:pt x="295744" y="565480"/>
                  </a:lnTo>
                  <a:lnTo>
                    <a:pt x="0" y="93243"/>
                  </a:lnTo>
                  <a:lnTo>
                    <a:pt x="66014" y="0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1" name="object 151" descr="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672427" y="7841246"/>
              <a:ext cx="505548" cy="798385"/>
            </a:xfrm>
            <a:prstGeom prst="rect">
              <a:avLst/>
            </a:prstGeom>
          </p:spPr>
        </p:pic>
        <p:sp>
          <p:nvSpPr>
            <p:cNvPr id="152" name="object 152" descr=""/>
            <p:cNvSpPr/>
            <p:nvPr/>
          </p:nvSpPr>
          <p:spPr>
            <a:xfrm>
              <a:off x="1166980" y="7873506"/>
              <a:ext cx="11430" cy="17780"/>
            </a:xfrm>
            <a:custGeom>
              <a:avLst/>
              <a:gdLst/>
              <a:ahLst/>
              <a:cxnLst/>
              <a:rect l="l" t="t" r="r" b="b"/>
              <a:pathLst>
                <a:path w="11430" h="17779">
                  <a:moveTo>
                    <a:pt x="0" y="0"/>
                  </a:moveTo>
                  <a:lnTo>
                    <a:pt x="10998" y="6350"/>
                  </a:lnTo>
                  <a:lnTo>
                    <a:pt x="4648" y="17348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3" name="object 153" descr=""/>
            <p:cNvSpPr/>
            <p:nvPr/>
          </p:nvSpPr>
          <p:spPr>
            <a:xfrm>
              <a:off x="748847" y="7901870"/>
              <a:ext cx="416559" cy="721360"/>
            </a:xfrm>
            <a:custGeom>
              <a:avLst/>
              <a:gdLst/>
              <a:ahLst/>
              <a:cxnLst/>
              <a:rect l="l" t="t" r="r" b="b"/>
              <a:pathLst>
                <a:path w="416559" h="721359">
                  <a:moveTo>
                    <a:pt x="416420" y="0"/>
                  </a:moveTo>
                  <a:lnTo>
                    <a:pt x="0" y="721258"/>
                  </a:lnTo>
                </a:path>
              </a:pathLst>
            </a:custGeom>
            <a:ln w="3175">
              <a:solidFill>
                <a:srgbClr val="999999"/>
              </a:solidFill>
              <a:prstDash val="lg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4" name="object 154" descr=""/>
            <p:cNvSpPr/>
            <p:nvPr/>
          </p:nvSpPr>
          <p:spPr>
            <a:xfrm>
              <a:off x="728324" y="8628635"/>
              <a:ext cx="17780" cy="11430"/>
            </a:xfrm>
            <a:custGeom>
              <a:avLst/>
              <a:gdLst/>
              <a:ahLst/>
              <a:cxnLst/>
              <a:rect l="l" t="t" r="r" b="b"/>
              <a:pathLst>
                <a:path w="17779" h="11429">
                  <a:moveTo>
                    <a:pt x="17348" y="0"/>
                  </a:moveTo>
                  <a:lnTo>
                    <a:pt x="10998" y="10998"/>
                  </a:lnTo>
                  <a:lnTo>
                    <a:pt x="0" y="4648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5" name="object 155" descr=""/>
            <p:cNvSpPr/>
            <p:nvPr/>
          </p:nvSpPr>
          <p:spPr>
            <a:xfrm>
              <a:off x="689043" y="8610600"/>
              <a:ext cx="28575" cy="16510"/>
            </a:xfrm>
            <a:custGeom>
              <a:avLst/>
              <a:gdLst/>
              <a:ahLst/>
              <a:cxnLst/>
              <a:rect l="l" t="t" r="r" b="b"/>
              <a:pathLst>
                <a:path w="28575" h="16509">
                  <a:moveTo>
                    <a:pt x="28054" y="1620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  <a:prstDash val="lg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6" name="object 156" descr=""/>
            <p:cNvSpPr/>
            <p:nvPr/>
          </p:nvSpPr>
          <p:spPr>
            <a:xfrm>
              <a:off x="672433" y="8590017"/>
              <a:ext cx="11430" cy="17780"/>
            </a:xfrm>
            <a:custGeom>
              <a:avLst/>
              <a:gdLst/>
              <a:ahLst/>
              <a:cxnLst/>
              <a:rect l="l" t="t" r="r" b="b"/>
              <a:pathLst>
                <a:path w="11429" h="17779">
                  <a:moveTo>
                    <a:pt x="10998" y="17348"/>
                  </a:moveTo>
                  <a:lnTo>
                    <a:pt x="0" y="10998"/>
                  </a:lnTo>
                  <a:lnTo>
                    <a:pt x="6349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7" name="object 157" descr=""/>
            <p:cNvSpPr/>
            <p:nvPr/>
          </p:nvSpPr>
          <p:spPr>
            <a:xfrm>
              <a:off x="685142" y="7857749"/>
              <a:ext cx="416559" cy="721360"/>
            </a:xfrm>
            <a:custGeom>
              <a:avLst/>
              <a:gdLst/>
              <a:ahLst/>
              <a:cxnLst/>
              <a:rect l="l" t="t" r="r" b="b"/>
              <a:pathLst>
                <a:path w="416559" h="721359">
                  <a:moveTo>
                    <a:pt x="0" y="721258"/>
                  </a:moveTo>
                  <a:lnTo>
                    <a:pt x="416420" y="0"/>
                  </a:lnTo>
                </a:path>
              </a:pathLst>
            </a:custGeom>
            <a:ln w="3175">
              <a:solidFill>
                <a:srgbClr val="999999"/>
              </a:solidFill>
              <a:prstDash val="lg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8" name="object 158" descr=""/>
            <p:cNvSpPr/>
            <p:nvPr/>
          </p:nvSpPr>
          <p:spPr>
            <a:xfrm>
              <a:off x="1104738" y="7841237"/>
              <a:ext cx="17780" cy="11430"/>
            </a:xfrm>
            <a:custGeom>
              <a:avLst/>
              <a:gdLst/>
              <a:ahLst/>
              <a:cxnLst/>
              <a:rect l="l" t="t" r="r" b="b"/>
              <a:pathLst>
                <a:path w="17780" h="11429">
                  <a:moveTo>
                    <a:pt x="0" y="10998"/>
                  </a:moveTo>
                  <a:lnTo>
                    <a:pt x="6350" y="0"/>
                  </a:lnTo>
                  <a:lnTo>
                    <a:pt x="17348" y="6349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9" name="object 159" descr=""/>
            <p:cNvSpPr/>
            <p:nvPr/>
          </p:nvSpPr>
          <p:spPr>
            <a:xfrm>
              <a:off x="1133307" y="7854071"/>
              <a:ext cx="28575" cy="16510"/>
            </a:xfrm>
            <a:custGeom>
              <a:avLst/>
              <a:gdLst/>
              <a:ahLst/>
              <a:cxnLst/>
              <a:rect l="l" t="t" r="r" b="b"/>
              <a:pathLst>
                <a:path w="28575" h="16509">
                  <a:moveTo>
                    <a:pt x="0" y="0"/>
                  </a:moveTo>
                  <a:lnTo>
                    <a:pt x="28054" y="16192"/>
                  </a:lnTo>
                </a:path>
              </a:pathLst>
            </a:custGeom>
            <a:ln w="3175">
              <a:solidFill>
                <a:srgbClr val="999999"/>
              </a:solidFill>
              <a:prstDash val="lgDash"/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0" name="object 160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512914" y="8016113"/>
              <a:ext cx="824585" cy="448652"/>
            </a:xfrm>
            <a:prstGeom prst="rect">
              <a:avLst/>
            </a:prstGeom>
          </p:spPr>
        </p:pic>
        <p:sp>
          <p:nvSpPr>
            <p:cNvPr id="161" name="object 161" descr=""/>
            <p:cNvSpPr/>
            <p:nvPr/>
          </p:nvSpPr>
          <p:spPr>
            <a:xfrm>
              <a:off x="1326048" y="8074318"/>
              <a:ext cx="12065" cy="17145"/>
            </a:xfrm>
            <a:custGeom>
              <a:avLst/>
              <a:gdLst/>
              <a:ahLst/>
              <a:cxnLst/>
              <a:rect l="l" t="t" r="r" b="b"/>
              <a:pathLst>
                <a:path w="12065" h="17145">
                  <a:moveTo>
                    <a:pt x="5968" y="0"/>
                  </a:moveTo>
                  <a:lnTo>
                    <a:pt x="11455" y="11455"/>
                  </a:lnTo>
                  <a:lnTo>
                    <a:pt x="0" y="16941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2" name="object 162" descr=""/>
            <p:cNvSpPr/>
            <p:nvPr/>
          </p:nvSpPr>
          <p:spPr>
            <a:xfrm>
              <a:off x="563464" y="8096748"/>
              <a:ext cx="751205" cy="360045"/>
            </a:xfrm>
            <a:custGeom>
              <a:avLst/>
              <a:gdLst/>
              <a:ahLst/>
              <a:cxnLst/>
              <a:rect l="l" t="t" r="r" b="b"/>
              <a:pathLst>
                <a:path w="751205" h="360045">
                  <a:moveTo>
                    <a:pt x="751116" y="0"/>
                  </a:moveTo>
                  <a:lnTo>
                    <a:pt x="0" y="359778"/>
                  </a:lnTo>
                </a:path>
              </a:pathLst>
            </a:custGeom>
            <a:ln w="3175">
              <a:solidFill>
                <a:srgbClr val="999999"/>
              </a:solidFill>
              <a:prstDash val="lg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3" name="object 163" descr=""/>
            <p:cNvSpPr/>
            <p:nvPr/>
          </p:nvSpPr>
          <p:spPr>
            <a:xfrm>
              <a:off x="540785" y="8453305"/>
              <a:ext cx="17145" cy="12065"/>
            </a:xfrm>
            <a:custGeom>
              <a:avLst/>
              <a:gdLst/>
              <a:ahLst/>
              <a:cxnLst/>
              <a:rect l="l" t="t" r="r" b="b"/>
              <a:pathLst>
                <a:path w="17145" h="12065">
                  <a:moveTo>
                    <a:pt x="16941" y="5969"/>
                  </a:moveTo>
                  <a:lnTo>
                    <a:pt x="5486" y="11455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4" name="object 164" descr=""/>
            <p:cNvSpPr/>
            <p:nvPr/>
          </p:nvSpPr>
          <p:spPr>
            <a:xfrm>
              <a:off x="521190" y="8412397"/>
              <a:ext cx="14604" cy="29845"/>
            </a:xfrm>
            <a:custGeom>
              <a:avLst/>
              <a:gdLst/>
              <a:ahLst/>
              <a:cxnLst/>
              <a:rect l="l" t="t" r="r" b="b"/>
              <a:pathLst>
                <a:path w="14604" h="29845">
                  <a:moveTo>
                    <a:pt x="13995" y="2922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  <a:prstDash val="lg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5" name="object 165" descr=""/>
            <p:cNvSpPr/>
            <p:nvPr/>
          </p:nvSpPr>
          <p:spPr>
            <a:xfrm>
              <a:off x="512907" y="8389623"/>
              <a:ext cx="12065" cy="17145"/>
            </a:xfrm>
            <a:custGeom>
              <a:avLst/>
              <a:gdLst/>
              <a:ahLst/>
              <a:cxnLst/>
              <a:rect l="l" t="t" r="r" b="b"/>
              <a:pathLst>
                <a:path w="12065" h="17145">
                  <a:moveTo>
                    <a:pt x="5486" y="16929"/>
                  </a:moveTo>
                  <a:lnTo>
                    <a:pt x="0" y="5473"/>
                  </a:lnTo>
                  <a:lnTo>
                    <a:pt x="11455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6" name="object 166" descr=""/>
            <p:cNvSpPr/>
            <p:nvPr/>
          </p:nvSpPr>
          <p:spPr>
            <a:xfrm>
              <a:off x="535830" y="8024344"/>
              <a:ext cx="751205" cy="360045"/>
            </a:xfrm>
            <a:custGeom>
              <a:avLst/>
              <a:gdLst/>
              <a:ahLst/>
              <a:cxnLst/>
              <a:rect l="l" t="t" r="r" b="b"/>
              <a:pathLst>
                <a:path w="751205" h="360045">
                  <a:moveTo>
                    <a:pt x="0" y="359778"/>
                  </a:moveTo>
                  <a:lnTo>
                    <a:pt x="751116" y="0"/>
                  </a:lnTo>
                </a:path>
              </a:pathLst>
            </a:custGeom>
            <a:ln w="3175">
              <a:solidFill>
                <a:srgbClr val="999999"/>
              </a:solidFill>
              <a:prstDash val="lg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7" name="object 167" descr=""/>
            <p:cNvSpPr/>
            <p:nvPr/>
          </p:nvSpPr>
          <p:spPr>
            <a:xfrm>
              <a:off x="1292683" y="8016109"/>
              <a:ext cx="17145" cy="12065"/>
            </a:xfrm>
            <a:custGeom>
              <a:avLst/>
              <a:gdLst/>
              <a:ahLst/>
              <a:cxnLst/>
              <a:rect l="l" t="t" r="r" b="b"/>
              <a:pathLst>
                <a:path w="17144" h="12065">
                  <a:moveTo>
                    <a:pt x="0" y="5486"/>
                  </a:moveTo>
                  <a:lnTo>
                    <a:pt x="11455" y="0"/>
                  </a:lnTo>
                  <a:lnTo>
                    <a:pt x="16941" y="11455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8" name="object 168" descr=""/>
            <p:cNvSpPr/>
            <p:nvPr/>
          </p:nvSpPr>
          <p:spPr>
            <a:xfrm>
              <a:off x="1315218" y="8039257"/>
              <a:ext cx="14604" cy="29209"/>
            </a:xfrm>
            <a:custGeom>
              <a:avLst/>
              <a:gdLst/>
              <a:ahLst/>
              <a:cxnLst/>
              <a:rect l="l" t="t" r="r" b="b"/>
              <a:pathLst>
                <a:path w="14605" h="29209">
                  <a:moveTo>
                    <a:pt x="0" y="0"/>
                  </a:moveTo>
                  <a:lnTo>
                    <a:pt x="13995" y="29209"/>
                  </a:lnTo>
                </a:path>
              </a:pathLst>
            </a:custGeom>
            <a:ln w="3175">
              <a:solidFill>
                <a:srgbClr val="999999"/>
              </a:solidFill>
              <a:prstDash val="lgDash"/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9" name="object 169" descr="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562521" y="7931175"/>
              <a:ext cx="725360" cy="618515"/>
            </a:xfrm>
            <a:prstGeom prst="rect">
              <a:avLst/>
            </a:prstGeom>
          </p:spPr>
        </p:pic>
        <p:sp>
          <p:nvSpPr>
            <p:cNvPr id="170" name="object 170" descr=""/>
            <p:cNvSpPr/>
            <p:nvPr/>
          </p:nvSpPr>
          <p:spPr>
            <a:xfrm>
              <a:off x="562517" y="7931170"/>
              <a:ext cx="725805" cy="619125"/>
            </a:xfrm>
            <a:custGeom>
              <a:avLst/>
              <a:gdLst/>
              <a:ahLst/>
              <a:cxnLst/>
              <a:rect l="l" t="t" r="r" b="b"/>
              <a:pathLst>
                <a:path w="725805" h="619125">
                  <a:moveTo>
                    <a:pt x="725373" y="59524"/>
                  </a:moveTo>
                  <a:lnTo>
                    <a:pt x="49212" y="618528"/>
                  </a:lnTo>
                  <a:lnTo>
                    <a:pt x="0" y="559003"/>
                  </a:lnTo>
                  <a:lnTo>
                    <a:pt x="676160" y="0"/>
                  </a:lnTo>
                  <a:lnTo>
                    <a:pt x="725373" y="59524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1" name="object 171" descr=""/>
            <p:cNvSpPr/>
            <p:nvPr/>
          </p:nvSpPr>
          <p:spPr>
            <a:xfrm>
              <a:off x="1010611" y="7864644"/>
              <a:ext cx="267335" cy="335915"/>
            </a:xfrm>
            <a:custGeom>
              <a:avLst/>
              <a:gdLst/>
              <a:ahLst/>
              <a:cxnLst/>
              <a:rect l="l" t="t" r="r" b="b"/>
              <a:pathLst>
                <a:path w="267334" h="335915">
                  <a:moveTo>
                    <a:pt x="0" y="0"/>
                  </a:moveTo>
                  <a:lnTo>
                    <a:pt x="74810" y="18109"/>
                  </a:lnTo>
                  <a:lnTo>
                    <a:pt x="114030" y="39035"/>
                  </a:lnTo>
                  <a:lnTo>
                    <a:pt x="154643" y="71294"/>
                  </a:lnTo>
                  <a:lnTo>
                    <a:pt x="196786" y="117449"/>
                  </a:lnTo>
                  <a:lnTo>
                    <a:pt x="231276" y="169141"/>
                  </a:lnTo>
                  <a:lnTo>
                    <a:pt x="252387" y="217626"/>
                  </a:lnTo>
                  <a:lnTo>
                    <a:pt x="263182" y="262060"/>
                  </a:lnTo>
                  <a:lnTo>
                    <a:pt x="266725" y="301593"/>
                  </a:lnTo>
                  <a:lnTo>
                    <a:pt x="266077" y="335381"/>
                  </a:lnTo>
                </a:path>
              </a:pathLst>
            </a:custGeom>
            <a:ln w="12700">
              <a:solidFill>
                <a:srgbClr val="469F1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2" name="object 172" descr="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996914" y="7819543"/>
              <a:ext cx="69672" cy="102920"/>
            </a:xfrm>
            <a:prstGeom prst="rect">
              <a:avLst/>
            </a:prstGeom>
          </p:spPr>
        </p:pic>
        <p:pic>
          <p:nvPicPr>
            <p:cNvPr id="173" name="object 173" descr="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225655" y="8147959"/>
              <a:ext cx="103809" cy="65836"/>
            </a:xfrm>
            <a:prstGeom prst="rect">
              <a:avLst/>
            </a:prstGeom>
          </p:spPr>
        </p:pic>
        <p:pic>
          <p:nvPicPr>
            <p:cNvPr id="174" name="object 174" descr="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555561" y="8777579"/>
              <a:ext cx="869886" cy="31546"/>
            </a:xfrm>
            <a:prstGeom prst="rect">
              <a:avLst/>
            </a:prstGeom>
          </p:spPr>
        </p:pic>
        <p:sp>
          <p:nvSpPr>
            <p:cNvPr id="175" name="object 175" descr=""/>
            <p:cNvSpPr/>
            <p:nvPr/>
          </p:nvSpPr>
          <p:spPr>
            <a:xfrm>
              <a:off x="555548" y="8777579"/>
              <a:ext cx="869950" cy="31750"/>
            </a:xfrm>
            <a:custGeom>
              <a:avLst/>
              <a:gdLst/>
              <a:ahLst/>
              <a:cxnLst/>
              <a:rect l="l" t="t" r="r" b="b"/>
              <a:pathLst>
                <a:path w="869950" h="31750">
                  <a:moveTo>
                    <a:pt x="869886" y="31546"/>
                  </a:moveTo>
                  <a:lnTo>
                    <a:pt x="0" y="31546"/>
                  </a:lnTo>
                  <a:lnTo>
                    <a:pt x="0" y="0"/>
                  </a:lnTo>
                  <a:lnTo>
                    <a:pt x="869886" y="0"/>
                  </a:lnTo>
                  <a:lnTo>
                    <a:pt x="869886" y="31546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6" name="object 176" descr=""/>
          <p:cNvGrpSpPr/>
          <p:nvPr/>
        </p:nvGrpSpPr>
        <p:grpSpPr>
          <a:xfrm>
            <a:off x="3016236" y="6783785"/>
            <a:ext cx="794385" cy="2027555"/>
            <a:chOff x="3016236" y="6783785"/>
            <a:chExt cx="794385" cy="2027555"/>
          </a:xfrm>
        </p:grpSpPr>
        <p:pic>
          <p:nvPicPr>
            <p:cNvPr id="177" name="object 177" descr="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3017824" y="7047280"/>
              <a:ext cx="790664" cy="610069"/>
            </a:xfrm>
            <a:prstGeom prst="rect">
              <a:avLst/>
            </a:prstGeom>
          </p:spPr>
        </p:pic>
        <p:sp>
          <p:nvSpPr>
            <p:cNvPr id="178" name="object 178" descr=""/>
            <p:cNvSpPr/>
            <p:nvPr/>
          </p:nvSpPr>
          <p:spPr>
            <a:xfrm>
              <a:off x="3017823" y="7047280"/>
              <a:ext cx="791210" cy="610235"/>
            </a:xfrm>
            <a:custGeom>
              <a:avLst/>
              <a:gdLst/>
              <a:ahLst/>
              <a:cxnLst/>
              <a:rect l="l" t="t" r="r" b="b"/>
              <a:pathLst>
                <a:path w="791210" h="610234">
                  <a:moveTo>
                    <a:pt x="790663" y="500570"/>
                  </a:moveTo>
                  <a:lnTo>
                    <a:pt x="751001" y="93637"/>
                  </a:lnTo>
                  <a:lnTo>
                    <a:pt x="723576" y="27425"/>
                  </a:lnTo>
                  <a:lnTo>
                    <a:pt x="657364" y="0"/>
                  </a:lnTo>
                  <a:lnTo>
                    <a:pt x="57238" y="0"/>
                  </a:lnTo>
                  <a:lnTo>
                    <a:pt x="47523" y="0"/>
                  </a:lnTo>
                  <a:lnTo>
                    <a:pt x="39649" y="7874"/>
                  </a:lnTo>
                  <a:lnTo>
                    <a:pt x="39649" y="17589"/>
                  </a:lnTo>
                  <a:lnTo>
                    <a:pt x="0" y="500570"/>
                  </a:lnTo>
                  <a:lnTo>
                    <a:pt x="0" y="503847"/>
                  </a:lnTo>
                  <a:lnTo>
                    <a:pt x="177" y="507085"/>
                  </a:lnTo>
                  <a:lnTo>
                    <a:pt x="495" y="510286"/>
                  </a:lnTo>
                  <a:lnTo>
                    <a:pt x="0" y="516432"/>
                  </a:lnTo>
                  <a:lnTo>
                    <a:pt x="7358" y="552882"/>
                  </a:lnTo>
                  <a:lnTo>
                    <a:pt x="27425" y="582650"/>
                  </a:lnTo>
                  <a:lnTo>
                    <a:pt x="57189" y="602722"/>
                  </a:lnTo>
                  <a:lnTo>
                    <a:pt x="93637" y="610082"/>
                  </a:lnTo>
                  <a:lnTo>
                    <a:pt x="697014" y="610082"/>
                  </a:lnTo>
                  <a:lnTo>
                    <a:pt x="733463" y="602722"/>
                  </a:lnTo>
                  <a:lnTo>
                    <a:pt x="763231" y="582650"/>
                  </a:lnTo>
                  <a:lnTo>
                    <a:pt x="783303" y="552882"/>
                  </a:lnTo>
                  <a:lnTo>
                    <a:pt x="790663" y="516432"/>
                  </a:lnTo>
                  <a:lnTo>
                    <a:pt x="790092" y="510654"/>
                  </a:lnTo>
                  <a:lnTo>
                    <a:pt x="790448" y="507339"/>
                  </a:lnTo>
                  <a:lnTo>
                    <a:pt x="790663" y="503986"/>
                  </a:lnTo>
                  <a:lnTo>
                    <a:pt x="790663" y="500570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9" name="object 179" descr=""/>
            <p:cNvSpPr/>
            <p:nvPr/>
          </p:nvSpPr>
          <p:spPr>
            <a:xfrm>
              <a:off x="3121177" y="6912838"/>
              <a:ext cx="584200" cy="26034"/>
            </a:xfrm>
            <a:custGeom>
              <a:avLst/>
              <a:gdLst/>
              <a:ahLst/>
              <a:cxnLst/>
              <a:rect l="l" t="t" r="r" b="b"/>
              <a:pathLst>
                <a:path w="584200" h="26034">
                  <a:moveTo>
                    <a:pt x="583946" y="0"/>
                  </a:moveTo>
                  <a:lnTo>
                    <a:pt x="0" y="0"/>
                  </a:lnTo>
                  <a:lnTo>
                    <a:pt x="0" y="25844"/>
                  </a:lnTo>
                  <a:lnTo>
                    <a:pt x="583946" y="25844"/>
                  </a:lnTo>
                  <a:lnTo>
                    <a:pt x="583946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0" name="object 180" descr="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3121177" y="6938682"/>
              <a:ext cx="583946" cy="549503"/>
            </a:xfrm>
            <a:prstGeom prst="rect">
              <a:avLst/>
            </a:prstGeom>
          </p:spPr>
        </p:pic>
        <p:pic>
          <p:nvPicPr>
            <p:cNvPr id="181" name="object 181" descr="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3121177" y="6785368"/>
              <a:ext cx="583945" cy="127469"/>
            </a:xfrm>
            <a:prstGeom prst="rect">
              <a:avLst/>
            </a:prstGeom>
          </p:spPr>
        </p:pic>
        <p:sp>
          <p:nvSpPr>
            <p:cNvPr id="182" name="object 182" descr=""/>
            <p:cNvSpPr/>
            <p:nvPr/>
          </p:nvSpPr>
          <p:spPr>
            <a:xfrm>
              <a:off x="3231413" y="6909409"/>
              <a:ext cx="367030" cy="26034"/>
            </a:xfrm>
            <a:custGeom>
              <a:avLst/>
              <a:gdLst/>
              <a:ahLst/>
              <a:cxnLst/>
              <a:rect l="l" t="t" r="r" b="b"/>
              <a:pathLst>
                <a:path w="367029" h="26034">
                  <a:moveTo>
                    <a:pt x="366915" y="0"/>
                  </a:moveTo>
                  <a:lnTo>
                    <a:pt x="0" y="0"/>
                  </a:lnTo>
                  <a:lnTo>
                    <a:pt x="0" y="25831"/>
                  </a:lnTo>
                  <a:lnTo>
                    <a:pt x="366915" y="25831"/>
                  </a:lnTo>
                  <a:lnTo>
                    <a:pt x="36691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3" name="object 183" descr=""/>
            <p:cNvSpPr/>
            <p:nvPr/>
          </p:nvSpPr>
          <p:spPr>
            <a:xfrm>
              <a:off x="3121177" y="6785373"/>
              <a:ext cx="584200" cy="702945"/>
            </a:xfrm>
            <a:custGeom>
              <a:avLst/>
              <a:gdLst/>
              <a:ahLst/>
              <a:cxnLst/>
              <a:rect l="l" t="t" r="r" b="b"/>
              <a:pathLst>
                <a:path w="584200" h="702945">
                  <a:moveTo>
                    <a:pt x="494601" y="0"/>
                  </a:moveTo>
                  <a:lnTo>
                    <a:pt x="30543" y="0"/>
                  </a:lnTo>
                  <a:lnTo>
                    <a:pt x="18655" y="2400"/>
                  </a:lnTo>
                  <a:lnTo>
                    <a:pt x="8947" y="8947"/>
                  </a:lnTo>
                  <a:lnTo>
                    <a:pt x="2400" y="18655"/>
                  </a:lnTo>
                  <a:lnTo>
                    <a:pt x="0" y="30543"/>
                  </a:lnTo>
                  <a:lnTo>
                    <a:pt x="0" y="127469"/>
                  </a:lnTo>
                  <a:lnTo>
                    <a:pt x="0" y="153314"/>
                  </a:lnTo>
                  <a:lnTo>
                    <a:pt x="0" y="613460"/>
                  </a:lnTo>
                  <a:lnTo>
                    <a:pt x="7021" y="648235"/>
                  </a:lnTo>
                  <a:lnTo>
                    <a:pt x="26169" y="676635"/>
                  </a:lnTo>
                  <a:lnTo>
                    <a:pt x="54569" y="695783"/>
                  </a:lnTo>
                  <a:lnTo>
                    <a:pt x="89344" y="702805"/>
                  </a:lnTo>
                  <a:lnTo>
                    <a:pt x="494601" y="702805"/>
                  </a:lnTo>
                  <a:lnTo>
                    <a:pt x="529382" y="695783"/>
                  </a:lnTo>
                  <a:lnTo>
                    <a:pt x="557780" y="676635"/>
                  </a:lnTo>
                  <a:lnTo>
                    <a:pt x="576926" y="648235"/>
                  </a:lnTo>
                  <a:lnTo>
                    <a:pt x="583945" y="613460"/>
                  </a:lnTo>
                  <a:lnTo>
                    <a:pt x="583945" y="523887"/>
                  </a:lnTo>
                  <a:lnTo>
                    <a:pt x="583945" y="473925"/>
                  </a:lnTo>
                  <a:lnTo>
                    <a:pt x="583945" y="89357"/>
                  </a:lnTo>
                  <a:lnTo>
                    <a:pt x="576926" y="54574"/>
                  </a:lnTo>
                  <a:lnTo>
                    <a:pt x="557780" y="26171"/>
                  </a:lnTo>
                  <a:lnTo>
                    <a:pt x="529382" y="7021"/>
                  </a:lnTo>
                  <a:lnTo>
                    <a:pt x="494601" y="0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4" name="object 184" descr=""/>
            <p:cNvSpPr/>
            <p:nvPr/>
          </p:nvSpPr>
          <p:spPr>
            <a:xfrm>
              <a:off x="3414588" y="7657016"/>
              <a:ext cx="0" cy="455295"/>
            </a:xfrm>
            <a:custGeom>
              <a:avLst/>
              <a:gdLst/>
              <a:ahLst/>
              <a:cxnLst/>
              <a:rect l="l" t="t" r="r" b="b"/>
              <a:pathLst>
                <a:path w="0" h="455295">
                  <a:moveTo>
                    <a:pt x="0" y="0"/>
                  </a:moveTo>
                  <a:lnTo>
                    <a:pt x="0" y="454939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5" name="object 185" descr=""/>
            <p:cNvSpPr/>
            <p:nvPr/>
          </p:nvSpPr>
          <p:spPr>
            <a:xfrm>
              <a:off x="3390714" y="7633140"/>
              <a:ext cx="48260" cy="48260"/>
            </a:xfrm>
            <a:custGeom>
              <a:avLst/>
              <a:gdLst/>
              <a:ahLst/>
              <a:cxnLst/>
              <a:rect l="l" t="t" r="r" b="b"/>
              <a:pathLst>
                <a:path w="48260" h="48259">
                  <a:moveTo>
                    <a:pt x="23876" y="0"/>
                  </a:moveTo>
                  <a:lnTo>
                    <a:pt x="14583" y="1876"/>
                  </a:lnTo>
                  <a:lnTo>
                    <a:pt x="6994" y="6994"/>
                  </a:lnTo>
                  <a:lnTo>
                    <a:pt x="1876" y="14583"/>
                  </a:lnTo>
                  <a:lnTo>
                    <a:pt x="0" y="23876"/>
                  </a:lnTo>
                  <a:lnTo>
                    <a:pt x="1876" y="33168"/>
                  </a:lnTo>
                  <a:lnTo>
                    <a:pt x="6994" y="40757"/>
                  </a:lnTo>
                  <a:lnTo>
                    <a:pt x="14583" y="45875"/>
                  </a:lnTo>
                  <a:lnTo>
                    <a:pt x="23876" y="47752"/>
                  </a:lnTo>
                  <a:lnTo>
                    <a:pt x="33168" y="45875"/>
                  </a:lnTo>
                  <a:lnTo>
                    <a:pt x="40757" y="40757"/>
                  </a:lnTo>
                  <a:lnTo>
                    <a:pt x="45875" y="33168"/>
                  </a:lnTo>
                  <a:lnTo>
                    <a:pt x="47752" y="23876"/>
                  </a:lnTo>
                  <a:lnTo>
                    <a:pt x="45875" y="14583"/>
                  </a:lnTo>
                  <a:lnTo>
                    <a:pt x="40757" y="6994"/>
                  </a:lnTo>
                  <a:lnTo>
                    <a:pt x="33168" y="1876"/>
                  </a:lnTo>
                  <a:lnTo>
                    <a:pt x="238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6" name="object 186" descr=""/>
            <p:cNvSpPr/>
            <p:nvPr/>
          </p:nvSpPr>
          <p:spPr>
            <a:xfrm>
              <a:off x="3387535" y="7629965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09">
                  <a:moveTo>
                    <a:pt x="27050" y="0"/>
                  </a:moveTo>
                  <a:lnTo>
                    <a:pt x="16528" y="2130"/>
                  </a:lnTo>
                  <a:lnTo>
                    <a:pt x="7929" y="7934"/>
                  </a:lnTo>
                  <a:lnTo>
                    <a:pt x="2128" y="16534"/>
                  </a:lnTo>
                  <a:lnTo>
                    <a:pt x="0" y="27051"/>
                  </a:lnTo>
                  <a:lnTo>
                    <a:pt x="2128" y="37567"/>
                  </a:lnTo>
                  <a:lnTo>
                    <a:pt x="7929" y="46167"/>
                  </a:lnTo>
                  <a:lnTo>
                    <a:pt x="16528" y="51971"/>
                  </a:lnTo>
                  <a:lnTo>
                    <a:pt x="27050" y="54102"/>
                  </a:lnTo>
                  <a:lnTo>
                    <a:pt x="37567" y="51971"/>
                  </a:lnTo>
                  <a:lnTo>
                    <a:pt x="43820" y="47752"/>
                  </a:lnTo>
                  <a:lnTo>
                    <a:pt x="27050" y="47752"/>
                  </a:lnTo>
                  <a:lnTo>
                    <a:pt x="18999" y="46123"/>
                  </a:lnTo>
                  <a:lnTo>
                    <a:pt x="12419" y="41682"/>
                  </a:lnTo>
                  <a:lnTo>
                    <a:pt x="7978" y="35102"/>
                  </a:lnTo>
                  <a:lnTo>
                    <a:pt x="6349" y="27051"/>
                  </a:lnTo>
                  <a:lnTo>
                    <a:pt x="7978" y="18999"/>
                  </a:lnTo>
                  <a:lnTo>
                    <a:pt x="12419" y="12419"/>
                  </a:lnTo>
                  <a:lnTo>
                    <a:pt x="18999" y="7978"/>
                  </a:lnTo>
                  <a:lnTo>
                    <a:pt x="27050" y="6350"/>
                  </a:lnTo>
                  <a:lnTo>
                    <a:pt x="43820" y="6350"/>
                  </a:lnTo>
                  <a:lnTo>
                    <a:pt x="37567" y="2130"/>
                  </a:lnTo>
                  <a:lnTo>
                    <a:pt x="27050" y="0"/>
                  </a:lnTo>
                  <a:close/>
                </a:path>
                <a:path w="54610" h="54609">
                  <a:moveTo>
                    <a:pt x="47751" y="27051"/>
                  </a:moveTo>
                  <a:lnTo>
                    <a:pt x="46123" y="35102"/>
                  </a:lnTo>
                  <a:lnTo>
                    <a:pt x="41682" y="41682"/>
                  </a:lnTo>
                  <a:lnTo>
                    <a:pt x="35102" y="46123"/>
                  </a:lnTo>
                  <a:lnTo>
                    <a:pt x="27050" y="47752"/>
                  </a:lnTo>
                  <a:lnTo>
                    <a:pt x="43820" y="47752"/>
                  </a:lnTo>
                  <a:lnTo>
                    <a:pt x="46167" y="46167"/>
                  </a:lnTo>
                  <a:lnTo>
                    <a:pt x="51971" y="37567"/>
                  </a:lnTo>
                  <a:lnTo>
                    <a:pt x="53451" y="30262"/>
                  </a:lnTo>
                  <a:lnTo>
                    <a:pt x="47751" y="30262"/>
                  </a:lnTo>
                  <a:lnTo>
                    <a:pt x="47751" y="27051"/>
                  </a:lnTo>
                  <a:close/>
                </a:path>
                <a:path w="54610" h="54609">
                  <a:moveTo>
                    <a:pt x="53451" y="23839"/>
                  </a:moveTo>
                  <a:lnTo>
                    <a:pt x="47751" y="23839"/>
                  </a:lnTo>
                  <a:lnTo>
                    <a:pt x="47751" y="30262"/>
                  </a:lnTo>
                  <a:lnTo>
                    <a:pt x="53451" y="30262"/>
                  </a:lnTo>
                  <a:lnTo>
                    <a:pt x="54101" y="27051"/>
                  </a:lnTo>
                  <a:lnTo>
                    <a:pt x="53451" y="23839"/>
                  </a:lnTo>
                  <a:close/>
                </a:path>
                <a:path w="54610" h="54609">
                  <a:moveTo>
                    <a:pt x="43820" y="6350"/>
                  </a:moveTo>
                  <a:lnTo>
                    <a:pt x="27050" y="6350"/>
                  </a:lnTo>
                  <a:lnTo>
                    <a:pt x="35102" y="7978"/>
                  </a:lnTo>
                  <a:lnTo>
                    <a:pt x="41682" y="12419"/>
                  </a:lnTo>
                  <a:lnTo>
                    <a:pt x="46123" y="18999"/>
                  </a:lnTo>
                  <a:lnTo>
                    <a:pt x="47751" y="27051"/>
                  </a:lnTo>
                  <a:lnTo>
                    <a:pt x="47751" y="23839"/>
                  </a:lnTo>
                  <a:lnTo>
                    <a:pt x="53451" y="23839"/>
                  </a:lnTo>
                  <a:lnTo>
                    <a:pt x="51971" y="16534"/>
                  </a:lnTo>
                  <a:lnTo>
                    <a:pt x="46167" y="7934"/>
                  </a:lnTo>
                  <a:lnTo>
                    <a:pt x="43820" y="63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7" name="object 187" descr="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3086366" y="7964194"/>
              <a:ext cx="682155" cy="843407"/>
            </a:xfrm>
            <a:prstGeom prst="rect">
              <a:avLst/>
            </a:prstGeom>
          </p:spPr>
        </p:pic>
        <p:sp>
          <p:nvSpPr>
            <p:cNvPr id="188" name="object 188" descr=""/>
            <p:cNvSpPr/>
            <p:nvPr/>
          </p:nvSpPr>
          <p:spPr>
            <a:xfrm>
              <a:off x="3086359" y="7964196"/>
              <a:ext cx="203835" cy="263525"/>
            </a:xfrm>
            <a:custGeom>
              <a:avLst/>
              <a:gdLst/>
              <a:ahLst/>
              <a:cxnLst/>
              <a:rect l="l" t="t" r="r" b="b"/>
              <a:pathLst>
                <a:path w="203835" h="263525">
                  <a:moveTo>
                    <a:pt x="203415" y="0"/>
                  </a:moveTo>
                  <a:lnTo>
                    <a:pt x="66459" y="0"/>
                  </a:lnTo>
                  <a:lnTo>
                    <a:pt x="40590" y="5220"/>
                  </a:lnTo>
                  <a:lnTo>
                    <a:pt x="19465" y="19459"/>
                  </a:lnTo>
                  <a:lnTo>
                    <a:pt x="5222" y="40580"/>
                  </a:lnTo>
                  <a:lnTo>
                    <a:pt x="0" y="66446"/>
                  </a:lnTo>
                  <a:lnTo>
                    <a:pt x="0" y="263067"/>
                  </a:lnTo>
                  <a:lnTo>
                    <a:pt x="128143" y="263067"/>
                  </a:lnTo>
                  <a:lnTo>
                    <a:pt x="128143" y="223418"/>
                  </a:lnTo>
                  <a:lnTo>
                    <a:pt x="133776" y="189172"/>
                  </a:lnTo>
                  <a:lnTo>
                    <a:pt x="149439" y="159564"/>
                  </a:lnTo>
                  <a:lnTo>
                    <a:pt x="173271" y="136445"/>
                  </a:lnTo>
                  <a:lnTo>
                    <a:pt x="203415" y="121665"/>
                  </a:lnTo>
                  <a:lnTo>
                    <a:pt x="2034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9" name="object 189" descr=""/>
            <p:cNvSpPr/>
            <p:nvPr/>
          </p:nvSpPr>
          <p:spPr>
            <a:xfrm>
              <a:off x="3083181" y="7961016"/>
              <a:ext cx="688975" cy="850265"/>
            </a:xfrm>
            <a:custGeom>
              <a:avLst/>
              <a:gdLst/>
              <a:ahLst/>
              <a:cxnLst/>
              <a:rect l="l" t="t" r="r" b="b"/>
              <a:pathLst>
                <a:path w="688975" h="850265">
                  <a:moveTo>
                    <a:pt x="668515" y="0"/>
                  </a:moveTo>
                  <a:lnTo>
                    <a:pt x="69634" y="0"/>
                  </a:lnTo>
                  <a:lnTo>
                    <a:pt x="42551" y="5479"/>
                  </a:lnTo>
                  <a:lnTo>
                    <a:pt x="20415" y="20413"/>
                  </a:lnTo>
                  <a:lnTo>
                    <a:pt x="5479" y="42546"/>
                  </a:lnTo>
                  <a:lnTo>
                    <a:pt x="0" y="69621"/>
                  </a:lnTo>
                  <a:lnTo>
                    <a:pt x="0" y="780122"/>
                  </a:lnTo>
                  <a:lnTo>
                    <a:pt x="5479" y="807199"/>
                  </a:lnTo>
                  <a:lnTo>
                    <a:pt x="20415" y="829336"/>
                  </a:lnTo>
                  <a:lnTo>
                    <a:pt x="42551" y="844275"/>
                  </a:lnTo>
                  <a:lnTo>
                    <a:pt x="69634" y="849757"/>
                  </a:lnTo>
                  <a:lnTo>
                    <a:pt x="618883" y="849757"/>
                  </a:lnTo>
                  <a:lnTo>
                    <a:pt x="634566" y="846582"/>
                  </a:lnTo>
                  <a:lnTo>
                    <a:pt x="69634" y="846582"/>
                  </a:lnTo>
                  <a:lnTo>
                    <a:pt x="43765" y="841359"/>
                  </a:lnTo>
                  <a:lnTo>
                    <a:pt x="22640" y="827116"/>
                  </a:lnTo>
                  <a:lnTo>
                    <a:pt x="8397" y="805991"/>
                  </a:lnTo>
                  <a:lnTo>
                    <a:pt x="3175" y="780122"/>
                  </a:lnTo>
                  <a:lnTo>
                    <a:pt x="3175" y="69621"/>
                  </a:lnTo>
                  <a:lnTo>
                    <a:pt x="8397" y="43760"/>
                  </a:lnTo>
                  <a:lnTo>
                    <a:pt x="22640" y="22639"/>
                  </a:lnTo>
                  <a:lnTo>
                    <a:pt x="43765" y="8397"/>
                  </a:lnTo>
                  <a:lnTo>
                    <a:pt x="69634" y="3175"/>
                  </a:lnTo>
                  <a:lnTo>
                    <a:pt x="678663" y="3175"/>
                  </a:lnTo>
                  <a:lnTo>
                    <a:pt x="676289" y="1573"/>
                  </a:lnTo>
                  <a:lnTo>
                    <a:pt x="668515" y="0"/>
                  </a:lnTo>
                  <a:close/>
                </a:path>
                <a:path w="688975" h="850265">
                  <a:moveTo>
                    <a:pt x="678663" y="3175"/>
                  </a:moveTo>
                  <a:lnTo>
                    <a:pt x="677799" y="3175"/>
                  </a:lnTo>
                  <a:lnTo>
                    <a:pt x="685330" y="10706"/>
                  </a:lnTo>
                  <a:lnTo>
                    <a:pt x="685330" y="780122"/>
                  </a:lnTo>
                  <a:lnTo>
                    <a:pt x="680107" y="805991"/>
                  </a:lnTo>
                  <a:lnTo>
                    <a:pt x="665865" y="827116"/>
                  </a:lnTo>
                  <a:lnTo>
                    <a:pt x="644744" y="841359"/>
                  </a:lnTo>
                  <a:lnTo>
                    <a:pt x="618883" y="846582"/>
                  </a:lnTo>
                  <a:lnTo>
                    <a:pt x="634566" y="846582"/>
                  </a:lnTo>
                  <a:lnTo>
                    <a:pt x="645958" y="844275"/>
                  </a:lnTo>
                  <a:lnTo>
                    <a:pt x="668091" y="829336"/>
                  </a:lnTo>
                  <a:lnTo>
                    <a:pt x="683025" y="807199"/>
                  </a:lnTo>
                  <a:lnTo>
                    <a:pt x="688505" y="780122"/>
                  </a:lnTo>
                  <a:lnTo>
                    <a:pt x="688505" y="19989"/>
                  </a:lnTo>
                  <a:lnTo>
                    <a:pt x="686931" y="12215"/>
                  </a:lnTo>
                  <a:lnTo>
                    <a:pt x="682644" y="5861"/>
                  </a:lnTo>
                  <a:lnTo>
                    <a:pt x="678663" y="3175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0" name="object 190" descr="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3234816" y="8104618"/>
              <a:ext cx="386130" cy="364845"/>
            </a:xfrm>
            <a:prstGeom prst="rect">
              <a:avLst/>
            </a:prstGeom>
          </p:spPr>
        </p:pic>
        <p:sp>
          <p:nvSpPr>
            <p:cNvPr id="191" name="object 191" descr=""/>
            <p:cNvSpPr/>
            <p:nvPr/>
          </p:nvSpPr>
          <p:spPr>
            <a:xfrm>
              <a:off x="3086354" y="7964194"/>
              <a:ext cx="682625" cy="843915"/>
            </a:xfrm>
            <a:custGeom>
              <a:avLst/>
              <a:gdLst/>
              <a:ahLst/>
              <a:cxnLst/>
              <a:rect l="l" t="t" r="r" b="b"/>
              <a:pathLst>
                <a:path w="682625" h="843915">
                  <a:moveTo>
                    <a:pt x="203415" y="721728"/>
                  </a:moveTo>
                  <a:lnTo>
                    <a:pt x="173266" y="706958"/>
                  </a:lnTo>
                  <a:lnTo>
                    <a:pt x="149440" y="683844"/>
                  </a:lnTo>
                  <a:lnTo>
                    <a:pt x="133781" y="654227"/>
                  </a:lnTo>
                  <a:lnTo>
                    <a:pt x="128143" y="619975"/>
                  </a:lnTo>
                  <a:lnTo>
                    <a:pt x="128143" y="580339"/>
                  </a:lnTo>
                  <a:lnTo>
                    <a:pt x="0" y="580339"/>
                  </a:lnTo>
                  <a:lnTo>
                    <a:pt x="0" y="776947"/>
                  </a:lnTo>
                  <a:lnTo>
                    <a:pt x="5219" y="802817"/>
                  </a:lnTo>
                  <a:lnTo>
                    <a:pt x="19469" y="823950"/>
                  </a:lnTo>
                  <a:lnTo>
                    <a:pt x="40589" y="838187"/>
                  </a:lnTo>
                  <a:lnTo>
                    <a:pt x="66459" y="843407"/>
                  </a:lnTo>
                  <a:lnTo>
                    <a:pt x="203415" y="843407"/>
                  </a:lnTo>
                  <a:lnTo>
                    <a:pt x="203415" y="721728"/>
                  </a:lnTo>
                  <a:close/>
                </a:path>
                <a:path w="682625" h="843915">
                  <a:moveTo>
                    <a:pt x="682155" y="580339"/>
                  </a:moveTo>
                  <a:lnTo>
                    <a:pt x="554012" y="580339"/>
                  </a:lnTo>
                  <a:lnTo>
                    <a:pt x="554012" y="619975"/>
                  </a:lnTo>
                  <a:lnTo>
                    <a:pt x="548373" y="654227"/>
                  </a:lnTo>
                  <a:lnTo>
                    <a:pt x="532714" y="683844"/>
                  </a:lnTo>
                  <a:lnTo>
                    <a:pt x="508876" y="706958"/>
                  </a:lnTo>
                  <a:lnTo>
                    <a:pt x="478726" y="721728"/>
                  </a:lnTo>
                  <a:lnTo>
                    <a:pt x="478726" y="843407"/>
                  </a:lnTo>
                  <a:lnTo>
                    <a:pt x="615696" y="843407"/>
                  </a:lnTo>
                  <a:lnTo>
                    <a:pt x="641565" y="838187"/>
                  </a:lnTo>
                  <a:lnTo>
                    <a:pt x="662686" y="823950"/>
                  </a:lnTo>
                  <a:lnTo>
                    <a:pt x="676935" y="802817"/>
                  </a:lnTo>
                  <a:lnTo>
                    <a:pt x="682155" y="776947"/>
                  </a:lnTo>
                  <a:lnTo>
                    <a:pt x="682155" y="580339"/>
                  </a:lnTo>
                  <a:close/>
                </a:path>
                <a:path w="682625" h="843915">
                  <a:moveTo>
                    <a:pt x="682155" y="7531"/>
                  </a:moveTo>
                  <a:lnTo>
                    <a:pt x="674624" y="0"/>
                  </a:lnTo>
                  <a:lnTo>
                    <a:pt x="478726" y="0"/>
                  </a:lnTo>
                  <a:lnTo>
                    <a:pt x="478726" y="121678"/>
                  </a:lnTo>
                  <a:lnTo>
                    <a:pt x="508876" y="136448"/>
                  </a:lnTo>
                  <a:lnTo>
                    <a:pt x="532714" y="159575"/>
                  </a:lnTo>
                  <a:lnTo>
                    <a:pt x="548373" y="189179"/>
                  </a:lnTo>
                  <a:lnTo>
                    <a:pt x="554012" y="223431"/>
                  </a:lnTo>
                  <a:lnTo>
                    <a:pt x="554012" y="263080"/>
                  </a:lnTo>
                  <a:lnTo>
                    <a:pt x="682155" y="263080"/>
                  </a:lnTo>
                  <a:lnTo>
                    <a:pt x="682155" y="75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2" name="object 192" descr="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3632845" y="8019528"/>
              <a:ext cx="88902" cy="88906"/>
            </a:xfrm>
            <a:prstGeom prst="rect">
              <a:avLst/>
            </a:prstGeom>
          </p:spPr>
        </p:pic>
        <p:pic>
          <p:nvPicPr>
            <p:cNvPr id="193" name="object 193" descr="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3632845" y="8667263"/>
              <a:ext cx="88902" cy="88891"/>
            </a:xfrm>
            <a:prstGeom prst="rect">
              <a:avLst/>
            </a:prstGeom>
          </p:spPr>
        </p:pic>
        <p:pic>
          <p:nvPicPr>
            <p:cNvPr id="194" name="object 194" descr="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3133635" y="8019529"/>
              <a:ext cx="88898" cy="88906"/>
            </a:xfrm>
            <a:prstGeom prst="rect">
              <a:avLst/>
            </a:prstGeom>
          </p:spPr>
        </p:pic>
        <p:pic>
          <p:nvPicPr>
            <p:cNvPr id="195" name="object 195" descr="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3133636" y="8667263"/>
              <a:ext cx="88898" cy="88891"/>
            </a:xfrm>
            <a:prstGeom prst="rect">
              <a:avLst/>
            </a:prstGeom>
          </p:spPr>
        </p:pic>
        <p:sp>
          <p:nvSpPr>
            <p:cNvPr id="196" name="object 196" descr=""/>
            <p:cNvSpPr/>
            <p:nvPr/>
          </p:nvSpPr>
          <p:spPr>
            <a:xfrm>
              <a:off x="3251249" y="8171890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20" h="20320">
                  <a:moveTo>
                    <a:pt x="15405" y="0"/>
                  </a:moveTo>
                  <a:lnTo>
                    <a:pt x="4445" y="0"/>
                  </a:lnTo>
                  <a:lnTo>
                    <a:pt x="0" y="4445"/>
                  </a:lnTo>
                  <a:lnTo>
                    <a:pt x="0" y="9918"/>
                  </a:lnTo>
                  <a:lnTo>
                    <a:pt x="0" y="15405"/>
                  </a:lnTo>
                  <a:lnTo>
                    <a:pt x="4445" y="19837"/>
                  </a:lnTo>
                  <a:lnTo>
                    <a:pt x="15405" y="19837"/>
                  </a:lnTo>
                  <a:lnTo>
                    <a:pt x="19837" y="15405"/>
                  </a:lnTo>
                  <a:lnTo>
                    <a:pt x="19837" y="4445"/>
                  </a:lnTo>
                  <a:lnTo>
                    <a:pt x="15405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7" name="object 197" descr=""/>
            <p:cNvSpPr/>
            <p:nvPr/>
          </p:nvSpPr>
          <p:spPr>
            <a:xfrm>
              <a:off x="3255465" y="8176094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29" h="11429">
                  <a:moveTo>
                    <a:pt x="8851" y="0"/>
                  </a:moveTo>
                  <a:lnTo>
                    <a:pt x="2552" y="0"/>
                  </a:lnTo>
                  <a:lnTo>
                    <a:pt x="0" y="2565"/>
                  </a:lnTo>
                  <a:lnTo>
                    <a:pt x="0" y="5714"/>
                  </a:lnTo>
                  <a:lnTo>
                    <a:pt x="0" y="8877"/>
                  </a:lnTo>
                  <a:lnTo>
                    <a:pt x="2552" y="11429"/>
                  </a:lnTo>
                  <a:lnTo>
                    <a:pt x="8851" y="11429"/>
                  </a:lnTo>
                  <a:lnTo>
                    <a:pt x="11417" y="8877"/>
                  </a:lnTo>
                  <a:lnTo>
                    <a:pt x="11417" y="2565"/>
                  </a:lnTo>
                  <a:lnTo>
                    <a:pt x="8851" y="0"/>
                  </a:lnTo>
                  <a:close/>
                </a:path>
              </a:pathLst>
            </a:custGeom>
            <a:solidFill>
              <a:srgbClr val="4D4D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8" name="object 198" descr=""/>
            <p:cNvSpPr/>
            <p:nvPr/>
          </p:nvSpPr>
          <p:spPr>
            <a:xfrm>
              <a:off x="3246452" y="8167044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5">
                  <a:moveTo>
                    <a:pt x="10894" y="0"/>
                  </a:moveTo>
                  <a:lnTo>
                    <a:pt x="0" y="11480"/>
                  </a:lnTo>
                  <a:lnTo>
                    <a:pt x="366" y="18580"/>
                  </a:lnTo>
                  <a:lnTo>
                    <a:pt x="2220" y="22174"/>
                  </a:lnTo>
                  <a:lnTo>
                    <a:pt x="4963" y="24536"/>
                  </a:lnTo>
                  <a:lnTo>
                    <a:pt x="10513" y="29464"/>
                  </a:lnTo>
                  <a:lnTo>
                    <a:pt x="19136" y="28651"/>
                  </a:lnTo>
                  <a:lnTo>
                    <a:pt x="20256" y="27482"/>
                  </a:lnTo>
                  <a:lnTo>
                    <a:pt x="18006" y="27482"/>
                  </a:lnTo>
                  <a:lnTo>
                    <a:pt x="11427" y="27076"/>
                  </a:lnTo>
                  <a:lnTo>
                    <a:pt x="8392" y="25450"/>
                  </a:lnTo>
                  <a:lnTo>
                    <a:pt x="6398" y="23088"/>
                  </a:lnTo>
                  <a:lnTo>
                    <a:pt x="2245" y="18275"/>
                  </a:lnTo>
                  <a:lnTo>
                    <a:pt x="3071" y="11049"/>
                  </a:lnTo>
                  <a:lnTo>
                    <a:pt x="7231" y="7035"/>
                  </a:lnTo>
                  <a:lnTo>
                    <a:pt x="10996" y="3111"/>
                  </a:lnTo>
                  <a:lnTo>
                    <a:pt x="18222" y="2311"/>
                  </a:lnTo>
                  <a:lnTo>
                    <a:pt x="22165" y="2311"/>
                  </a:lnTo>
                  <a:lnTo>
                    <a:pt x="18539" y="406"/>
                  </a:lnTo>
                  <a:lnTo>
                    <a:pt x="10894" y="0"/>
                  </a:lnTo>
                  <a:close/>
                </a:path>
                <a:path w="29845" h="29845">
                  <a:moveTo>
                    <a:pt x="23772" y="23812"/>
                  </a:moveTo>
                  <a:lnTo>
                    <a:pt x="21384" y="26174"/>
                  </a:lnTo>
                  <a:lnTo>
                    <a:pt x="18006" y="27482"/>
                  </a:lnTo>
                  <a:lnTo>
                    <a:pt x="20256" y="27482"/>
                  </a:lnTo>
                  <a:lnTo>
                    <a:pt x="23772" y="23812"/>
                  </a:lnTo>
                  <a:close/>
                </a:path>
                <a:path w="29845" h="29845">
                  <a:moveTo>
                    <a:pt x="22165" y="2311"/>
                  </a:moveTo>
                  <a:lnTo>
                    <a:pt x="18222" y="2311"/>
                  </a:lnTo>
                  <a:lnTo>
                    <a:pt x="25397" y="8445"/>
                  </a:lnTo>
                  <a:lnTo>
                    <a:pt x="27023" y="11480"/>
                  </a:lnTo>
                  <a:lnTo>
                    <a:pt x="27429" y="18059"/>
                  </a:lnTo>
                  <a:lnTo>
                    <a:pt x="26134" y="21424"/>
                  </a:lnTo>
                  <a:lnTo>
                    <a:pt x="23772" y="23812"/>
                  </a:lnTo>
                  <a:lnTo>
                    <a:pt x="28610" y="19177"/>
                  </a:lnTo>
                  <a:lnTo>
                    <a:pt x="29423" y="10566"/>
                  </a:lnTo>
                  <a:lnTo>
                    <a:pt x="24496" y="5003"/>
                  </a:lnTo>
                  <a:lnTo>
                    <a:pt x="22165" y="2311"/>
                  </a:lnTo>
                  <a:close/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9" name="object 199" descr=""/>
            <p:cNvSpPr/>
            <p:nvPr/>
          </p:nvSpPr>
          <p:spPr>
            <a:xfrm>
              <a:off x="3578844" y="8171890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20" h="20320">
                  <a:moveTo>
                    <a:pt x="15392" y="0"/>
                  </a:moveTo>
                  <a:lnTo>
                    <a:pt x="4445" y="0"/>
                  </a:lnTo>
                  <a:lnTo>
                    <a:pt x="0" y="4445"/>
                  </a:lnTo>
                  <a:lnTo>
                    <a:pt x="0" y="9918"/>
                  </a:lnTo>
                  <a:lnTo>
                    <a:pt x="0" y="15405"/>
                  </a:lnTo>
                  <a:lnTo>
                    <a:pt x="4445" y="19837"/>
                  </a:lnTo>
                  <a:lnTo>
                    <a:pt x="15392" y="19837"/>
                  </a:lnTo>
                  <a:lnTo>
                    <a:pt x="19837" y="15405"/>
                  </a:lnTo>
                  <a:lnTo>
                    <a:pt x="19837" y="4445"/>
                  </a:lnTo>
                  <a:lnTo>
                    <a:pt x="15392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0" name="object 200" descr=""/>
            <p:cNvSpPr/>
            <p:nvPr/>
          </p:nvSpPr>
          <p:spPr>
            <a:xfrm>
              <a:off x="3583049" y="8176094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29" h="11429">
                  <a:moveTo>
                    <a:pt x="8864" y="0"/>
                  </a:moveTo>
                  <a:lnTo>
                    <a:pt x="2552" y="0"/>
                  </a:lnTo>
                  <a:lnTo>
                    <a:pt x="0" y="2565"/>
                  </a:lnTo>
                  <a:lnTo>
                    <a:pt x="0" y="5714"/>
                  </a:lnTo>
                  <a:lnTo>
                    <a:pt x="0" y="8877"/>
                  </a:lnTo>
                  <a:lnTo>
                    <a:pt x="2552" y="11429"/>
                  </a:lnTo>
                  <a:lnTo>
                    <a:pt x="8864" y="11429"/>
                  </a:lnTo>
                  <a:lnTo>
                    <a:pt x="11417" y="8877"/>
                  </a:lnTo>
                  <a:lnTo>
                    <a:pt x="11417" y="2565"/>
                  </a:lnTo>
                  <a:lnTo>
                    <a:pt x="8864" y="0"/>
                  </a:lnTo>
                  <a:close/>
                </a:path>
              </a:pathLst>
            </a:custGeom>
            <a:solidFill>
              <a:srgbClr val="4D4D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1" name="object 201" descr=""/>
            <p:cNvSpPr/>
            <p:nvPr/>
          </p:nvSpPr>
          <p:spPr>
            <a:xfrm>
              <a:off x="3574037" y="8167044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5">
                  <a:moveTo>
                    <a:pt x="10906" y="0"/>
                  </a:moveTo>
                  <a:lnTo>
                    <a:pt x="6994" y="1536"/>
                  </a:lnTo>
                  <a:lnTo>
                    <a:pt x="1495" y="7035"/>
                  </a:lnTo>
                  <a:lnTo>
                    <a:pt x="120" y="10566"/>
                  </a:lnTo>
                  <a:lnTo>
                    <a:pt x="0" y="11480"/>
                  </a:lnTo>
                  <a:lnTo>
                    <a:pt x="377" y="18580"/>
                  </a:lnTo>
                  <a:lnTo>
                    <a:pt x="2232" y="22174"/>
                  </a:lnTo>
                  <a:lnTo>
                    <a:pt x="4962" y="24536"/>
                  </a:lnTo>
                  <a:lnTo>
                    <a:pt x="10525" y="29464"/>
                  </a:lnTo>
                  <a:lnTo>
                    <a:pt x="19135" y="28651"/>
                  </a:lnTo>
                  <a:lnTo>
                    <a:pt x="20255" y="27482"/>
                  </a:lnTo>
                  <a:lnTo>
                    <a:pt x="18018" y="27482"/>
                  </a:lnTo>
                  <a:lnTo>
                    <a:pt x="11426" y="27076"/>
                  </a:lnTo>
                  <a:lnTo>
                    <a:pt x="8391" y="25450"/>
                  </a:lnTo>
                  <a:lnTo>
                    <a:pt x="6397" y="23088"/>
                  </a:lnTo>
                  <a:lnTo>
                    <a:pt x="2257" y="18275"/>
                  </a:lnTo>
                  <a:lnTo>
                    <a:pt x="3070" y="11049"/>
                  </a:lnTo>
                  <a:lnTo>
                    <a:pt x="7231" y="7035"/>
                  </a:lnTo>
                  <a:lnTo>
                    <a:pt x="11007" y="3111"/>
                  </a:lnTo>
                  <a:lnTo>
                    <a:pt x="18221" y="2311"/>
                  </a:lnTo>
                  <a:lnTo>
                    <a:pt x="22176" y="2311"/>
                  </a:lnTo>
                  <a:lnTo>
                    <a:pt x="18551" y="406"/>
                  </a:lnTo>
                  <a:lnTo>
                    <a:pt x="10906" y="0"/>
                  </a:lnTo>
                  <a:close/>
                </a:path>
                <a:path w="29845" h="29845">
                  <a:moveTo>
                    <a:pt x="23771" y="23812"/>
                  </a:moveTo>
                  <a:lnTo>
                    <a:pt x="21383" y="26174"/>
                  </a:lnTo>
                  <a:lnTo>
                    <a:pt x="18018" y="27482"/>
                  </a:lnTo>
                  <a:lnTo>
                    <a:pt x="20255" y="27482"/>
                  </a:lnTo>
                  <a:lnTo>
                    <a:pt x="23771" y="23812"/>
                  </a:lnTo>
                  <a:close/>
                </a:path>
                <a:path w="29845" h="29845">
                  <a:moveTo>
                    <a:pt x="22176" y="2311"/>
                  </a:moveTo>
                  <a:lnTo>
                    <a:pt x="18221" y="2311"/>
                  </a:lnTo>
                  <a:lnTo>
                    <a:pt x="23034" y="6438"/>
                  </a:lnTo>
                  <a:lnTo>
                    <a:pt x="25409" y="8445"/>
                  </a:lnTo>
                  <a:lnTo>
                    <a:pt x="27035" y="11480"/>
                  </a:lnTo>
                  <a:lnTo>
                    <a:pt x="27428" y="18059"/>
                  </a:lnTo>
                  <a:lnTo>
                    <a:pt x="26133" y="21424"/>
                  </a:lnTo>
                  <a:lnTo>
                    <a:pt x="23771" y="23812"/>
                  </a:lnTo>
                  <a:lnTo>
                    <a:pt x="28610" y="19177"/>
                  </a:lnTo>
                  <a:lnTo>
                    <a:pt x="29422" y="10566"/>
                  </a:lnTo>
                  <a:lnTo>
                    <a:pt x="24495" y="5003"/>
                  </a:lnTo>
                  <a:lnTo>
                    <a:pt x="22176" y="2311"/>
                  </a:lnTo>
                  <a:close/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2" name="object 202" descr=""/>
            <p:cNvSpPr/>
            <p:nvPr/>
          </p:nvSpPr>
          <p:spPr>
            <a:xfrm>
              <a:off x="3251249" y="8580057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20" h="20320">
                  <a:moveTo>
                    <a:pt x="15405" y="0"/>
                  </a:moveTo>
                  <a:lnTo>
                    <a:pt x="4445" y="0"/>
                  </a:lnTo>
                  <a:lnTo>
                    <a:pt x="0" y="4432"/>
                  </a:lnTo>
                  <a:lnTo>
                    <a:pt x="0" y="9918"/>
                  </a:lnTo>
                  <a:lnTo>
                    <a:pt x="0" y="15392"/>
                  </a:lnTo>
                  <a:lnTo>
                    <a:pt x="4445" y="19837"/>
                  </a:lnTo>
                  <a:lnTo>
                    <a:pt x="15405" y="19837"/>
                  </a:lnTo>
                  <a:lnTo>
                    <a:pt x="19837" y="15392"/>
                  </a:lnTo>
                  <a:lnTo>
                    <a:pt x="19837" y="4432"/>
                  </a:lnTo>
                  <a:lnTo>
                    <a:pt x="15405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3" name="object 203" descr=""/>
            <p:cNvSpPr/>
            <p:nvPr/>
          </p:nvSpPr>
          <p:spPr>
            <a:xfrm>
              <a:off x="3255465" y="8584261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29" h="11429">
                  <a:moveTo>
                    <a:pt x="8851" y="0"/>
                  </a:moveTo>
                  <a:lnTo>
                    <a:pt x="2552" y="0"/>
                  </a:lnTo>
                  <a:lnTo>
                    <a:pt x="0" y="2552"/>
                  </a:lnTo>
                  <a:lnTo>
                    <a:pt x="0" y="5714"/>
                  </a:lnTo>
                  <a:lnTo>
                    <a:pt x="0" y="8877"/>
                  </a:lnTo>
                  <a:lnTo>
                    <a:pt x="2552" y="11429"/>
                  </a:lnTo>
                  <a:lnTo>
                    <a:pt x="8851" y="11429"/>
                  </a:lnTo>
                  <a:lnTo>
                    <a:pt x="11417" y="8877"/>
                  </a:lnTo>
                  <a:lnTo>
                    <a:pt x="11417" y="2552"/>
                  </a:lnTo>
                  <a:lnTo>
                    <a:pt x="8851" y="0"/>
                  </a:lnTo>
                  <a:close/>
                </a:path>
              </a:pathLst>
            </a:custGeom>
            <a:solidFill>
              <a:srgbClr val="4D4D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4" name="object 204" descr=""/>
            <p:cNvSpPr/>
            <p:nvPr/>
          </p:nvSpPr>
          <p:spPr>
            <a:xfrm>
              <a:off x="3246451" y="8575211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5">
                  <a:moveTo>
                    <a:pt x="10895" y="0"/>
                  </a:moveTo>
                  <a:lnTo>
                    <a:pt x="0" y="11468"/>
                  </a:lnTo>
                  <a:lnTo>
                    <a:pt x="366" y="18580"/>
                  </a:lnTo>
                  <a:lnTo>
                    <a:pt x="2221" y="22161"/>
                  </a:lnTo>
                  <a:lnTo>
                    <a:pt x="4964" y="24536"/>
                  </a:lnTo>
                  <a:lnTo>
                    <a:pt x="10514" y="29451"/>
                  </a:lnTo>
                  <a:lnTo>
                    <a:pt x="19137" y="28651"/>
                  </a:lnTo>
                  <a:lnTo>
                    <a:pt x="20256" y="27482"/>
                  </a:lnTo>
                  <a:lnTo>
                    <a:pt x="18007" y="27482"/>
                  </a:lnTo>
                  <a:lnTo>
                    <a:pt x="11428" y="27076"/>
                  </a:lnTo>
                  <a:lnTo>
                    <a:pt x="8393" y="25450"/>
                  </a:lnTo>
                  <a:lnTo>
                    <a:pt x="6399" y="23088"/>
                  </a:lnTo>
                  <a:lnTo>
                    <a:pt x="2246" y="18275"/>
                  </a:lnTo>
                  <a:lnTo>
                    <a:pt x="3071" y="11036"/>
                  </a:lnTo>
                  <a:lnTo>
                    <a:pt x="7232" y="7035"/>
                  </a:lnTo>
                  <a:lnTo>
                    <a:pt x="10996" y="3111"/>
                  </a:lnTo>
                  <a:lnTo>
                    <a:pt x="18223" y="2311"/>
                  </a:lnTo>
                  <a:lnTo>
                    <a:pt x="22166" y="2311"/>
                  </a:lnTo>
                  <a:lnTo>
                    <a:pt x="18540" y="393"/>
                  </a:lnTo>
                  <a:lnTo>
                    <a:pt x="10895" y="0"/>
                  </a:lnTo>
                  <a:close/>
                </a:path>
                <a:path w="29845" h="29845">
                  <a:moveTo>
                    <a:pt x="23772" y="23812"/>
                  </a:moveTo>
                  <a:lnTo>
                    <a:pt x="21385" y="26174"/>
                  </a:lnTo>
                  <a:lnTo>
                    <a:pt x="18007" y="27482"/>
                  </a:lnTo>
                  <a:lnTo>
                    <a:pt x="20256" y="27482"/>
                  </a:lnTo>
                  <a:lnTo>
                    <a:pt x="23772" y="23812"/>
                  </a:lnTo>
                  <a:close/>
                </a:path>
                <a:path w="29845" h="29845">
                  <a:moveTo>
                    <a:pt x="22166" y="2311"/>
                  </a:moveTo>
                  <a:lnTo>
                    <a:pt x="18223" y="2311"/>
                  </a:lnTo>
                  <a:lnTo>
                    <a:pt x="23036" y="6438"/>
                  </a:lnTo>
                  <a:lnTo>
                    <a:pt x="25398" y="8432"/>
                  </a:lnTo>
                  <a:lnTo>
                    <a:pt x="27024" y="11468"/>
                  </a:lnTo>
                  <a:lnTo>
                    <a:pt x="27430" y="18046"/>
                  </a:lnTo>
                  <a:lnTo>
                    <a:pt x="26135" y="21424"/>
                  </a:lnTo>
                  <a:lnTo>
                    <a:pt x="23772" y="23812"/>
                  </a:lnTo>
                  <a:lnTo>
                    <a:pt x="28611" y="19176"/>
                  </a:lnTo>
                  <a:lnTo>
                    <a:pt x="29424" y="10566"/>
                  </a:lnTo>
                  <a:lnTo>
                    <a:pt x="24496" y="4991"/>
                  </a:lnTo>
                  <a:lnTo>
                    <a:pt x="22166" y="2311"/>
                  </a:lnTo>
                  <a:close/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5" name="object 205" descr=""/>
            <p:cNvSpPr/>
            <p:nvPr/>
          </p:nvSpPr>
          <p:spPr>
            <a:xfrm>
              <a:off x="3578844" y="8580057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20" h="20320">
                  <a:moveTo>
                    <a:pt x="15392" y="0"/>
                  </a:moveTo>
                  <a:lnTo>
                    <a:pt x="4445" y="0"/>
                  </a:lnTo>
                  <a:lnTo>
                    <a:pt x="0" y="4432"/>
                  </a:lnTo>
                  <a:lnTo>
                    <a:pt x="0" y="9918"/>
                  </a:lnTo>
                  <a:lnTo>
                    <a:pt x="0" y="15392"/>
                  </a:lnTo>
                  <a:lnTo>
                    <a:pt x="4445" y="19837"/>
                  </a:lnTo>
                  <a:lnTo>
                    <a:pt x="15392" y="19837"/>
                  </a:lnTo>
                  <a:lnTo>
                    <a:pt x="19837" y="15392"/>
                  </a:lnTo>
                  <a:lnTo>
                    <a:pt x="19837" y="4432"/>
                  </a:lnTo>
                  <a:lnTo>
                    <a:pt x="15392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6" name="object 206" descr=""/>
            <p:cNvSpPr/>
            <p:nvPr/>
          </p:nvSpPr>
          <p:spPr>
            <a:xfrm>
              <a:off x="3583049" y="8584261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29" h="11429">
                  <a:moveTo>
                    <a:pt x="8864" y="0"/>
                  </a:moveTo>
                  <a:lnTo>
                    <a:pt x="2552" y="0"/>
                  </a:lnTo>
                  <a:lnTo>
                    <a:pt x="0" y="2552"/>
                  </a:lnTo>
                  <a:lnTo>
                    <a:pt x="0" y="5714"/>
                  </a:lnTo>
                  <a:lnTo>
                    <a:pt x="0" y="8877"/>
                  </a:lnTo>
                  <a:lnTo>
                    <a:pt x="2552" y="11429"/>
                  </a:lnTo>
                  <a:lnTo>
                    <a:pt x="8864" y="11429"/>
                  </a:lnTo>
                  <a:lnTo>
                    <a:pt x="11417" y="8877"/>
                  </a:lnTo>
                  <a:lnTo>
                    <a:pt x="11417" y="2552"/>
                  </a:lnTo>
                  <a:lnTo>
                    <a:pt x="8864" y="0"/>
                  </a:lnTo>
                  <a:close/>
                </a:path>
              </a:pathLst>
            </a:custGeom>
            <a:solidFill>
              <a:srgbClr val="4D4D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7" name="object 207" descr=""/>
            <p:cNvSpPr/>
            <p:nvPr/>
          </p:nvSpPr>
          <p:spPr>
            <a:xfrm>
              <a:off x="3574036" y="8575211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5">
                  <a:moveTo>
                    <a:pt x="10906" y="0"/>
                  </a:moveTo>
                  <a:lnTo>
                    <a:pt x="0" y="11468"/>
                  </a:lnTo>
                  <a:lnTo>
                    <a:pt x="378" y="18580"/>
                  </a:lnTo>
                  <a:lnTo>
                    <a:pt x="2232" y="22161"/>
                  </a:lnTo>
                  <a:lnTo>
                    <a:pt x="4963" y="24536"/>
                  </a:lnTo>
                  <a:lnTo>
                    <a:pt x="10525" y="29451"/>
                  </a:lnTo>
                  <a:lnTo>
                    <a:pt x="19136" y="28651"/>
                  </a:lnTo>
                  <a:lnTo>
                    <a:pt x="20255" y="27482"/>
                  </a:lnTo>
                  <a:lnTo>
                    <a:pt x="18018" y="27482"/>
                  </a:lnTo>
                  <a:lnTo>
                    <a:pt x="11427" y="27076"/>
                  </a:lnTo>
                  <a:lnTo>
                    <a:pt x="8392" y="25450"/>
                  </a:lnTo>
                  <a:lnTo>
                    <a:pt x="6398" y="23088"/>
                  </a:lnTo>
                  <a:lnTo>
                    <a:pt x="2258" y="18275"/>
                  </a:lnTo>
                  <a:lnTo>
                    <a:pt x="3071" y="11036"/>
                  </a:lnTo>
                  <a:lnTo>
                    <a:pt x="7231" y="7035"/>
                  </a:lnTo>
                  <a:lnTo>
                    <a:pt x="11008" y="3111"/>
                  </a:lnTo>
                  <a:lnTo>
                    <a:pt x="18222" y="2311"/>
                  </a:lnTo>
                  <a:lnTo>
                    <a:pt x="22177" y="2311"/>
                  </a:lnTo>
                  <a:lnTo>
                    <a:pt x="18552" y="393"/>
                  </a:lnTo>
                  <a:lnTo>
                    <a:pt x="14716" y="215"/>
                  </a:lnTo>
                  <a:lnTo>
                    <a:pt x="10906" y="0"/>
                  </a:lnTo>
                  <a:close/>
                </a:path>
                <a:path w="29845" h="29845">
                  <a:moveTo>
                    <a:pt x="23772" y="23812"/>
                  </a:moveTo>
                  <a:lnTo>
                    <a:pt x="21384" y="26174"/>
                  </a:lnTo>
                  <a:lnTo>
                    <a:pt x="18018" y="27482"/>
                  </a:lnTo>
                  <a:lnTo>
                    <a:pt x="20255" y="27482"/>
                  </a:lnTo>
                  <a:lnTo>
                    <a:pt x="23772" y="23812"/>
                  </a:lnTo>
                  <a:close/>
                </a:path>
                <a:path w="29845" h="29845">
                  <a:moveTo>
                    <a:pt x="22177" y="2311"/>
                  </a:moveTo>
                  <a:lnTo>
                    <a:pt x="18222" y="2311"/>
                  </a:lnTo>
                  <a:lnTo>
                    <a:pt x="23035" y="6438"/>
                  </a:lnTo>
                  <a:lnTo>
                    <a:pt x="25410" y="8432"/>
                  </a:lnTo>
                  <a:lnTo>
                    <a:pt x="27035" y="11468"/>
                  </a:lnTo>
                  <a:lnTo>
                    <a:pt x="27429" y="18046"/>
                  </a:lnTo>
                  <a:lnTo>
                    <a:pt x="26134" y="21424"/>
                  </a:lnTo>
                  <a:lnTo>
                    <a:pt x="23772" y="23812"/>
                  </a:lnTo>
                  <a:lnTo>
                    <a:pt x="28610" y="19176"/>
                  </a:lnTo>
                  <a:lnTo>
                    <a:pt x="29423" y="10566"/>
                  </a:lnTo>
                  <a:lnTo>
                    <a:pt x="24495" y="4991"/>
                  </a:lnTo>
                  <a:lnTo>
                    <a:pt x="22177" y="2311"/>
                  </a:lnTo>
                  <a:close/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8" name="object 208" descr="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3314350" y="8646400"/>
              <a:ext cx="226174" cy="130632"/>
            </a:xfrm>
            <a:prstGeom prst="rect">
              <a:avLst/>
            </a:prstGeom>
          </p:spPr>
        </p:pic>
        <p:sp>
          <p:nvSpPr>
            <p:cNvPr id="209" name="object 209" descr=""/>
            <p:cNvSpPr/>
            <p:nvPr/>
          </p:nvSpPr>
          <p:spPr>
            <a:xfrm>
              <a:off x="3093975" y="7971806"/>
              <a:ext cx="209550" cy="269240"/>
            </a:xfrm>
            <a:custGeom>
              <a:avLst/>
              <a:gdLst/>
              <a:ahLst/>
              <a:cxnLst/>
              <a:rect l="l" t="t" r="r" b="b"/>
              <a:pathLst>
                <a:path w="209550" h="269240">
                  <a:moveTo>
                    <a:pt x="209232" y="0"/>
                  </a:moveTo>
                  <a:lnTo>
                    <a:pt x="195795" y="0"/>
                  </a:lnTo>
                  <a:lnTo>
                    <a:pt x="195795" y="114058"/>
                  </a:lnTo>
                  <a:lnTo>
                    <a:pt x="165651" y="128832"/>
                  </a:lnTo>
                  <a:lnTo>
                    <a:pt x="141819" y="151952"/>
                  </a:lnTo>
                  <a:lnTo>
                    <a:pt x="126156" y="181563"/>
                  </a:lnTo>
                  <a:lnTo>
                    <a:pt x="120523" y="215811"/>
                  </a:lnTo>
                  <a:lnTo>
                    <a:pt x="120523" y="255460"/>
                  </a:lnTo>
                  <a:lnTo>
                    <a:pt x="0" y="255460"/>
                  </a:lnTo>
                  <a:lnTo>
                    <a:pt x="0" y="268884"/>
                  </a:lnTo>
                  <a:lnTo>
                    <a:pt x="133946" y="268884"/>
                  </a:lnTo>
                  <a:lnTo>
                    <a:pt x="133946" y="215811"/>
                  </a:lnTo>
                  <a:lnTo>
                    <a:pt x="138691" y="186245"/>
                  </a:lnTo>
                  <a:lnTo>
                    <a:pt x="152079" y="160429"/>
                  </a:lnTo>
                  <a:lnTo>
                    <a:pt x="172844" y="140076"/>
                  </a:lnTo>
                  <a:lnTo>
                    <a:pt x="199720" y="126898"/>
                  </a:lnTo>
                  <a:lnTo>
                    <a:pt x="209232" y="124002"/>
                  </a:lnTo>
                  <a:lnTo>
                    <a:pt x="20923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0" name="object 210" descr="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3093974" y="8225256"/>
              <a:ext cx="133807" cy="15430"/>
            </a:xfrm>
            <a:prstGeom prst="rect">
              <a:avLst/>
            </a:prstGeom>
          </p:spPr>
        </p:pic>
        <p:pic>
          <p:nvPicPr>
            <p:cNvPr id="211" name="object 211" descr="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3226168" y="7971802"/>
              <a:ext cx="77330" cy="173202"/>
            </a:xfrm>
            <a:prstGeom prst="rect">
              <a:avLst/>
            </a:prstGeom>
          </p:spPr>
        </p:pic>
        <p:sp>
          <p:nvSpPr>
            <p:cNvPr id="212" name="object 212" descr=""/>
            <p:cNvSpPr/>
            <p:nvPr/>
          </p:nvSpPr>
          <p:spPr>
            <a:xfrm>
              <a:off x="3550972" y="7971806"/>
              <a:ext cx="209550" cy="269240"/>
            </a:xfrm>
            <a:custGeom>
              <a:avLst/>
              <a:gdLst/>
              <a:ahLst/>
              <a:cxnLst/>
              <a:rect l="l" t="t" r="r" b="b"/>
              <a:pathLst>
                <a:path w="209550" h="269240">
                  <a:moveTo>
                    <a:pt x="13423" y="0"/>
                  </a:moveTo>
                  <a:lnTo>
                    <a:pt x="0" y="0"/>
                  </a:lnTo>
                  <a:lnTo>
                    <a:pt x="0" y="124002"/>
                  </a:lnTo>
                  <a:lnTo>
                    <a:pt x="9499" y="126898"/>
                  </a:lnTo>
                  <a:lnTo>
                    <a:pt x="36377" y="140076"/>
                  </a:lnTo>
                  <a:lnTo>
                    <a:pt x="57146" y="160429"/>
                  </a:lnTo>
                  <a:lnTo>
                    <a:pt x="70539" y="186245"/>
                  </a:lnTo>
                  <a:lnTo>
                    <a:pt x="75285" y="215811"/>
                  </a:lnTo>
                  <a:lnTo>
                    <a:pt x="75285" y="268884"/>
                  </a:lnTo>
                  <a:lnTo>
                    <a:pt x="209219" y="268884"/>
                  </a:lnTo>
                  <a:lnTo>
                    <a:pt x="209219" y="255460"/>
                  </a:lnTo>
                  <a:lnTo>
                    <a:pt x="88709" y="255460"/>
                  </a:lnTo>
                  <a:lnTo>
                    <a:pt x="88709" y="215811"/>
                  </a:lnTo>
                  <a:lnTo>
                    <a:pt x="83075" y="181563"/>
                  </a:lnTo>
                  <a:lnTo>
                    <a:pt x="67411" y="151952"/>
                  </a:lnTo>
                  <a:lnTo>
                    <a:pt x="43575" y="128832"/>
                  </a:lnTo>
                  <a:lnTo>
                    <a:pt x="13423" y="114058"/>
                  </a:lnTo>
                  <a:lnTo>
                    <a:pt x="13423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3" name="object 213" descr="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3626383" y="8225256"/>
              <a:ext cx="133807" cy="15430"/>
            </a:xfrm>
            <a:prstGeom prst="rect">
              <a:avLst/>
            </a:prstGeom>
          </p:spPr>
        </p:pic>
        <p:pic>
          <p:nvPicPr>
            <p:cNvPr id="214" name="object 214" descr="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3550678" y="7971802"/>
              <a:ext cx="77343" cy="173202"/>
            </a:xfrm>
            <a:prstGeom prst="rect">
              <a:avLst/>
            </a:prstGeom>
          </p:spPr>
        </p:pic>
        <p:sp>
          <p:nvSpPr>
            <p:cNvPr id="215" name="object 215" descr=""/>
            <p:cNvSpPr/>
            <p:nvPr/>
          </p:nvSpPr>
          <p:spPr>
            <a:xfrm>
              <a:off x="3093975" y="8531200"/>
              <a:ext cx="209550" cy="269240"/>
            </a:xfrm>
            <a:custGeom>
              <a:avLst/>
              <a:gdLst/>
              <a:ahLst/>
              <a:cxnLst/>
              <a:rect l="l" t="t" r="r" b="b"/>
              <a:pathLst>
                <a:path w="209550" h="269240">
                  <a:moveTo>
                    <a:pt x="133946" y="0"/>
                  </a:moveTo>
                  <a:lnTo>
                    <a:pt x="0" y="0"/>
                  </a:lnTo>
                  <a:lnTo>
                    <a:pt x="0" y="13423"/>
                  </a:lnTo>
                  <a:lnTo>
                    <a:pt x="120523" y="13423"/>
                  </a:lnTo>
                  <a:lnTo>
                    <a:pt x="120523" y="53073"/>
                  </a:lnTo>
                  <a:lnTo>
                    <a:pt x="126156" y="87320"/>
                  </a:lnTo>
                  <a:lnTo>
                    <a:pt x="141819" y="116932"/>
                  </a:lnTo>
                  <a:lnTo>
                    <a:pt x="165651" y="140052"/>
                  </a:lnTo>
                  <a:lnTo>
                    <a:pt x="195795" y="154825"/>
                  </a:lnTo>
                  <a:lnTo>
                    <a:pt x="195795" y="268884"/>
                  </a:lnTo>
                  <a:lnTo>
                    <a:pt x="209232" y="268884"/>
                  </a:lnTo>
                  <a:lnTo>
                    <a:pt x="209232" y="144881"/>
                  </a:lnTo>
                  <a:lnTo>
                    <a:pt x="199720" y="141985"/>
                  </a:lnTo>
                  <a:lnTo>
                    <a:pt x="172844" y="128807"/>
                  </a:lnTo>
                  <a:lnTo>
                    <a:pt x="152079" y="108454"/>
                  </a:lnTo>
                  <a:lnTo>
                    <a:pt x="138691" y="82639"/>
                  </a:lnTo>
                  <a:lnTo>
                    <a:pt x="133946" y="53073"/>
                  </a:lnTo>
                  <a:lnTo>
                    <a:pt x="13394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6" name="object 216" descr="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3093974" y="8531199"/>
              <a:ext cx="133807" cy="15430"/>
            </a:xfrm>
            <a:prstGeom prst="rect">
              <a:avLst/>
            </a:prstGeom>
          </p:spPr>
        </p:pic>
        <p:pic>
          <p:nvPicPr>
            <p:cNvPr id="217" name="object 217" descr="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3226168" y="8626881"/>
              <a:ext cx="77330" cy="173201"/>
            </a:xfrm>
            <a:prstGeom prst="rect">
              <a:avLst/>
            </a:prstGeom>
          </p:spPr>
        </p:pic>
        <p:sp>
          <p:nvSpPr>
            <p:cNvPr id="218" name="object 218" descr=""/>
            <p:cNvSpPr/>
            <p:nvPr/>
          </p:nvSpPr>
          <p:spPr>
            <a:xfrm>
              <a:off x="3550972" y="8531200"/>
              <a:ext cx="209550" cy="269240"/>
            </a:xfrm>
            <a:custGeom>
              <a:avLst/>
              <a:gdLst/>
              <a:ahLst/>
              <a:cxnLst/>
              <a:rect l="l" t="t" r="r" b="b"/>
              <a:pathLst>
                <a:path w="209550" h="269240">
                  <a:moveTo>
                    <a:pt x="209219" y="0"/>
                  </a:moveTo>
                  <a:lnTo>
                    <a:pt x="75285" y="0"/>
                  </a:lnTo>
                  <a:lnTo>
                    <a:pt x="75285" y="53073"/>
                  </a:lnTo>
                  <a:lnTo>
                    <a:pt x="70539" y="82639"/>
                  </a:lnTo>
                  <a:lnTo>
                    <a:pt x="57146" y="108454"/>
                  </a:lnTo>
                  <a:lnTo>
                    <a:pt x="36377" y="128807"/>
                  </a:lnTo>
                  <a:lnTo>
                    <a:pt x="9499" y="141985"/>
                  </a:lnTo>
                  <a:lnTo>
                    <a:pt x="0" y="144881"/>
                  </a:lnTo>
                  <a:lnTo>
                    <a:pt x="0" y="268884"/>
                  </a:lnTo>
                  <a:lnTo>
                    <a:pt x="13423" y="268884"/>
                  </a:lnTo>
                  <a:lnTo>
                    <a:pt x="13423" y="154825"/>
                  </a:lnTo>
                  <a:lnTo>
                    <a:pt x="43575" y="140052"/>
                  </a:lnTo>
                  <a:lnTo>
                    <a:pt x="67411" y="116932"/>
                  </a:lnTo>
                  <a:lnTo>
                    <a:pt x="83075" y="87320"/>
                  </a:lnTo>
                  <a:lnTo>
                    <a:pt x="88709" y="53073"/>
                  </a:lnTo>
                  <a:lnTo>
                    <a:pt x="88709" y="13423"/>
                  </a:lnTo>
                  <a:lnTo>
                    <a:pt x="209219" y="13423"/>
                  </a:lnTo>
                  <a:lnTo>
                    <a:pt x="20921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9" name="object 219" descr="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3626383" y="8531199"/>
              <a:ext cx="133807" cy="15430"/>
            </a:xfrm>
            <a:prstGeom prst="rect">
              <a:avLst/>
            </a:prstGeom>
          </p:spPr>
        </p:pic>
        <p:pic>
          <p:nvPicPr>
            <p:cNvPr id="220" name="object 220" descr="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3550679" y="8626880"/>
              <a:ext cx="77342" cy="173202"/>
            </a:xfrm>
            <a:prstGeom prst="rect">
              <a:avLst/>
            </a:prstGeom>
          </p:spPr>
        </p:pic>
        <p:sp>
          <p:nvSpPr>
            <p:cNvPr id="221" name="object 221" descr=""/>
            <p:cNvSpPr/>
            <p:nvPr/>
          </p:nvSpPr>
          <p:spPr>
            <a:xfrm>
              <a:off x="3086356" y="7964191"/>
              <a:ext cx="682625" cy="843915"/>
            </a:xfrm>
            <a:custGeom>
              <a:avLst/>
              <a:gdLst/>
              <a:ahLst/>
              <a:cxnLst/>
              <a:rect l="l" t="t" r="r" b="b"/>
              <a:pathLst>
                <a:path w="682625" h="843915">
                  <a:moveTo>
                    <a:pt x="674624" y="0"/>
                  </a:moveTo>
                  <a:lnTo>
                    <a:pt x="66459" y="0"/>
                  </a:lnTo>
                  <a:lnTo>
                    <a:pt x="40590" y="5222"/>
                  </a:lnTo>
                  <a:lnTo>
                    <a:pt x="19465" y="19464"/>
                  </a:lnTo>
                  <a:lnTo>
                    <a:pt x="5222" y="40585"/>
                  </a:lnTo>
                  <a:lnTo>
                    <a:pt x="0" y="66446"/>
                  </a:lnTo>
                  <a:lnTo>
                    <a:pt x="0" y="776947"/>
                  </a:lnTo>
                  <a:lnTo>
                    <a:pt x="5222" y="802816"/>
                  </a:lnTo>
                  <a:lnTo>
                    <a:pt x="19465" y="823941"/>
                  </a:lnTo>
                  <a:lnTo>
                    <a:pt x="40590" y="838184"/>
                  </a:lnTo>
                  <a:lnTo>
                    <a:pt x="66459" y="843407"/>
                  </a:lnTo>
                  <a:lnTo>
                    <a:pt x="615708" y="843407"/>
                  </a:lnTo>
                  <a:lnTo>
                    <a:pt x="641569" y="838184"/>
                  </a:lnTo>
                  <a:lnTo>
                    <a:pt x="658024" y="827087"/>
                  </a:lnTo>
                  <a:lnTo>
                    <a:pt x="66459" y="827087"/>
                  </a:lnTo>
                  <a:lnTo>
                    <a:pt x="46960" y="823141"/>
                  </a:lnTo>
                  <a:lnTo>
                    <a:pt x="31021" y="812385"/>
                  </a:lnTo>
                  <a:lnTo>
                    <a:pt x="20265" y="796446"/>
                  </a:lnTo>
                  <a:lnTo>
                    <a:pt x="16319" y="776947"/>
                  </a:lnTo>
                  <a:lnTo>
                    <a:pt x="16319" y="66446"/>
                  </a:lnTo>
                  <a:lnTo>
                    <a:pt x="20265" y="46957"/>
                  </a:lnTo>
                  <a:lnTo>
                    <a:pt x="31021" y="31026"/>
                  </a:lnTo>
                  <a:lnTo>
                    <a:pt x="46960" y="20276"/>
                  </a:lnTo>
                  <a:lnTo>
                    <a:pt x="66459" y="16332"/>
                  </a:lnTo>
                  <a:lnTo>
                    <a:pt x="682155" y="16332"/>
                  </a:lnTo>
                  <a:lnTo>
                    <a:pt x="682155" y="7531"/>
                  </a:lnTo>
                  <a:lnTo>
                    <a:pt x="674624" y="0"/>
                  </a:lnTo>
                  <a:close/>
                </a:path>
                <a:path w="682625" h="843915">
                  <a:moveTo>
                    <a:pt x="682155" y="16332"/>
                  </a:moveTo>
                  <a:lnTo>
                    <a:pt x="665607" y="16332"/>
                  </a:lnTo>
                  <a:lnTo>
                    <a:pt x="665835" y="16548"/>
                  </a:lnTo>
                  <a:lnTo>
                    <a:pt x="665835" y="776947"/>
                  </a:lnTo>
                  <a:lnTo>
                    <a:pt x="661889" y="796446"/>
                  </a:lnTo>
                  <a:lnTo>
                    <a:pt x="651135" y="812385"/>
                  </a:lnTo>
                  <a:lnTo>
                    <a:pt x="635199" y="823141"/>
                  </a:lnTo>
                  <a:lnTo>
                    <a:pt x="615708" y="827087"/>
                  </a:lnTo>
                  <a:lnTo>
                    <a:pt x="658024" y="827087"/>
                  </a:lnTo>
                  <a:lnTo>
                    <a:pt x="662690" y="823941"/>
                  </a:lnTo>
                  <a:lnTo>
                    <a:pt x="676932" y="802816"/>
                  </a:lnTo>
                  <a:lnTo>
                    <a:pt x="682155" y="776947"/>
                  </a:lnTo>
                  <a:lnTo>
                    <a:pt x="682155" y="16332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2" name="object 222" descr="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3304692" y="8104618"/>
              <a:ext cx="246367" cy="50977"/>
            </a:xfrm>
            <a:prstGeom prst="rect">
              <a:avLst/>
            </a:prstGeom>
          </p:spPr>
        </p:pic>
        <p:pic>
          <p:nvPicPr>
            <p:cNvPr id="223" name="object 223" descr="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3233445" y="8424265"/>
              <a:ext cx="388099" cy="44132"/>
            </a:xfrm>
            <a:prstGeom prst="rect">
              <a:avLst/>
            </a:prstGeom>
          </p:spPr>
        </p:pic>
        <p:pic>
          <p:nvPicPr>
            <p:cNvPr id="224" name="object 224" descr="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3233585" y="8183358"/>
              <a:ext cx="70396" cy="84506"/>
            </a:xfrm>
            <a:prstGeom prst="rect">
              <a:avLst/>
            </a:prstGeom>
          </p:spPr>
        </p:pic>
        <p:pic>
          <p:nvPicPr>
            <p:cNvPr id="225" name="object 225" descr="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3550780" y="8183359"/>
              <a:ext cx="70408" cy="84505"/>
            </a:xfrm>
            <a:prstGeom prst="rect">
              <a:avLst/>
            </a:prstGeom>
          </p:spPr>
        </p:pic>
        <p:pic>
          <p:nvPicPr>
            <p:cNvPr id="226" name="object 226" descr="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3233445" y="8247595"/>
              <a:ext cx="22402" cy="220522"/>
            </a:xfrm>
            <a:prstGeom prst="rect">
              <a:avLst/>
            </a:prstGeom>
          </p:spPr>
        </p:pic>
        <p:pic>
          <p:nvPicPr>
            <p:cNvPr id="227" name="object 227" descr="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3598925" y="8247595"/>
              <a:ext cx="22402" cy="220522"/>
            </a:xfrm>
            <a:prstGeom prst="rect">
              <a:avLst/>
            </a:prstGeom>
          </p:spPr>
        </p:pic>
        <p:sp>
          <p:nvSpPr>
            <p:cNvPr id="228" name="object 228" descr=""/>
            <p:cNvSpPr/>
            <p:nvPr/>
          </p:nvSpPr>
          <p:spPr>
            <a:xfrm>
              <a:off x="3286249" y="8271378"/>
              <a:ext cx="278130" cy="133985"/>
            </a:xfrm>
            <a:custGeom>
              <a:avLst/>
              <a:gdLst/>
              <a:ahLst/>
              <a:cxnLst/>
              <a:rect l="l" t="t" r="r" b="b"/>
              <a:pathLst>
                <a:path w="278129" h="133984">
                  <a:moveTo>
                    <a:pt x="211099" y="133642"/>
                  </a:moveTo>
                  <a:lnTo>
                    <a:pt x="237110" y="128390"/>
                  </a:lnTo>
                  <a:lnTo>
                    <a:pt x="258352" y="114069"/>
                  </a:lnTo>
                  <a:lnTo>
                    <a:pt x="272674" y="92831"/>
                  </a:lnTo>
                  <a:lnTo>
                    <a:pt x="277926" y="66827"/>
                  </a:lnTo>
                  <a:lnTo>
                    <a:pt x="272674" y="40815"/>
                  </a:lnTo>
                  <a:lnTo>
                    <a:pt x="258352" y="19573"/>
                  </a:lnTo>
                  <a:lnTo>
                    <a:pt x="237110" y="5251"/>
                  </a:lnTo>
                  <a:lnTo>
                    <a:pt x="211099" y="0"/>
                  </a:lnTo>
                  <a:lnTo>
                    <a:pt x="66827" y="0"/>
                  </a:lnTo>
                  <a:lnTo>
                    <a:pt x="40810" y="5251"/>
                  </a:lnTo>
                  <a:lnTo>
                    <a:pt x="19569" y="19573"/>
                  </a:lnTo>
                  <a:lnTo>
                    <a:pt x="5250" y="40815"/>
                  </a:lnTo>
                  <a:lnTo>
                    <a:pt x="0" y="66827"/>
                  </a:lnTo>
                  <a:lnTo>
                    <a:pt x="5250" y="92831"/>
                  </a:lnTo>
                  <a:lnTo>
                    <a:pt x="19569" y="114069"/>
                  </a:lnTo>
                  <a:lnTo>
                    <a:pt x="40810" y="128390"/>
                  </a:lnTo>
                  <a:lnTo>
                    <a:pt x="66827" y="133642"/>
                  </a:lnTo>
                  <a:lnTo>
                    <a:pt x="211099" y="133642"/>
                  </a:lnTo>
                  <a:close/>
                </a:path>
              </a:pathLst>
            </a:custGeom>
            <a:ln w="317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9" name="object 229" descr=""/>
            <p:cNvSpPr/>
            <p:nvPr/>
          </p:nvSpPr>
          <p:spPr>
            <a:xfrm>
              <a:off x="3286249" y="8271378"/>
              <a:ext cx="278130" cy="133985"/>
            </a:xfrm>
            <a:custGeom>
              <a:avLst/>
              <a:gdLst/>
              <a:ahLst/>
              <a:cxnLst/>
              <a:rect l="l" t="t" r="r" b="b"/>
              <a:pathLst>
                <a:path w="278129" h="133984">
                  <a:moveTo>
                    <a:pt x="211099" y="133642"/>
                  </a:moveTo>
                  <a:lnTo>
                    <a:pt x="237110" y="128390"/>
                  </a:lnTo>
                  <a:lnTo>
                    <a:pt x="258352" y="114069"/>
                  </a:lnTo>
                  <a:lnTo>
                    <a:pt x="272674" y="92831"/>
                  </a:lnTo>
                  <a:lnTo>
                    <a:pt x="277926" y="66827"/>
                  </a:lnTo>
                  <a:lnTo>
                    <a:pt x="272674" y="40815"/>
                  </a:lnTo>
                  <a:lnTo>
                    <a:pt x="258352" y="19573"/>
                  </a:lnTo>
                  <a:lnTo>
                    <a:pt x="237110" y="5251"/>
                  </a:lnTo>
                  <a:lnTo>
                    <a:pt x="211099" y="0"/>
                  </a:lnTo>
                  <a:lnTo>
                    <a:pt x="66827" y="0"/>
                  </a:lnTo>
                  <a:lnTo>
                    <a:pt x="40810" y="5251"/>
                  </a:lnTo>
                  <a:lnTo>
                    <a:pt x="19569" y="19573"/>
                  </a:lnTo>
                  <a:lnTo>
                    <a:pt x="5250" y="40815"/>
                  </a:lnTo>
                  <a:lnTo>
                    <a:pt x="0" y="66827"/>
                  </a:lnTo>
                  <a:lnTo>
                    <a:pt x="5250" y="92831"/>
                  </a:lnTo>
                  <a:lnTo>
                    <a:pt x="19569" y="114069"/>
                  </a:lnTo>
                  <a:lnTo>
                    <a:pt x="40810" y="128390"/>
                  </a:lnTo>
                  <a:lnTo>
                    <a:pt x="66827" y="133642"/>
                  </a:lnTo>
                  <a:lnTo>
                    <a:pt x="211099" y="133642"/>
                  </a:lnTo>
                  <a:close/>
                </a:path>
              </a:pathLst>
            </a:custGeom>
            <a:ln w="25399">
              <a:solidFill>
                <a:srgbClr val="E4E4E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0" name="object 230" descr=""/>
            <p:cNvSpPr/>
            <p:nvPr/>
          </p:nvSpPr>
          <p:spPr>
            <a:xfrm>
              <a:off x="3286249" y="8271378"/>
              <a:ext cx="278130" cy="133985"/>
            </a:xfrm>
            <a:custGeom>
              <a:avLst/>
              <a:gdLst/>
              <a:ahLst/>
              <a:cxnLst/>
              <a:rect l="l" t="t" r="r" b="b"/>
              <a:pathLst>
                <a:path w="278129" h="133984">
                  <a:moveTo>
                    <a:pt x="211099" y="133642"/>
                  </a:moveTo>
                  <a:lnTo>
                    <a:pt x="237110" y="128390"/>
                  </a:lnTo>
                  <a:lnTo>
                    <a:pt x="258352" y="114069"/>
                  </a:lnTo>
                  <a:lnTo>
                    <a:pt x="272674" y="92831"/>
                  </a:lnTo>
                  <a:lnTo>
                    <a:pt x="277926" y="66827"/>
                  </a:lnTo>
                  <a:lnTo>
                    <a:pt x="272674" y="40815"/>
                  </a:lnTo>
                  <a:lnTo>
                    <a:pt x="258352" y="19573"/>
                  </a:lnTo>
                  <a:lnTo>
                    <a:pt x="237110" y="5251"/>
                  </a:lnTo>
                  <a:lnTo>
                    <a:pt x="211099" y="0"/>
                  </a:lnTo>
                  <a:lnTo>
                    <a:pt x="66827" y="0"/>
                  </a:lnTo>
                  <a:lnTo>
                    <a:pt x="40810" y="5251"/>
                  </a:lnTo>
                  <a:lnTo>
                    <a:pt x="19569" y="19573"/>
                  </a:lnTo>
                  <a:lnTo>
                    <a:pt x="5250" y="40815"/>
                  </a:lnTo>
                  <a:lnTo>
                    <a:pt x="0" y="66827"/>
                  </a:lnTo>
                  <a:lnTo>
                    <a:pt x="5250" y="92831"/>
                  </a:lnTo>
                  <a:lnTo>
                    <a:pt x="19569" y="114069"/>
                  </a:lnTo>
                  <a:lnTo>
                    <a:pt x="40810" y="128390"/>
                  </a:lnTo>
                  <a:lnTo>
                    <a:pt x="66827" y="133642"/>
                  </a:lnTo>
                  <a:lnTo>
                    <a:pt x="211099" y="133642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1" name="object 231" descr=""/>
            <p:cNvSpPr/>
            <p:nvPr/>
          </p:nvSpPr>
          <p:spPr>
            <a:xfrm>
              <a:off x="3314934" y="8286895"/>
              <a:ext cx="227329" cy="109855"/>
            </a:xfrm>
            <a:custGeom>
              <a:avLst/>
              <a:gdLst/>
              <a:ahLst/>
              <a:cxnLst/>
              <a:rect l="l" t="t" r="r" b="b"/>
              <a:pathLst>
                <a:path w="227329" h="109854">
                  <a:moveTo>
                    <a:pt x="172554" y="109232"/>
                  </a:moveTo>
                  <a:lnTo>
                    <a:pt x="193812" y="104939"/>
                  </a:lnTo>
                  <a:lnTo>
                    <a:pt x="211170" y="93232"/>
                  </a:lnTo>
                  <a:lnTo>
                    <a:pt x="222873" y="75869"/>
                  </a:lnTo>
                  <a:lnTo>
                    <a:pt x="227164" y="54609"/>
                  </a:lnTo>
                  <a:lnTo>
                    <a:pt x="222873" y="33352"/>
                  </a:lnTo>
                  <a:lnTo>
                    <a:pt x="211170" y="15994"/>
                  </a:lnTo>
                  <a:lnTo>
                    <a:pt x="193812" y="4291"/>
                  </a:lnTo>
                  <a:lnTo>
                    <a:pt x="172554" y="0"/>
                  </a:lnTo>
                  <a:lnTo>
                    <a:pt x="54622" y="0"/>
                  </a:lnTo>
                  <a:lnTo>
                    <a:pt x="33363" y="4291"/>
                  </a:lnTo>
                  <a:lnTo>
                    <a:pt x="16000" y="15994"/>
                  </a:lnTo>
                  <a:lnTo>
                    <a:pt x="4293" y="33352"/>
                  </a:lnTo>
                  <a:lnTo>
                    <a:pt x="0" y="54609"/>
                  </a:lnTo>
                  <a:lnTo>
                    <a:pt x="4293" y="75869"/>
                  </a:lnTo>
                  <a:lnTo>
                    <a:pt x="16000" y="93232"/>
                  </a:lnTo>
                  <a:lnTo>
                    <a:pt x="33363" y="104939"/>
                  </a:lnTo>
                  <a:lnTo>
                    <a:pt x="54622" y="109232"/>
                  </a:lnTo>
                  <a:lnTo>
                    <a:pt x="172554" y="109232"/>
                  </a:lnTo>
                  <a:close/>
                </a:path>
              </a:pathLst>
            </a:custGeom>
            <a:ln w="317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2" name="object 232" descr="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3291919" y="8052849"/>
              <a:ext cx="273441" cy="355978"/>
            </a:xfrm>
            <a:prstGeom prst="rect">
              <a:avLst/>
            </a:prstGeom>
          </p:spPr>
        </p:pic>
      </p:grpSp>
      <p:grpSp>
        <p:nvGrpSpPr>
          <p:cNvPr id="233" name="object 233" descr=""/>
          <p:cNvGrpSpPr/>
          <p:nvPr/>
        </p:nvGrpSpPr>
        <p:grpSpPr>
          <a:xfrm>
            <a:off x="1492675" y="3270300"/>
            <a:ext cx="1143635" cy="923925"/>
            <a:chOff x="1492675" y="3270300"/>
            <a:chExt cx="1143635" cy="923925"/>
          </a:xfrm>
        </p:grpSpPr>
        <p:pic>
          <p:nvPicPr>
            <p:cNvPr id="234" name="object 234" descr="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1788159" y="3740327"/>
              <a:ext cx="585787" cy="451992"/>
            </a:xfrm>
            <a:prstGeom prst="rect">
              <a:avLst/>
            </a:prstGeom>
          </p:spPr>
        </p:pic>
        <p:sp>
          <p:nvSpPr>
            <p:cNvPr id="235" name="object 235" descr=""/>
            <p:cNvSpPr/>
            <p:nvPr/>
          </p:nvSpPr>
          <p:spPr>
            <a:xfrm>
              <a:off x="1788146" y="3752076"/>
              <a:ext cx="586105" cy="440690"/>
            </a:xfrm>
            <a:custGeom>
              <a:avLst/>
              <a:gdLst/>
              <a:ahLst/>
              <a:cxnLst/>
              <a:rect l="l" t="t" r="r" b="b"/>
              <a:pathLst>
                <a:path w="586105" h="440689">
                  <a:moveTo>
                    <a:pt x="516420" y="440245"/>
                  </a:moveTo>
                  <a:lnTo>
                    <a:pt x="69380" y="440245"/>
                  </a:lnTo>
                  <a:lnTo>
                    <a:pt x="42374" y="434793"/>
                  </a:lnTo>
                  <a:lnTo>
                    <a:pt x="20321" y="419923"/>
                  </a:lnTo>
                  <a:lnTo>
                    <a:pt x="5452" y="397870"/>
                  </a:lnTo>
                  <a:lnTo>
                    <a:pt x="0" y="370865"/>
                  </a:lnTo>
                  <a:lnTo>
                    <a:pt x="29387" y="13030"/>
                  </a:lnTo>
                  <a:lnTo>
                    <a:pt x="29387" y="5829"/>
                  </a:lnTo>
                  <a:lnTo>
                    <a:pt x="35217" y="0"/>
                  </a:lnTo>
                  <a:lnTo>
                    <a:pt x="42418" y="0"/>
                  </a:lnTo>
                  <a:lnTo>
                    <a:pt x="487045" y="0"/>
                  </a:lnTo>
                  <a:lnTo>
                    <a:pt x="536092" y="20321"/>
                  </a:lnTo>
                  <a:lnTo>
                    <a:pt x="556412" y="69380"/>
                  </a:lnTo>
                  <a:lnTo>
                    <a:pt x="585800" y="370865"/>
                  </a:lnTo>
                  <a:lnTo>
                    <a:pt x="580347" y="397870"/>
                  </a:lnTo>
                  <a:lnTo>
                    <a:pt x="565478" y="419923"/>
                  </a:lnTo>
                  <a:lnTo>
                    <a:pt x="543425" y="434793"/>
                  </a:lnTo>
                  <a:lnTo>
                    <a:pt x="516420" y="440245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6" name="object 236" descr=""/>
            <p:cNvSpPr/>
            <p:nvPr/>
          </p:nvSpPr>
          <p:spPr>
            <a:xfrm>
              <a:off x="1843608" y="4054106"/>
              <a:ext cx="476884" cy="10160"/>
            </a:xfrm>
            <a:custGeom>
              <a:avLst/>
              <a:gdLst/>
              <a:ahLst/>
              <a:cxnLst/>
              <a:rect l="l" t="t" r="r" b="b"/>
              <a:pathLst>
                <a:path w="476885" h="10160">
                  <a:moveTo>
                    <a:pt x="476783" y="0"/>
                  </a:moveTo>
                  <a:lnTo>
                    <a:pt x="0" y="0"/>
                  </a:lnTo>
                  <a:lnTo>
                    <a:pt x="0" y="10121"/>
                  </a:lnTo>
                  <a:lnTo>
                    <a:pt x="476783" y="10121"/>
                  </a:lnTo>
                  <a:lnTo>
                    <a:pt x="476783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7" name="object 237" descr="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1494269" y="3271888"/>
              <a:ext cx="1140028" cy="786421"/>
            </a:xfrm>
            <a:prstGeom prst="rect">
              <a:avLst/>
            </a:prstGeom>
          </p:spPr>
        </p:pic>
        <p:sp>
          <p:nvSpPr>
            <p:cNvPr id="238" name="object 238" descr=""/>
            <p:cNvSpPr/>
            <p:nvPr/>
          </p:nvSpPr>
          <p:spPr>
            <a:xfrm>
              <a:off x="1494262" y="3271888"/>
              <a:ext cx="1140460" cy="741045"/>
            </a:xfrm>
            <a:custGeom>
              <a:avLst/>
              <a:gdLst/>
              <a:ahLst/>
              <a:cxnLst/>
              <a:rect l="l" t="t" r="r" b="b"/>
              <a:pathLst>
                <a:path w="1140460" h="741045">
                  <a:moveTo>
                    <a:pt x="1125359" y="0"/>
                  </a:moveTo>
                  <a:lnTo>
                    <a:pt x="1075042" y="0"/>
                  </a:lnTo>
                  <a:lnTo>
                    <a:pt x="1007948" y="0"/>
                  </a:lnTo>
                  <a:lnTo>
                    <a:pt x="64985" y="0"/>
                  </a:lnTo>
                  <a:lnTo>
                    <a:pt x="39690" y="5106"/>
                  </a:lnTo>
                  <a:lnTo>
                    <a:pt x="19034" y="19034"/>
                  </a:lnTo>
                  <a:lnTo>
                    <a:pt x="5106" y="39690"/>
                  </a:lnTo>
                  <a:lnTo>
                    <a:pt x="0" y="64985"/>
                  </a:lnTo>
                  <a:lnTo>
                    <a:pt x="0" y="675627"/>
                  </a:lnTo>
                  <a:lnTo>
                    <a:pt x="5106" y="700922"/>
                  </a:lnTo>
                  <a:lnTo>
                    <a:pt x="19034" y="721579"/>
                  </a:lnTo>
                  <a:lnTo>
                    <a:pt x="39690" y="735506"/>
                  </a:lnTo>
                  <a:lnTo>
                    <a:pt x="64985" y="740613"/>
                  </a:lnTo>
                  <a:lnTo>
                    <a:pt x="1075042" y="740613"/>
                  </a:lnTo>
                  <a:lnTo>
                    <a:pt x="1100337" y="735506"/>
                  </a:lnTo>
                  <a:lnTo>
                    <a:pt x="1120994" y="721579"/>
                  </a:lnTo>
                  <a:lnTo>
                    <a:pt x="1134921" y="700922"/>
                  </a:lnTo>
                  <a:lnTo>
                    <a:pt x="1140028" y="675627"/>
                  </a:lnTo>
                  <a:lnTo>
                    <a:pt x="1140028" y="335013"/>
                  </a:lnTo>
                  <a:lnTo>
                    <a:pt x="1140028" y="64985"/>
                  </a:lnTo>
                  <a:lnTo>
                    <a:pt x="1140028" y="14668"/>
                  </a:lnTo>
                  <a:lnTo>
                    <a:pt x="1140028" y="6565"/>
                  </a:lnTo>
                  <a:lnTo>
                    <a:pt x="1133475" y="0"/>
                  </a:lnTo>
                  <a:lnTo>
                    <a:pt x="1125359" y="0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9" name="object 239" descr="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2582595" y="3271888"/>
              <a:ext cx="51701" cy="739254"/>
            </a:xfrm>
            <a:prstGeom prst="rect">
              <a:avLst/>
            </a:prstGeom>
          </p:spPr>
        </p:pic>
        <p:sp>
          <p:nvSpPr>
            <p:cNvPr id="240" name="object 240" descr=""/>
            <p:cNvSpPr/>
            <p:nvPr/>
          </p:nvSpPr>
          <p:spPr>
            <a:xfrm>
              <a:off x="2582602" y="3271888"/>
              <a:ext cx="52069" cy="739775"/>
            </a:xfrm>
            <a:custGeom>
              <a:avLst/>
              <a:gdLst/>
              <a:ahLst/>
              <a:cxnLst/>
              <a:rect l="l" t="t" r="r" b="b"/>
              <a:pathLst>
                <a:path w="52069" h="739775">
                  <a:moveTo>
                    <a:pt x="37020" y="0"/>
                  </a:moveTo>
                  <a:lnTo>
                    <a:pt x="0" y="0"/>
                  </a:lnTo>
                  <a:lnTo>
                    <a:pt x="0" y="739241"/>
                  </a:lnTo>
                  <a:lnTo>
                    <a:pt x="20527" y="731121"/>
                  </a:lnTo>
                  <a:lnTo>
                    <a:pt x="36912" y="716888"/>
                  </a:lnTo>
                  <a:lnTo>
                    <a:pt x="47763" y="697927"/>
                  </a:lnTo>
                  <a:lnTo>
                    <a:pt x="51688" y="675627"/>
                  </a:lnTo>
                  <a:lnTo>
                    <a:pt x="51688" y="335013"/>
                  </a:lnTo>
                  <a:lnTo>
                    <a:pt x="51688" y="64985"/>
                  </a:lnTo>
                  <a:lnTo>
                    <a:pt x="51688" y="14668"/>
                  </a:lnTo>
                  <a:lnTo>
                    <a:pt x="51688" y="6565"/>
                  </a:lnTo>
                  <a:lnTo>
                    <a:pt x="45135" y="0"/>
                  </a:lnTo>
                  <a:lnTo>
                    <a:pt x="37020" y="0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1" name="object 241" descr="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2604147" y="3305391"/>
              <a:ext cx="30149" cy="217754"/>
            </a:xfrm>
            <a:prstGeom prst="rect">
              <a:avLst/>
            </a:prstGeom>
          </p:spPr>
        </p:pic>
        <p:sp>
          <p:nvSpPr>
            <p:cNvPr id="242" name="object 242" descr=""/>
            <p:cNvSpPr/>
            <p:nvPr/>
          </p:nvSpPr>
          <p:spPr>
            <a:xfrm>
              <a:off x="2604145" y="3305393"/>
              <a:ext cx="30480" cy="217804"/>
            </a:xfrm>
            <a:custGeom>
              <a:avLst/>
              <a:gdLst/>
              <a:ahLst/>
              <a:cxnLst/>
              <a:rect l="l" t="t" r="r" b="b"/>
              <a:pathLst>
                <a:path w="30480" h="217804">
                  <a:moveTo>
                    <a:pt x="30149" y="0"/>
                  </a:moveTo>
                  <a:lnTo>
                    <a:pt x="0" y="31102"/>
                  </a:lnTo>
                  <a:lnTo>
                    <a:pt x="0" y="184734"/>
                  </a:lnTo>
                  <a:lnTo>
                    <a:pt x="30149" y="217754"/>
                  </a:lnTo>
                  <a:lnTo>
                    <a:pt x="30149" y="0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3" name="object 243" descr="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2582595" y="3534791"/>
              <a:ext cx="22351" cy="473074"/>
            </a:xfrm>
            <a:prstGeom prst="rect">
              <a:avLst/>
            </a:prstGeom>
          </p:spPr>
        </p:pic>
        <p:sp>
          <p:nvSpPr>
            <p:cNvPr id="244" name="object 244" descr=""/>
            <p:cNvSpPr/>
            <p:nvPr/>
          </p:nvSpPr>
          <p:spPr>
            <a:xfrm>
              <a:off x="2582608" y="3534797"/>
              <a:ext cx="22860" cy="473075"/>
            </a:xfrm>
            <a:custGeom>
              <a:avLst/>
              <a:gdLst/>
              <a:ahLst/>
              <a:cxnLst/>
              <a:rect l="l" t="t" r="r" b="b"/>
              <a:pathLst>
                <a:path w="22860" h="473075">
                  <a:moveTo>
                    <a:pt x="10845" y="322884"/>
                  </a:moveTo>
                  <a:lnTo>
                    <a:pt x="10845" y="473062"/>
                  </a:lnTo>
                  <a:lnTo>
                    <a:pt x="14897" y="471436"/>
                  </a:lnTo>
                  <a:lnTo>
                    <a:pt x="18732" y="469379"/>
                  </a:lnTo>
                  <a:lnTo>
                    <a:pt x="22326" y="467004"/>
                  </a:lnTo>
                  <a:lnTo>
                    <a:pt x="22326" y="21056"/>
                  </a:lnTo>
                  <a:lnTo>
                    <a:pt x="0" y="0"/>
                  </a:lnTo>
                  <a:lnTo>
                    <a:pt x="0" y="312902"/>
                  </a:lnTo>
                  <a:lnTo>
                    <a:pt x="10845" y="322884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5" name="object 245" descr=""/>
            <p:cNvSpPr/>
            <p:nvPr/>
          </p:nvSpPr>
          <p:spPr>
            <a:xfrm>
              <a:off x="2389899" y="3281884"/>
              <a:ext cx="181610" cy="39370"/>
            </a:xfrm>
            <a:custGeom>
              <a:avLst/>
              <a:gdLst/>
              <a:ahLst/>
              <a:cxnLst/>
              <a:rect l="l" t="t" r="r" b="b"/>
              <a:pathLst>
                <a:path w="181610" h="39370">
                  <a:moveTo>
                    <a:pt x="179654" y="0"/>
                  </a:moveTo>
                  <a:lnTo>
                    <a:pt x="1562" y="0"/>
                  </a:lnTo>
                  <a:lnTo>
                    <a:pt x="0" y="1562"/>
                  </a:lnTo>
                  <a:lnTo>
                    <a:pt x="0" y="37363"/>
                  </a:lnTo>
                  <a:lnTo>
                    <a:pt x="1562" y="38925"/>
                  </a:lnTo>
                  <a:lnTo>
                    <a:pt x="3492" y="38925"/>
                  </a:lnTo>
                  <a:lnTo>
                    <a:pt x="179654" y="38925"/>
                  </a:lnTo>
                  <a:lnTo>
                    <a:pt x="181216" y="37363"/>
                  </a:lnTo>
                  <a:lnTo>
                    <a:pt x="181216" y="1562"/>
                  </a:lnTo>
                  <a:lnTo>
                    <a:pt x="179654" y="0"/>
                  </a:lnTo>
                  <a:close/>
                </a:path>
              </a:pathLst>
            </a:custGeom>
            <a:solidFill>
              <a:srgbClr val="4D4D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6" name="object 246" descr=""/>
            <p:cNvSpPr/>
            <p:nvPr/>
          </p:nvSpPr>
          <p:spPr>
            <a:xfrm>
              <a:off x="2398179" y="3286035"/>
              <a:ext cx="165100" cy="29845"/>
            </a:xfrm>
            <a:custGeom>
              <a:avLst/>
              <a:gdLst/>
              <a:ahLst/>
              <a:cxnLst/>
              <a:rect l="l" t="t" r="r" b="b"/>
              <a:pathLst>
                <a:path w="165100" h="29845">
                  <a:moveTo>
                    <a:pt x="29375" y="0"/>
                  </a:moveTo>
                  <a:lnTo>
                    <a:pt x="0" y="0"/>
                  </a:lnTo>
                  <a:lnTo>
                    <a:pt x="0" y="29349"/>
                  </a:lnTo>
                  <a:lnTo>
                    <a:pt x="29375" y="29349"/>
                  </a:lnTo>
                  <a:lnTo>
                    <a:pt x="29375" y="0"/>
                  </a:lnTo>
                  <a:close/>
                </a:path>
                <a:path w="165100" h="29845">
                  <a:moveTo>
                    <a:pt x="38595" y="25577"/>
                  </a:moveTo>
                  <a:lnTo>
                    <a:pt x="38354" y="24980"/>
                  </a:lnTo>
                  <a:lnTo>
                    <a:pt x="37947" y="24574"/>
                  </a:lnTo>
                  <a:lnTo>
                    <a:pt x="37299" y="23990"/>
                  </a:lnTo>
                  <a:lnTo>
                    <a:pt x="36360" y="23812"/>
                  </a:lnTo>
                  <a:lnTo>
                    <a:pt x="35242" y="24218"/>
                  </a:lnTo>
                  <a:lnTo>
                    <a:pt x="35013" y="24409"/>
                  </a:lnTo>
                  <a:lnTo>
                    <a:pt x="34836" y="24574"/>
                  </a:lnTo>
                  <a:lnTo>
                    <a:pt x="34429" y="25044"/>
                  </a:lnTo>
                  <a:lnTo>
                    <a:pt x="34188" y="25577"/>
                  </a:lnTo>
                  <a:lnTo>
                    <a:pt x="34188" y="26454"/>
                  </a:lnTo>
                  <a:lnTo>
                    <a:pt x="34239" y="26758"/>
                  </a:lnTo>
                  <a:lnTo>
                    <a:pt x="34366" y="26987"/>
                  </a:lnTo>
                  <a:lnTo>
                    <a:pt x="34480" y="27279"/>
                  </a:lnTo>
                  <a:lnTo>
                    <a:pt x="36118" y="28397"/>
                  </a:lnTo>
                  <a:lnTo>
                    <a:pt x="36360" y="28397"/>
                  </a:lnTo>
                  <a:lnTo>
                    <a:pt x="36944" y="28397"/>
                  </a:lnTo>
                  <a:lnTo>
                    <a:pt x="38417" y="26987"/>
                  </a:lnTo>
                  <a:lnTo>
                    <a:pt x="38531" y="26758"/>
                  </a:lnTo>
                  <a:lnTo>
                    <a:pt x="38595" y="26454"/>
                  </a:lnTo>
                  <a:lnTo>
                    <a:pt x="38595" y="25577"/>
                  </a:lnTo>
                  <a:close/>
                </a:path>
                <a:path w="165100" h="29845">
                  <a:moveTo>
                    <a:pt x="38595" y="17691"/>
                  </a:moveTo>
                  <a:lnTo>
                    <a:pt x="38354" y="17106"/>
                  </a:lnTo>
                  <a:lnTo>
                    <a:pt x="37947" y="16700"/>
                  </a:lnTo>
                  <a:lnTo>
                    <a:pt x="37134" y="15938"/>
                  </a:lnTo>
                  <a:lnTo>
                    <a:pt x="35648" y="15938"/>
                  </a:lnTo>
                  <a:lnTo>
                    <a:pt x="34836" y="16700"/>
                  </a:lnTo>
                  <a:lnTo>
                    <a:pt x="34429" y="17170"/>
                  </a:lnTo>
                  <a:lnTo>
                    <a:pt x="34188" y="17691"/>
                  </a:lnTo>
                  <a:lnTo>
                    <a:pt x="34188" y="18580"/>
                  </a:lnTo>
                  <a:lnTo>
                    <a:pt x="34239" y="18872"/>
                  </a:lnTo>
                  <a:lnTo>
                    <a:pt x="34366" y="19113"/>
                  </a:lnTo>
                  <a:lnTo>
                    <a:pt x="34480" y="19405"/>
                  </a:lnTo>
                  <a:lnTo>
                    <a:pt x="36118" y="20523"/>
                  </a:lnTo>
                  <a:lnTo>
                    <a:pt x="36360" y="20523"/>
                  </a:lnTo>
                  <a:lnTo>
                    <a:pt x="36944" y="20523"/>
                  </a:lnTo>
                  <a:lnTo>
                    <a:pt x="37541" y="20281"/>
                  </a:lnTo>
                  <a:lnTo>
                    <a:pt x="37947" y="19875"/>
                  </a:lnTo>
                  <a:lnTo>
                    <a:pt x="38290" y="19405"/>
                  </a:lnTo>
                  <a:lnTo>
                    <a:pt x="38417" y="19113"/>
                  </a:lnTo>
                  <a:lnTo>
                    <a:pt x="38531" y="18872"/>
                  </a:lnTo>
                  <a:lnTo>
                    <a:pt x="38595" y="18580"/>
                  </a:lnTo>
                  <a:lnTo>
                    <a:pt x="38595" y="17691"/>
                  </a:lnTo>
                  <a:close/>
                </a:path>
                <a:path w="165100" h="29845">
                  <a:moveTo>
                    <a:pt x="38595" y="10121"/>
                  </a:moveTo>
                  <a:lnTo>
                    <a:pt x="38531" y="9829"/>
                  </a:lnTo>
                  <a:lnTo>
                    <a:pt x="38417" y="9601"/>
                  </a:lnTo>
                  <a:lnTo>
                    <a:pt x="38290" y="9309"/>
                  </a:lnTo>
                  <a:lnTo>
                    <a:pt x="38125" y="9067"/>
                  </a:lnTo>
                  <a:lnTo>
                    <a:pt x="37134" y="8077"/>
                  </a:lnTo>
                  <a:lnTo>
                    <a:pt x="35648" y="8077"/>
                  </a:lnTo>
                  <a:lnTo>
                    <a:pt x="34836" y="8890"/>
                  </a:lnTo>
                  <a:lnTo>
                    <a:pt x="34594" y="9067"/>
                  </a:lnTo>
                  <a:lnTo>
                    <a:pt x="34480" y="9309"/>
                  </a:lnTo>
                  <a:lnTo>
                    <a:pt x="34366" y="9601"/>
                  </a:lnTo>
                  <a:lnTo>
                    <a:pt x="34239" y="9829"/>
                  </a:lnTo>
                  <a:lnTo>
                    <a:pt x="34188" y="10121"/>
                  </a:lnTo>
                  <a:lnTo>
                    <a:pt x="34188" y="10718"/>
                  </a:lnTo>
                  <a:lnTo>
                    <a:pt x="34239" y="11010"/>
                  </a:lnTo>
                  <a:lnTo>
                    <a:pt x="34366" y="11239"/>
                  </a:lnTo>
                  <a:lnTo>
                    <a:pt x="34480" y="11531"/>
                  </a:lnTo>
                  <a:lnTo>
                    <a:pt x="34594" y="11772"/>
                  </a:lnTo>
                  <a:lnTo>
                    <a:pt x="34836" y="12001"/>
                  </a:lnTo>
                  <a:lnTo>
                    <a:pt x="35242" y="12420"/>
                  </a:lnTo>
                  <a:lnTo>
                    <a:pt x="35763" y="12649"/>
                  </a:lnTo>
                  <a:lnTo>
                    <a:pt x="36360" y="12649"/>
                  </a:lnTo>
                  <a:lnTo>
                    <a:pt x="36944" y="12649"/>
                  </a:lnTo>
                  <a:lnTo>
                    <a:pt x="38417" y="11239"/>
                  </a:lnTo>
                  <a:lnTo>
                    <a:pt x="38531" y="11010"/>
                  </a:lnTo>
                  <a:lnTo>
                    <a:pt x="38595" y="10718"/>
                  </a:lnTo>
                  <a:lnTo>
                    <a:pt x="38595" y="10121"/>
                  </a:lnTo>
                  <a:close/>
                </a:path>
                <a:path w="165100" h="29845">
                  <a:moveTo>
                    <a:pt x="38595" y="2247"/>
                  </a:moveTo>
                  <a:lnTo>
                    <a:pt x="38531" y="1955"/>
                  </a:lnTo>
                  <a:lnTo>
                    <a:pt x="38417" y="1714"/>
                  </a:lnTo>
                  <a:lnTo>
                    <a:pt x="38290" y="1422"/>
                  </a:lnTo>
                  <a:lnTo>
                    <a:pt x="38125" y="1193"/>
                  </a:lnTo>
                  <a:lnTo>
                    <a:pt x="37134" y="190"/>
                  </a:lnTo>
                  <a:lnTo>
                    <a:pt x="35648" y="190"/>
                  </a:lnTo>
                  <a:lnTo>
                    <a:pt x="34429" y="1422"/>
                  </a:lnTo>
                  <a:lnTo>
                    <a:pt x="34188" y="1955"/>
                  </a:lnTo>
                  <a:lnTo>
                    <a:pt x="34188" y="3124"/>
                  </a:lnTo>
                  <a:lnTo>
                    <a:pt x="34429" y="3657"/>
                  </a:lnTo>
                  <a:lnTo>
                    <a:pt x="34836" y="4127"/>
                  </a:lnTo>
                  <a:lnTo>
                    <a:pt x="35242" y="4533"/>
                  </a:lnTo>
                  <a:lnTo>
                    <a:pt x="35763" y="4775"/>
                  </a:lnTo>
                  <a:lnTo>
                    <a:pt x="36360" y="4775"/>
                  </a:lnTo>
                  <a:lnTo>
                    <a:pt x="36944" y="4775"/>
                  </a:lnTo>
                  <a:lnTo>
                    <a:pt x="38417" y="3365"/>
                  </a:lnTo>
                  <a:lnTo>
                    <a:pt x="38531" y="3124"/>
                  </a:lnTo>
                  <a:lnTo>
                    <a:pt x="38595" y="2832"/>
                  </a:lnTo>
                  <a:lnTo>
                    <a:pt x="38595" y="2247"/>
                  </a:lnTo>
                  <a:close/>
                </a:path>
                <a:path w="165100" h="29845">
                  <a:moveTo>
                    <a:pt x="50050" y="24930"/>
                  </a:moveTo>
                  <a:lnTo>
                    <a:pt x="49060" y="23926"/>
                  </a:lnTo>
                  <a:lnTo>
                    <a:pt x="46583" y="23926"/>
                  </a:lnTo>
                  <a:lnTo>
                    <a:pt x="45643" y="24930"/>
                  </a:lnTo>
                  <a:lnTo>
                    <a:pt x="45643" y="27393"/>
                  </a:lnTo>
                  <a:lnTo>
                    <a:pt x="46583" y="28333"/>
                  </a:lnTo>
                  <a:lnTo>
                    <a:pt x="49060" y="28333"/>
                  </a:lnTo>
                  <a:lnTo>
                    <a:pt x="50050" y="27393"/>
                  </a:lnTo>
                  <a:lnTo>
                    <a:pt x="50050" y="24930"/>
                  </a:lnTo>
                  <a:close/>
                </a:path>
                <a:path w="165100" h="29845">
                  <a:moveTo>
                    <a:pt x="50050" y="17056"/>
                  </a:moveTo>
                  <a:lnTo>
                    <a:pt x="49060" y="16052"/>
                  </a:lnTo>
                  <a:lnTo>
                    <a:pt x="46583" y="16052"/>
                  </a:lnTo>
                  <a:lnTo>
                    <a:pt x="45643" y="17056"/>
                  </a:lnTo>
                  <a:lnTo>
                    <a:pt x="45643" y="19519"/>
                  </a:lnTo>
                  <a:lnTo>
                    <a:pt x="46583" y="20523"/>
                  </a:lnTo>
                  <a:lnTo>
                    <a:pt x="49060" y="20523"/>
                  </a:lnTo>
                  <a:lnTo>
                    <a:pt x="50050" y="19519"/>
                  </a:lnTo>
                  <a:lnTo>
                    <a:pt x="50050" y="17056"/>
                  </a:lnTo>
                  <a:close/>
                </a:path>
                <a:path w="165100" h="29845">
                  <a:moveTo>
                    <a:pt x="50050" y="9194"/>
                  </a:moveTo>
                  <a:lnTo>
                    <a:pt x="49060" y="8255"/>
                  </a:lnTo>
                  <a:lnTo>
                    <a:pt x="46583" y="8255"/>
                  </a:lnTo>
                  <a:lnTo>
                    <a:pt x="45643" y="9194"/>
                  </a:lnTo>
                  <a:lnTo>
                    <a:pt x="45643" y="11658"/>
                  </a:lnTo>
                  <a:lnTo>
                    <a:pt x="46583" y="12649"/>
                  </a:lnTo>
                  <a:lnTo>
                    <a:pt x="49060" y="12649"/>
                  </a:lnTo>
                  <a:lnTo>
                    <a:pt x="50050" y="11658"/>
                  </a:lnTo>
                  <a:lnTo>
                    <a:pt x="50050" y="9194"/>
                  </a:lnTo>
                  <a:close/>
                </a:path>
                <a:path w="165100" h="29845">
                  <a:moveTo>
                    <a:pt x="50050" y="1308"/>
                  </a:moveTo>
                  <a:lnTo>
                    <a:pt x="49060" y="368"/>
                  </a:lnTo>
                  <a:lnTo>
                    <a:pt x="46583" y="368"/>
                  </a:lnTo>
                  <a:lnTo>
                    <a:pt x="45643" y="1308"/>
                  </a:lnTo>
                  <a:lnTo>
                    <a:pt x="45643" y="3771"/>
                  </a:lnTo>
                  <a:lnTo>
                    <a:pt x="46583" y="4775"/>
                  </a:lnTo>
                  <a:lnTo>
                    <a:pt x="49060" y="4775"/>
                  </a:lnTo>
                  <a:lnTo>
                    <a:pt x="50050" y="3771"/>
                  </a:lnTo>
                  <a:lnTo>
                    <a:pt x="50050" y="1308"/>
                  </a:lnTo>
                  <a:close/>
                </a:path>
                <a:path w="165100" h="29845">
                  <a:moveTo>
                    <a:pt x="61442" y="24930"/>
                  </a:moveTo>
                  <a:lnTo>
                    <a:pt x="60439" y="23926"/>
                  </a:lnTo>
                  <a:lnTo>
                    <a:pt x="58039" y="23926"/>
                  </a:lnTo>
                  <a:lnTo>
                    <a:pt x="57035" y="24930"/>
                  </a:lnTo>
                  <a:lnTo>
                    <a:pt x="57035" y="27393"/>
                  </a:lnTo>
                  <a:lnTo>
                    <a:pt x="58039" y="28333"/>
                  </a:lnTo>
                  <a:lnTo>
                    <a:pt x="60439" y="28333"/>
                  </a:lnTo>
                  <a:lnTo>
                    <a:pt x="61442" y="27393"/>
                  </a:lnTo>
                  <a:lnTo>
                    <a:pt x="61442" y="24930"/>
                  </a:lnTo>
                  <a:close/>
                </a:path>
                <a:path w="165100" h="29845">
                  <a:moveTo>
                    <a:pt x="61442" y="17056"/>
                  </a:moveTo>
                  <a:lnTo>
                    <a:pt x="60439" y="16052"/>
                  </a:lnTo>
                  <a:lnTo>
                    <a:pt x="58039" y="16052"/>
                  </a:lnTo>
                  <a:lnTo>
                    <a:pt x="57035" y="17056"/>
                  </a:lnTo>
                  <a:lnTo>
                    <a:pt x="57035" y="19519"/>
                  </a:lnTo>
                  <a:lnTo>
                    <a:pt x="58039" y="20523"/>
                  </a:lnTo>
                  <a:lnTo>
                    <a:pt x="60439" y="20523"/>
                  </a:lnTo>
                  <a:lnTo>
                    <a:pt x="61442" y="19519"/>
                  </a:lnTo>
                  <a:lnTo>
                    <a:pt x="61442" y="17056"/>
                  </a:lnTo>
                  <a:close/>
                </a:path>
                <a:path w="165100" h="29845">
                  <a:moveTo>
                    <a:pt x="61442" y="9194"/>
                  </a:moveTo>
                  <a:lnTo>
                    <a:pt x="60439" y="8255"/>
                  </a:lnTo>
                  <a:lnTo>
                    <a:pt x="58039" y="8255"/>
                  </a:lnTo>
                  <a:lnTo>
                    <a:pt x="57035" y="9194"/>
                  </a:lnTo>
                  <a:lnTo>
                    <a:pt x="57035" y="11658"/>
                  </a:lnTo>
                  <a:lnTo>
                    <a:pt x="58039" y="12649"/>
                  </a:lnTo>
                  <a:lnTo>
                    <a:pt x="60439" y="12649"/>
                  </a:lnTo>
                  <a:lnTo>
                    <a:pt x="61442" y="11658"/>
                  </a:lnTo>
                  <a:lnTo>
                    <a:pt x="61442" y="9194"/>
                  </a:lnTo>
                  <a:close/>
                </a:path>
                <a:path w="165100" h="29845">
                  <a:moveTo>
                    <a:pt x="61442" y="1308"/>
                  </a:moveTo>
                  <a:lnTo>
                    <a:pt x="60439" y="368"/>
                  </a:lnTo>
                  <a:lnTo>
                    <a:pt x="58039" y="368"/>
                  </a:lnTo>
                  <a:lnTo>
                    <a:pt x="57035" y="1308"/>
                  </a:lnTo>
                  <a:lnTo>
                    <a:pt x="57035" y="3771"/>
                  </a:lnTo>
                  <a:lnTo>
                    <a:pt x="58039" y="4775"/>
                  </a:lnTo>
                  <a:lnTo>
                    <a:pt x="60439" y="4775"/>
                  </a:lnTo>
                  <a:lnTo>
                    <a:pt x="61442" y="3771"/>
                  </a:lnTo>
                  <a:lnTo>
                    <a:pt x="61442" y="1308"/>
                  </a:lnTo>
                  <a:close/>
                </a:path>
                <a:path w="165100" h="29845">
                  <a:moveTo>
                    <a:pt x="72898" y="24930"/>
                  </a:moveTo>
                  <a:lnTo>
                    <a:pt x="71894" y="23926"/>
                  </a:lnTo>
                  <a:lnTo>
                    <a:pt x="69494" y="23926"/>
                  </a:lnTo>
                  <a:lnTo>
                    <a:pt x="68503" y="24930"/>
                  </a:lnTo>
                  <a:lnTo>
                    <a:pt x="68503" y="27393"/>
                  </a:lnTo>
                  <a:lnTo>
                    <a:pt x="69494" y="28333"/>
                  </a:lnTo>
                  <a:lnTo>
                    <a:pt x="71894" y="28333"/>
                  </a:lnTo>
                  <a:lnTo>
                    <a:pt x="72898" y="27393"/>
                  </a:lnTo>
                  <a:lnTo>
                    <a:pt x="72898" y="24930"/>
                  </a:lnTo>
                  <a:close/>
                </a:path>
                <a:path w="165100" h="29845">
                  <a:moveTo>
                    <a:pt x="72898" y="17056"/>
                  </a:moveTo>
                  <a:lnTo>
                    <a:pt x="71894" y="16052"/>
                  </a:lnTo>
                  <a:lnTo>
                    <a:pt x="69494" y="16052"/>
                  </a:lnTo>
                  <a:lnTo>
                    <a:pt x="68503" y="17056"/>
                  </a:lnTo>
                  <a:lnTo>
                    <a:pt x="68503" y="19519"/>
                  </a:lnTo>
                  <a:lnTo>
                    <a:pt x="69494" y="20523"/>
                  </a:lnTo>
                  <a:lnTo>
                    <a:pt x="71894" y="20523"/>
                  </a:lnTo>
                  <a:lnTo>
                    <a:pt x="72898" y="19519"/>
                  </a:lnTo>
                  <a:lnTo>
                    <a:pt x="72898" y="17056"/>
                  </a:lnTo>
                  <a:close/>
                </a:path>
                <a:path w="165100" h="29845">
                  <a:moveTo>
                    <a:pt x="72898" y="9194"/>
                  </a:moveTo>
                  <a:lnTo>
                    <a:pt x="71894" y="8255"/>
                  </a:lnTo>
                  <a:lnTo>
                    <a:pt x="69494" y="8255"/>
                  </a:lnTo>
                  <a:lnTo>
                    <a:pt x="68503" y="9194"/>
                  </a:lnTo>
                  <a:lnTo>
                    <a:pt x="68503" y="11658"/>
                  </a:lnTo>
                  <a:lnTo>
                    <a:pt x="69494" y="12649"/>
                  </a:lnTo>
                  <a:lnTo>
                    <a:pt x="71894" y="12649"/>
                  </a:lnTo>
                  <a:lnTo>
                    <a:pt x="72898" y="11658"/>
                  </a:lnTo>
                  <a:lnTo>
                    <a:pt x="72898" y="9194"/>
                  </a:lnTo>
                  <a:close/>
                </a:path>
                <a:path w="165100" h="29845">
                  <a:moveTo>
                    <a:pt x="72898" y="1308"/>
                  </a:moveTo>
                  <a:lnTo>
                    <a:pt x="71894" y="368"/>
                  </a:lnTo>
                  <a:lnTo>
                    <a:pt x="69494" y="368"/>
                  </a:lnTo>
                  <a:lnTo>
                    <a:pt x="68503" y="1308"/>
                  </a:lnTo>
                  <a:lnTo>
                    <a:pt x="68503" y="3771"/>
                  </a:lnTo>
                  <a:lnTo>
                    <a:pt x="69494" y="4775"/>
                  </a:lnTo>
                  <a:lnTo>
                    <a:pt x="71894" y="4775"/>
                  </a:lnTo>
                  <a:lnTo>
                    <a:pt x="72898" y="3771"/>
                  </a:lnTo>
                  <a:lnTo>
                    <a:pt x="72898" y="1308"/>
                  </a:lnTo>
                  <a:close/>
                </a:path>
                <a:path w="165100" h="29845">
                  <a:moveTo>
                    <a:pt x="84366" y="24930"/>
                  </a:moveTo>
                  <a:lnTo>
                    <a:pt x="83362" y="23926"/>
                  </a:lnTo>
                  <a:lnTo>
                    <a:pt x="80949" y="23926"/>
                  </a:lnTo>
                  <a:lnTo>
                    <a:pt x="79959" y="24930"/>
                  </a:lnTo>
                  <a:lnTo>
                    <a:pt x="79959" y="27393"/>
                  </a:lnTo>
                  <a:lnTo>
                    <a:pt x="80949" y="28333"/>
                  </a:lnTo>
                  <a:lnTo>
                    <a:pt x="83362" y="28333"/>
                  </a:lnTo>
                  <a:lnTo>
                    <a:pt x="84366" y="27393"/>
                  </a:lnTo>
                  <a:lnTo>
                    <a:pt x="84366" y="24930"/>
                  </a:lnTo>
                  <a:close/>
                </a:path>
                <a:path w="165100" h="29845">
                  <a:moveTo>
                    <a:pt x="84366" y="17056"/>
                  </a:moveTo>
                  <a:lnTo>
                    <a:pt x="83362" y="16052"/>
                  </a:lnTo>
                  <a:lnTo>
                    <a:pt x="80949" y="16052"/>
                  </a:lnTo>
                  <a:lnTo>
                    <a:pt x="79959" y="17056"/>
                  </a:lnTo>
                  <a:lnTo>
                    <a:pt x="79959" y="19519"/>
                  </a:lnTo>
                  <a:lnTo>
                    <a:pt x="80949" y="20523"/>
                  </a:lnTo>
                  <a:lnTo>
                    <a:pt x="83362" y="20523"/>
                  </a:lnTo>
                  <a:lnTo>
                    <a:pt x="84366" y="19519"/>
                  </a:lnTo>
                  <a:lnTo>
                    <a:pt x="84366" y="17056"/>
                  </a:lnTo>
                  <a:close/>
                </a:path>
                <a:path w="165100" h="29845">
                  <a:moveTo>
                    <a:pt x="84366" y="9194"/>
                  </a:moveTo>
                  <a:lnTo>
                    <a:pt x="83362" y="8255"/>
                  </a:lnTo>
                  <a:lnTo>
                    <a:pt x="80949" y="8255"/>
                  </a:lnTo>
                  <a:lnTo>
                    <a:pt x="79959" y="9194"/>
                  </a:lnTo>
                  <a:lnTo>
                    <a:pt x="79959" y="11658"/>
                  </a:lnTo>
                  <a:lnTo>
                    <a:pt x="80949" y="12649"/>
                  </a:lnTo>
                  <a:lnTo>
                    <a:pt x="83362" y="12649"/>
                  </a:lnTo>
                  <a:lnTo>
                    <a:pt x="84366" y="11658"/>
                  </a:lnTo>
                  <a:lnTo>
                    <a:pt x="84366" y="9194"/>
                  </a:lnTo>
                  <a:close/>
                </a:path>
                <a:path w="165100" h="29845">
                  <a:moveTo>
                    <a:pt x="84366" y="1308"/>
                  </a:moveTo>
                  <a:lnTo>
                    <a:pt x="83362" y="368"/>
                  </a:lnTo>
                  <a:lnTo>
                    <a:pt x="80949" y="368"/>
                  </a:lnTo>
                  <a:lnTo>
                    <a:pt x="79959" y="1308"/>
                  </a:lnTo>
                  <a:lnTo>
                    <a:pt x="79959" y="3771"/>
                  </a:lnTo>
                  <a:lnTo>
                    <a:pt x="80949" y="4775"/>
                  </a:lnTo>
                  <a:lnTo>
                    <a:pt x="83362" y="4775"/>
                  </a:lnTo>
                  <a:lnTo>
                    <a:pt x="84366" y="3771"/>
                  </a:lnTo>
                  <a:lnTo>
                    <a:pt x="84366" y="1308"/>
                  </a:lnTo>
                  <a:close/>
                </a:path>
                <a:path w="165100" h="29845">
                  <a:moveTo>
                    <a:pt x="95821" y="24930"/>
                  </a:moveTo>
                  <a:lnTo>
                    <a:pt x="94818" y="23926"/>
                  </a:lnTo>
                  <a:lnTo>
                    <a:pt x="92354" y="23926"/>
                  </a:lnTo>
                  <a:lnTo>
                    <a:pt x="91414" y="24930"/>
                  </a:lnTo>
                  <a:lnTo>
                    <a:pt x="91414" y="27393"/>
                  </a:lnTo>
                  <a:lnTo>
                    <a:pt x="92354" y="28333"/>
                  </a:lnTo>
                  <a:lnTo>
                    <a:pt x="94818" y="28333"/>
                  </a:lnTo>
                  <a:lnTo>
                    <a:pt x="95821" y="27393"/>
                  </a:lnTo>
                  <a:lnTo>
                    <a:pt x="95821" y="24930"/>
                  </a:lnTo>
                  <a:close/>
                </a:path>
                <a:path w="165100" h="29845">
                  <a:moveTo>
                    <a:pt x="95821" y="17056"/>
                  </a:moveTo>
                  <a:lnTo>
                    <a:pt x="94818" y="16052"/>
                  </a:lnTo>
                  <a:lnTo>
                    <a:pt x="92354" y="16052"/>
                  </a:lnTo>
                  <a:lnTo>
                    <a:pt x="91414" y="17056"/>
                  </a:lnTo>
                  <a:lnTo>
                    <a:pt x="91414" y="19519"/>
                  </a:lnTo>
                  <a:lnTo>
                    <a:pt x="92354" y="20523"/>
                  </a:lnTo>
                  <a:lnTo>
                    <a:pt x="94818" y="20523"/>
                  </a:lnTo>
                  <a:lnTo>
                    <a:pt x="95821" y="19519"/>
                  </a:lnTo>
                  <a:lnTo>
                    <a:pt x="95821" y="17056"/>
                  </a:lnTo>
                  <a:close/>
                </a:path>
                <a:path w="165100" h="29845">
                  <a:moveTo>
                    <a:pt x="95821" y="9194"/>
                  </a:moveTo>
                  <a:lnTo>
                    <a:pt x="94818" y="8255"/>
                  </a:lnTo>
                  <a:lnTo>
                    <a:pt x="92354" y="8255"/>
                  </a:lnTo>
                  <a:lnTo>
                    <a:pt x="91414" y="9194"/>
                  </a:lnTo>
                  <a:lnTo>
                    <a:pt x="91414" y="11658"/>
                  </a:lnTo>
                  <a:lnTo>
                    <a:pt x="92354" y="12649"/>
                  </a:lnTo>
                  <a:lnTo>
                    <a:pt x="94818" y="12649"/>
                  </a:lnTo>
                  <a:lnTo>
                    <a:pt x="95821" y="11658"/>
                  </a:lnTo>
                  <a:lnTo>
                    <a:pt x="95821" y="9194"/>
                  </a:lnTo>
                  <a:close/>
                </a:path>
                <a:path w="165100" h="29845">
                  <a:moveTo>
                    <a:pt x="95821" y="1308"/>
                  </a:moveTo>
                  <a:lnTo>
                    <a:pt x="94818" y="368"/>
                  </a:lnTo>
                  <a:lnTo>
                    <a:pt x="92354" y="368"/>
                  </a:lnTo>
                  <a:lnTo>
                    <a:pt x="91414" y="1308"/>
                  </a:lnTo>
                  <a:lnTo>
                    <a:pt x="91414" y="3771"/>
                  </a:lnTo>
                  <a:lnTo>
                    <a:pt x="92354" y="4775"/>
                  </a:lnTo>
                  <a:lnTo>
                    <a:pt x="94818" y="4775"/>
                  </a:lnTo>
                  <a:lnTo>
                    <a:pt x="95821" y="3771"/>
                  </a:lnTo>
                  <a:lnTo>
                    <a:pt x="95821" y="1308"/>
                  </a:lnTo>
                  <a:close/>
                </a:path>
                <a:path w="165100" h="29845">
                  <a:moveTo>
                    <a:pt x="107289" y="24930"/>
                  </a:moveTo>
                  <a:lnTo>
                    <a:pt x="106273" y="23926"/>
                  </a:lnTo>
                  <a:lnTo>
                    <a:pt x="103809" y="23926"/>
                  </a:lnTo>
                  <a:lnTo>
                    <a:pt x="102870" y="24930"/>
                  </a:lnTo>
                  <a:lnTo>
                    <a:pt x="102870" y="27393"/>
                  </a:lnTo>
                  <a:lnTo>
                    <a:pt x="103809" y="28333"/>
                  </a:lnTo>
                  <a:lnTo>
                    <a:pt x="106273" y="28333"/>
                  </a:lnTo>
                  <a:lnTo>
                    <a:pt x="107289" y="27393"/>
                  </a:lnTo>
                  <a:lnTo>
                    <a:pt x="107289" y="24930"/>
                  </a:lnTo>
                  <a:close/>
                </a:path>
                <a:path w="165100" h="29845">
                  <a:moveTo>
                    <a:pt x="107289" y="17056"/>
                  </a:moveTo>
                  <a:lnTo>
                    <a:pt x="106273" y="16052"/>
                  </a:lnTo>
                  <a:lnTo>
                    <a:pt x="103809" y="16052"/>
                  </a:lnTo>
                  <a:lnTo>
                    <a:pt x="102870" y="17056"/>
                  </a:lnTo>
                  <a:lnTo>
                    <a:pt x="102870" y="19519"/>
                  </a:lnTo>
                  <a:lnTo>
                    <a:pt x="103809" y="20523"/>
                  </a:lnTo>
                  <a:lnTo>
                    <a:pt x="106273" y="20523"/>
                  </a:lnTo>
                  <a:lnTo>
                    <a:pt x="107289" y="19519"/>
                  </a:lnTo>
                  <a:lnTo>
                    <a:pt x="107289" y="17056"/>
                  </a:lnTo>
                  <a:close/>
                </a:path>
                <a:path w="165100" h="29845">
                  <a:moveTo>
                    <a:pt x="107289" y="9194"/>
                  </a:moveTo>
                  <a:lnTo>
                    <a:pt x="106273" y="8255"/>
                  </a:lnTo>
                  <a:lnTo>
                    <a:pt x="103809" y="8255"/>
                  </a:lnTo>
                  <a:lnTo>
                    <a:pt x="102870" y="9194"/>
                  </a:lnTo>
                  <a:lnTo>
                    <a:pt x="102870" y="11658"/>
                  </a:lnTo>
                  <a:lnTo>
                    <a:pt x="103809" y="12649"/>
                  </a:lnTo>
                  <a:lnTo>
                    <a:pt x="106273" y="12649"/>
                  </a:lnTo>
                  <a:lnTo>
                    <a:pt x="107289" y="11658"/>
                  </a:lnTo>
                  <a:lnTo>
                    <a:pt x="107289" y="9194"/>
                  </a:lnTo>
                  <a:close/>
                </a:path>
                <a:path w="165100" h="29845">
                  <a:moveTo>
                    <a:pt x="107289" y="1308"/>
                  </a:moveTo>
                  <a:lnTo>
                    <a:pt x="106273" y="368"/>
                  </a:lnTo>
                  <a:lnTo>
                    <a:pt x="103809" y="368"/>
                  </a:lnTo>
                  <a:lnTo>
                    <a:pt x="102870" y="1308"/>
                  </a:lnTo>
                  <a:lnTo>
                    <a:pt x="102870" y="3771"/>
                  </a:lnTo>
                  <a:lnTo>
                    <a:pt x="103809" y="4775"/>
                  </a:lnTo>
                  <a:lnTo>
                    <a:pt x="106273" y="4775"/>
                  </a:lnTo>
                  <a:lnTo>
                    <a:pt x="107289" y="3771"/>
                  </a:lnTo>
                  <a:lnTo>
                    <a:pt x="107289" y="1308"/>
                  </a:lnTo>
                  <a:close/>
                </a:path>
                <a:path w="165100" h="29845">
                  <a:moveTo>
                    <a:pt x="118681" y="24930"/>
                  </a:moveTo>
                  <a:lnTo>
                    <a:pt x="117741" y="23926"/>
                  </a:lnTo>
                  <a:lnTo>
                    <a:pt x="115265" y="23926"/>
                  </a:lnTo>
                  <a:lnTo>
                    <a:pt x="114261" y="24930"/>
                  </a:lnTo>
                  <a:lnTo>
                    <a:pt x="114261" y="27393"/>
                  </a:lnTo>
                  <a:lnTo>
                    <a:pt x="115265" y="28333"/>
                  </a:lnTo>
                  <a:lnTo>
                    <a:pt x="117741" y="28333"/>
                  </a:lnTo>
                  <a:lnTo>
                    <a:pt x="118681" y="27393"/>
                  </a:lnTo>
                  <a:lnTo>
                    <a:pt x="118681" y="24930"/>
                  </a:lnTo>
                  <a:close/>
                </a:path>
                <a:path w="165100" h="29845">
                  <a:moveTo>
                    <a:pt x="118681" y="17056"/>
                  </a:moveTo>
                  <a:lnTo>
                    <a:pt x="117741" y="16052"/>
                  </a:lnTo>
                  <a:lnTo>
                    <a:pt x="115265" y="16052"/>
                  </a:lnTo>
                  <a:lnTo>
                    <a:pt x="114261" y="17056"/>
                  </a:lnTo>
                  <a:lnTo>
                    <a:pt x="114261" y="19519"/>
                  </a:lnTo>
                  <a:lnTo>
                    <a:pt x="115265" y="20523"/>
                  </a:lnTo>
                  <a:lnTo>
                    <a:pt x="117741" y="20523"/>
                  </a:lnTo>
                  <a:lnTo>
                    <a:pt x="118681" y="19519"/>
                  </a:lnTo>
                  <a:lnTo>
                    <a:pt x="118681" y="17056"/>
                  </a:lnTo>
                  <a:close/>
                </a:path>
                <a:path w="165100" h="29845">
                  <a:moveTo>
                    <a:pt x="118681" y="9194"/>
                  </a:moveTo>
                  <a:lnTo>
                    <a:pt x="117741" y="8255"/>
                  </a:lnTo>
                  <a:lnTo>
                    <a:pt x="115265" y="8255"/>
                  </a:lnTo>
                  <a:lnTo>
                    <a:pt x="114261" y="9194"/>
                  </a:lnTo>
                  <a:lnTo>
                    <a:pt x="114261" y="11658"/>
                  </a:lnTo>
                  <a:lnTo>
                    <a:pt x="115265" y="12649"/>
                  </a:lnTo>
                  <a:lnTo>
                    <a:pt x="117741" y="12649"/>
                  </a:lnTo>
                  <a:lnTo>
                    <a:pt x="118681" y="11658"/>
                  </a:lnTo>
                  <a:lnTo>
                    <a:pt x="118681" y="9194"/>
                  </a:lnTo>
                  <a:close/>
                </a:path>
                <a:path w="165100" h="29845">
                  <a:moveTo>
                    <a:pt x="118681" y="1308"/>
                  </a:moveTo>
                  <a:lnTo>
                    <a:pt x="117741" y="368"/>
                  </a:lnTo>
                  <a:lnTo>
                    <a:pt x="115265" y="368"/>
                  </a:lnTo>
                  <a:lnTo>
                    <a:pt x="114261" y="1308"/>
                  </a:lnTo>
                  <a:lnTo>
                    <a:pt x="114261" y="3771"/>
                  </a:lnTo>
                  <a:lnTo>
                    <a:pt x="115265" y="4775"/>
                  </a:lnTo>
                  <a:lnTo>
                    <a:pt x="117741" y="4775"/>
                  </a:lnTo>
                  <a:lnTo>
                    <a:pt x="118681" y="3771"/>
                  </a:lnTo>
                  <a:lnTo>
                    <a:pt x="118681" y="1308"/>
                  </a:lnTo>
                  <a:close/>
                </a:path>
                <a:path w="165100" h="29845">
                  <a:moveTo>
                    <a:pt x="130149" y="25577"/>
                  </a:moveTo>
                  <a:lnTo>
                    <a:pt x="127965" y="23812"/>
                  </a:lnTo>
                  <a:lnTo>
                    <a:pt x="127025" y="23990"/>
                  </a:lnTo>
                  <a:lnTo>
                    <a:pt x="126390" y="24574"/>
                  </a:lnTo>
                  <a:lnTo>
                    <a:pt x="125971" y="24980"/>
                  </a:lnTo>
                  <a:lnTo>
                    <a:pt x="125730" y="25577"/>
                  </a:lnTo>
                  <a:lnTo>
                    <a:pt x="125730" y="26454"/>
                  </a:lnTo>
                  <a:lnTo>
                    <a:pt x="125793" y="26758"/>
                  </a:lnTo>
                  <a:lnTo>
                    <a:pt x="125920" y="26987"/>
                  </a:lnTo>
                  <a:lnTo>
                    <a:pt x="126034" y="27279"/>
                  </a:lnTo>
                  <a:lnTo>
                    <a:pt x="126199" y="27520"/>
                  </a:lnTo>
                  <a:lnTo>
                    <a:pt x="126390" y="27749"/>
                  </a:lnTo>
                  <a:lnTo>
                    <a:pt x="126631" y="27927"/>
                  </a:lnTo>
                  <a:lnTo>
                    <a:pt x="126847" y="28105"/>
                  </a:lnTo>
                  <a:lnTo>
                    <a:pt x="127088" y="28219"/>
                  </a:lnTo>
                  <a:lnTo>
                    <a:pt x="127381" y="28333"/>
                  </a:lnTo>
                  <a:lnTo>
                    <a:pt x="127685" y="28397"/>
                  </a:lnTo>
                  <a:lnTo>
                    <a:pt x="127965" y="28397"/>
                  </a:lnTo>
                  <a:lnTo>
                    <a:pt x="128257" y="28397"/>
                  </a:lnTo>
                  <a:lnTo>
                    <a:pt x="128498" y="28333"/>
                  </a:lnTo>
                  <a:lnTo>
                    <a:pt x="128778" y="28219"/>
                  </a:lnTo>
                  <a:lnTo>
                    <a:pt x="129095" y="28105"/>
                  </a:lnTo>
                  <a:lnTo>
                    <a:pt x="129311" y="27927"/>
                  </a:lnTo>
                  <a:lnTo>
                    <a:pt x="129730" y="27520"/>
                  </a:lnTo>
                  <a:lnTo>
                    <a:pt x="129844" y="27279"/>
                  </a:lnTo>
                  <a:lnTo>
                    <a:pt x="129959" y="26987"/>
                  </a:lnTo>
                  <a:lnTo>
                    <a:pt x="130086" y="26758"/>
                  </a:lnTo>
                  <a:lnTo>
                    <a:pt x="130149" y="26454"/>
                  </a:lnTo>
                  <a:lnTo>
                    <a:pt x="130149" y="25577"/>
                  </a:lnTo>
                  <a:close/>
                </a:path>
                <a:path w="165100" h="29845">
                  <a:moveTo>
                    <a:pt x="130149" y="17703"/>
                  </a:moveTo>
                  <a:lnTo>
                    <a:pt x="129908" y="17119"/>
                  </a:lnTo>
                  <a:lnTo>
                    <a:pt x="129489" y="16764"/>
                  </a:lnTo>
                  <a:lnTo>
                    <a:pt x="129311" y="16535"/>
                  </a:lnTo>
                  <a:lnTo>
                    <a:pt x="129095" y="16357"/>
                  </a:lnTo>
                  <a:lnTo>
                    <a:pt x="128257" y="16065"/>
                  </a:lnTo>
                  <a:lnTo>
                    <a:pt x="127622" y="16065"/>
                  </a:lnTo>
                  <a:lnTo>
                    <a:pt x="127088" y="16243"/>
                  </a:lnTo>
                  <a:lnTo>
                    <a:pt x="126847" y="16357"/>
                  </a:lnTo>
                  <a:lnTo>
                    <a:pt x="126631" y="16535"/>
                  </a:lnTo>
                  <a:lnTo>
                    <a:pt x="126390" y="16764"/>
                  </a:lnTo>
                  <a:lnTo>
                    <a:pt x="125971" y="17119"/>
                  </a:lnTo>
                  <a:lnTo>
                    <a:pt x="125730" y="17703"/>
                  </a:lnTo>
                  <a:lnTo>
                    <a:pt x="125730" y="18592"/>
                  </a:lnTo>
                  <a:lnTo>
                    <a:pt x="125793" y="18884"/>
                  </a:lnTo>
                  <a:lnTo>
                    <a:pt x="125920" y="19126"/>
                  </a:lnTo>
                  <a:lnTo>
                    <a:pt x="126034" y="19418"/>
                  </a:lnTo>
                  <a:lnTo>
                    <a:pt x="126199" y="19646"/>
                  </a:lnTo>
                  <a:lnTo>
                    <a:pt x="126390" y="19824"/>
                  </a:lnTo>
                  <a:lnTo>
                    <a:pt x="126631" y="20066"/>
                  </a:lnTo>
                  <a:lnTo>
                    <a:pt x="126847" y="20231"/>
                  </a:lnTo>
                  <a:lnTo>
                    <a:pt x="127088" y="20358"/>
                  </a:lnTo>
                  <a:lnTo>
                    <a:pt x="127381" y="20421"/>
                  </a:lnTo>
                  <a:lnTo>
                    <a:pt x="127685" y="20472"/>
                  </a:lnTo>
                  <a:lnTo>
                    <a:pt x="127965" y="20472"/>
                  </a:lnTo>
                  <a:lnTo>
                    <a:pt x="128257" y="20472"/>
                  </a:lnTo>
                  <a:lnTo>
                    <a:pt x="128778" y="20358"/>
                  </a:lnTo>
                  <a:lnTo>
                    <a:pt x="129095" y="20231"/>
                  </a:lnTo>
                  <a:lnTo>
                    <a:pt x="129311" y="20066"/>
                  </a:lnTo>
                  <a:lnTo>
                    <a:pt x="129489" y="19824"/>
                  </a:lnTo>
                  <a:lnTo>
                    <a:pt x="129730" y="19646"/>
                  </a:lnTo>
                  <a:lnTo>
                    <a:pt x="129844" y="19418"/>
                  </a:lnTo>
                  <a:lnTo>
                    <a:pt x="129959" y="19126"/>
                  </a:lnTo>
                  <a:lnTo>
                    <a:pt x="130086" y="18884"/>
                  </a:lnTo>
                  <a:lnTo>
                    <a:pt x="130149" y="18592"/>
                  </a:lnTo>
                  <a:lnTo>
                    <a:pt x="130149" y="17703"/>
                  </a:lnTo>
                  <a:close/>
                </a:path>
                <a:path w="165100" h="29845">
                  <a:moveTo>
                    <a:pt x="130149" y="9829"/>
                  </a:moveTo>
                  <a:lnTo>
                    <a:pt x="129908" y="9309"/>
                  </a:lnTo>
                  <a:lnTo>
                    <a:pt x="129489" y="8890"/>
                  </a:lnTo>
                  <a:lnTo>
                    <a:pt x="129311" y="8661"/>
                  </a:lnTo>
                  <a:lnTo>
                    <a:pt x="129095" y="8483"/>
                  </a:lnTo>
                  <a:lnTo>
                    <a:pt x="128257" y="8191"/>
                  </a:lnTo>
                  <a:lnTo>
                    <a:pt x="127622" y="8191"/>
                  </a:lnTo>
                  <a:lnTo>
                    <a:pt x="125920" y="9601"/>
                  </a:lnTo>
                  <a:lnTo>
                    <a:pt x="125793" y="9829"/>
                  </a:lnTo>
                  <a:lnTo>
                    <a:pt x="125730" y="10121"/>
                  </a:lnTo>
                  <a:lnTo>
                    <a:pt x="125730" y="11010"/>
                  </a:lnTo>
                  <a:lnTo>
                    <a:pt x="125971" y="11595"/>
                  </a:lnTo>
                  <a:lnTo>
                    <a:pt x="126390" y="12001"/>
                  </a:lnTo>
                  <a:lnTo>
                    <a:pt x="126631" y="12179"/>
                  </a:lnTo>
                  <a:lnTo>
                    <a:pt x="126847" y="12357"/>
                  </a:lnTo>
                  <a:lnTo>
                    <a:pt x="127088" y="12471"/>
                  </a:lnTo>
                  <a:lnTo>
                    <a:pt x="127381" y="12598"/>
                  </a:lnTo>
                  <a:lnTo>
                    <a:pt x="127685" y="12649"/>
                  </a:lnTo>
                  <a:lnTo>
                    <a:pt x="127965" y="12649"/>
                  </a:lnTo>
                  <a:lnTo>
                    <a:pt x="128257" y="12649"/>
                  </a:lnTo>
                  <a:lnTo>
                    <a:pt x="128498" y="12598"/>
                  </a:lnTo>
                  <a:lnTo>
                    <a:pt x="128778" y="12471"/>
                  </a:lnTo>
                  <a:lnTo>
                    <a:pt x="129095" y="12357"/>
                  </a:lnTo>
                  <a:lnTo>
                    <a:pt x="129311" y="12179"/>
                  </a:lnTo>
                  <a:lnTo>
                    <a:pt x="129908" y="11595"/>
                  </a:lnTo>
                  <a:lnTo>
                    <a:pt x="130149" y="11010"/>
                  </a:lnTo>
                  <a:lnTo>
                    <a:pt x="130149" y="9829"/>
                  </a:lnTo>
                  <a:close/>
                </a:path>
                <a:path w="165100" h="29845">
                  <a:moveTo>
                    <a:pt x="130149" y="2247"/>
                  </a:moveTo>
                  <a:lnTo>
                    <a:pt x="130086" y="1955"/>
                  </a:lnTo>
                  <a:lnTo>
                    <a:pt x="129959" y="1714"/>
                  </a:lnTo>
                  <a:lnTo>
                    <a:pt x="129844" y="1422"/>
                  </a:lnTo>
                  <a:lnTo>
                    <a:pt x="129730" y="1193"/>
                  </a:lnTo>
                  <a:lnTo>
                    <a:pt x="129489" y="1016"/>
                  </a:lnTo>
                  <a:lnTo>
                    <a:pt x="128905" y="368"/>
                  </a:lnTo>
                  <a:lnTo>
                    <a:pt x="127914" y="190"/>
                  </a:lnTo>
                  <a:lnTo>
                    <a:pt x="127088" y="546"/>
                  </a:lnTo>
                  <a:lnTo>
                    <a:pt x="126847" y="596"/>
                  </a:lnTo>
                  <a:lnTo>
                    <a:pt x="126631" y="774"/>
                  </a:lnTo>
                  <a:lnTo>
                    <a:pt x="126390" y="1016"/>
                  </a:lnTo>
                  <a:lnTo>
                    <a:pt x="125971" y="1358"/>
                  </a:lnTo>
                  <a:lnTo>
                    <a:pt x="125730" y="1955"/>
                  </a:lnTo>
                  <a:lnTo>
                    <a:pt x="125730" y="2832"/>
                  </a:lnTo>
                  <a:lnTo>
                    <a:pt x="126631" y="4305"/>
                  </a:lnTo>
                  <a:lnTo>
                    <a:pt x="126847" y="4483"/>
                  </a:lnTo>
                  <a:lnTo>
                    <a:pt x="127088" y="4597"/>
                  </a:lnTo>
                  <a:lnTo>
                    <a:pt x="127381" y="4711"/>
                  </a:lnTo>
                  <a:lnTo>
                    <a:pt x="127685" y="4775"/>
                  </a:lnTo>
                  <a:lnTo>
                    <a:pt x="127965" y="4775"/>
                  </a:lnTo>
                  <a:lnTo>
                    <a:pt x="128549" y="4775"/>
                  </a:lnTo>
                  <a:lnTo>
                    <a:pt x="129095" y="4533"/>
                  </a:lnTo>
                  <a:lnTo>
                    <a:pt x="129489" y="4127"/>
                  </a:lnTo>
                  <a:lnTo>
                    <a:pt x="129730" y="3898"/>
                  </a:lnTo>
                  <a:lnTo>
                    <a:pt x="129959" y="3429"/>
                  </a:lnTo>
                  <a:lnTo>
                    <a:pt x="130086" y="3124"/>
                  </a:lnTo>
                  <a:lnTo>
                    <a:pt x="130149" y="2832"/>
                  </a:lnTo>
                  <a:lnTo>
                    <a:pt x="130149" y="2247"/>
                  </a:lnTo>
                  <a:close/>
                </a:path>
                <a:path w="165100" h="29845">
                  <a:moveTo>
                    <a:pt x="164642" y="0"/>
                  </a:moveTo>
                  <a:lnTo>
                    <a:pt x="135293" y="0"/>
                  </a:lnTo>
                  <a:lnTo>
                    <a:pt x="135293" y="29349"/>
                  </a:lnTo>
                  <a:lnTo>
                    <a:pt x="164642" y="29349"/>
                  </a:lnTo>
                  <a:lnTo>
                    <a:pt x="16464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7" name="object 247" descr="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1530426" y="3348469"/>
              <a:ext cx="1019048" cy="594347"/>
            </a:xfrm>
            <a:prstGeom prst="rect">
              <a:avLst/>
            </a:prstGeom>
          </p:spPr>
        </p:pic>
      </p:grpSp>
      <p:grpSp>
        <p:nvGrpSpPr>
          <p:cNvPr id="248" name="object 248" descr=""/>
          <p:cNvGrpSpPr/>
          <p:nvPr/>
        </p:nvGrpSpPr>
        <p:grpSpPr>
          <a:xfrm>
            <a:off x="2744712" y="3544696"/>
            <a:ext cx="589280" cy="649605"/>
            <a:chOff x="2744712" y="3544696"/>
            <a:chExt cx="589280" cy="649605"/>
          </a:xfrm>
        </p:grpSpPr>
        <p:pic>
          <p:nvPicPr>
            <p:cNvPr id="249" name="object 249" descr="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2746298" y="3740328"/>
              <a:ext cx="585800" cy="451992"/>
            </a:xfrm>
            <a:prstGeom prst="rect">
              <a:avLst/>
            </a:prstGeom>
          </p:spPr>
        </p:pic>
        <p:sp>
          <p:nvSpPr>
            <p:cNvPr id="250" name="object 250" descr=""/>
            <p:cNvSpPr/>
            <p:nvPr/>
          </p:nvSpPr>
          <p:spPr>
            <a:xfrm>
              <a:off x="2746300" y="3740326"/>
              <a:ext cx="586105" cy="452120"/>
            </a:xfrm>
            <a:custGeom>
              <a:avLst/>
              <a:gdLst/>
              <a:ahLst/>
              <a:cxnLst/>
              <a:rect l="l" t="t" r="r" b="b"/>
              <a:pathLst>
                <a:path w="586104" h="452120">
                  <a:moveTo>
                    <a:pt x="585800" y="370865"/>
                  </a:moveTo>
                  <a:lnTo>
                    <a:pt x="556425" y="69380"/>
                  </a:lnTo>
                  <a:lnTo>
                    <a:pt x="536098" y="20321"/>
                  </a:lnTo>
                  <a:lnTo>
                    <a:pt x="487045" y="0"/>
                  </a:lnTo>
                  <a:lnTo>
                    <a:pt x="42418" y="0"/>
                  </a:lnTo>
                  <a:lnTo>
                    <a:pt x="35217" y="0"/>
                  </a:lnTo>
                  <a:lnTo>
                    <a:pt x="29375" y="5829"/>
                  </a:lnTo>
                  <a:lnTo>
                    <a:pt x="29375" y="13030"/>
                  </a:lnTo>
                  <a:lnTo>
                    <a:pt x="0" y="370865"/>
                  </a:lnTo>
                  <a:lnTo>
                    <a:pt x="0" y="373291"/>
                  </a:lnTo>
                  <a:lnTo>
                    <a:pt x="139" y="375691"/>
                  </a:lnTo>
                  <a:lnTo>
                    <a:pt x="381" y="378066"/>
                  </a:lnTo>
                  <a:lnTo>
                    <a:pt x="0" y="382612"/>
                  </a:lnTo>
                  <a:lnTo>
                    <a:pt x="5452" y="409618"/>
                  </a:lnTo>
                  <a:lnTo>
                    <a:pt x="20321" y="431671"/>
                  </a:lnTo>
                  <a:lnTo>
                    <a:pt x="42374" y="446540"/>
                  </a:lnTo>
                  <a:lnTo>
                    <a:pt x="69380" y="451992"/>
                  </a:lnTo>
                  <a:lnTo>
                    <a:pt x="516420" y="451992"/>
                  </a:lnTo>
                  <a:lnTo>
                    <a:pt x="543425" y="446540"/>
                  </a:lnTo>
                  <a:lnTo>
                    <a:pt x="565478" y="431671"/>
                  </a:lnTo>
                  <a:lnTo>
                    <a:pt x="580347" y="409618"/>
                  </a:lnTo>
                  <a:lnTo>
                    <a:pt x="585800" y="382612"/>
                  </a:lnTo>
                  <a:lnTo>
                    <a:pt x="585381" y="378345"/>
                  </a:lnTo>
                  <a:lnTo>
                    <a:pt x="585635" y="375881"/>
                  </a:lnTo>
                  <a:lnTo>
                    <a:pt x="585800" y="373392"/>
                  </a:lnTo>
                  <a:lnTo>
                    <a:pt x="585800" y="370865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1" name="object 251" descr=""/>
            <p:cNvSpPr/>
            <p:nvPr/>
          </p:nvSpPr>
          <p:spPr>
            <a:xfrm>
              <a:off x="2822879" y="3640721"/>
              <a:ext cx="433070" cy="19685"/>
            </a:xfrm>
            <a:custGeom>
              <a:avLst/>
              <a:gdLst/>
              <a:ahLst/>
              <a:cxnLst/>
              <a:rect l="l" t="t" r="r" b="b"/>
              <a:pathLst>
                <a:path w="433070" h="19685">
                  <a:moveTo>
                    <a:pt x="432638" y="0"/>
                  </a:moveTo>
                  <a:lnTo>
                    <a:pt x="0" y="0"/>
                  </a:lnTo>
                  <a:lnTo>
                    <a:pt x="0" y="19138"/>
                  </a:lnTo>
                  <a:lnTo>
                    <a:pt x="432638" y="19138"/>
                  </a:lnTo>
                  <a:lnTo>
                    <a:pt x="432638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2" name="object 252" descr="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2822892" y="3763250"/>
              <a:ext cx="432638" cy="303733"/>
            </a:xfrm>
            <a:prstGeom prst="rect">
              <a:avLst/>
            </a:prstGeom>
          </p:spPr>
        </p:pic>
        <p:pic>
          <p:nvPicPr>
            <p:cNvPr id="253" name="object 253" descr="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2822892" y="3659860"/>
              <a:ext cx="432638" cy="340753"/>
            </a:xfrm>
            <a:prstGeom prst="rect">
              <a:avLst/>
            </a:prstGeom>
          </p:spPr>
        </p:pic>
        <p:pic>
          <p:nvPicPr>
            <p:cNvPr id="254" name="object 254" descr="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2822892" y="3546284"/>
              <a:ext cx="432638" cy="94437"/>
            </a:xfrm>
            <a:prstGeom prst="rect">
              <a:avLst/>
            </a:prstGeom>
          </p:spPr>
        </p:pic>
        <p:sp>
          <p:nvSpPr>
            <p:cNvPr id="255" name="object 255" descr=""/>
            <p:cNvSpPr/>
            <p:nvPr/>
          </p:nvSpPr>
          <p:spPr>
            <a:xfrm>
              <a:off x="2904553" y="3638181"/>
              <a:ext cx="272415" cy="19685"/>
            </a:xfrm>
            <a:custGeom>
              <a:avLst/>
              <a:gdLst/>
              <a:ahLst/>
              <a:cxnLst/>
              <a:rect l="l" t="t" r="r" b="b"/>
              <a:pathLst>
                <a:path w="272414" h="19685">
                  <a:moveTo>
                    <a:pt x="271843" y="0"/>
                  </a:moveTo>
                  <a:lnTo>
                    <a:pt x="0" y="0"/>
                  </a:lnTo>
                  <a:lnTo>
                    <a:pt x="0" y="19138"/>
                  </a:lnTo>
                  <a:lnTo>
                    <a:pt x="271843" y="19138"/>
                  </a:lnTo>
                  <a:lnTo>
                    <a:pt x="27184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6" name="object 256" descr=""/>
            <p:cNvSpPr/>
            <p:nvPr/>
          </p:nvSpPr>
          <p:spPr>
            <a:xfrm>
              <a:off x="2822878" y="3546284"/>
              <a:ext cx="433070" cy="520700"/>
            </a:xfrm>
            <a:custGeom>
              <a:avLst/>
              <a:gdLst/>
              <a:ahLst/>
              <a:cxnLst/>
              <a:rect l="l" t="t" r="r" b="b"/>
              <a:pathLst>
                <a:path w="433070" h="520700">
                  <a:moveTo>
                    <a:pt x="366445" y="0"/>
                  </a:moveTo>
                  <a:lnTo>
                    <a:pt x="22631" y="0"/>
                  </a:lnTo>
                  <a:lnTo>
                    <a:pt x="13823" y="1778"/>
                  </a:lnTo>
                  <a:lnTo>
                    <a:pt x="6629" y="6629"/>
                  </a:lnTo>
                  <a:lnTo>
                    <a:pt x="1778" y="13823"/>
                  </a:lnTo>
                  <a:lnTo>
                    <a:pt x="0" y="22631"/>
                  </a:lnTo>
                  <a:lnTo>
                    <a:pt x="0" y="94437"/>
                  </a:lnTo>
                  <a:lnTo>
                    <a:pt x="0" y="113576"/>
                  </a:lnTo>
                  <a:lnTo>
                    <a:pt x="0" y="454507"/>
                  </a:lnTo>
                  <a:lnTo>
                    <a:pt x="5200" y="480275"/>
                  </a:lnTo>
                  <a:lnTo>
                    <a:pt x="19384" y="501315"/>
                  </a:lnTo>
                  <a:lnTo>
                    <a:pt x="40424" y="515499"/>
                  </a:lnTo>
                  <a:lnTo>
                    <a:pt x="66192" y="520700"/>
                  </a:lnTo>
                  <a:lnTo>
                    <a:pt x="366445" y="520700"/>
                  </a:lnTo>
                  <a:lnTo>
                    <a:pt x="392215" y="515499"/>
                  </a:lnTo>
                  <a:lnTo>
                    <a:pt x="413259" y="501315"/>
                  </a:lnTo>
                  <a:lnTo>
                    <a:pt x="427448" y="480275"/>
                  </a:lnTo>
                  <a:lnTo>
                    <a:pt x="432650" y="454507"/>
                  </a:lnTo>
                  <a:lnTo>
                    <a:pt x="432650" y="388137"/>
                  </a:lnTo>
                  <a:lnTo>
                    <a:pt x="432650" y="351129"/>
                  </a:lnTo>
                  <a:lnTo>
                    <a:pt x="432650" y="66192"/>
                  </a:lnTo>
                  <a:lnTo>
                    <a:pt x="427448" y="40424"/>
                  </a:lnTo>
                  <a:lnTo>
                    <a:pt x="413259" y="19384"/>
                  </a:lnTo>
                  <a:lnTo>
                    <a:pt x="392215" y="5200"/>
                  </a:lnTo>
                  <a:lnTo>
                    <a:pt x="366445" y="0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7" name="object 257" descr=""/>
          <p:cNvSpPr txBox="1"/>
          <p:nvPr/>
        </p:nvSpPr>
        <p:spPr>
          <a:xfrm>
            <a:off x="3267111" y="5414266"/>
            <a:ext cx="867410" cy="45783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18415">
              <a:lnSpc>
                <a:spcPts val="795"/>
              </a:lnSpc>
              <a:spcBef>
                <a:spcPts val="100"/>
              </a:spcBef>
            </a:pPr>
            <a:r>
              <a:rPr dirty="0" sz="750" spc="-30">
                <a:solidFill>
                  <a:srgbClr val="469F19"/>
                </a:solidFill>
                <a:latin typeface="Verdana"/>
                <a:cs typeface="Verdana"/>
              </a:rPr>
              <a:t>W</a:t>
            </a:r>
            <a:r>
              <a:rPr dirty="0" sz="750" spc="-55">
                <a:solidFill>
                  <a:srgbClr val="469F19"/>
                </a:solidFill>
                <a:latin typeface="Verdana"/>
                <a:cs typeface="Verdana"/>
              </a:rPr>
              <a:t> </a:t>
            </a:r>
            <a:r>
              <a:rPr dirty="0" sz="750">
                <a:solidFill>
                  <a:srgbClr val="469F19"/>
                </a:solidFill>
                <a:latin typeface="Verdana"/>
                <a:cs typeface="Verdana"/>
              </a:rPr>
              <a:t>80</a:t>
            </a:r>
            <a:r>
              <a:rPr dirty="0" sz="750" spc="-70">
                <a:solidFill>
                  <a:srgbClr val="469F19"/>
                </a:solidFill>
                <a:latin typeface="Verdana"/>
                <a:cs typeface="Verdana"/>
              </a:rPr>
              <a:t> </a:t>
            </a:r>
            <a:r>
              <a:rPr dirty="0" sz="750" spc="-25">
                <a:solidFill>
                  <a:srgbClr val="469F19"/>
                </a:solidFill>
                <a:latin typeface="Verdana"/>
                <a:cs typeface="Verdana"/>
              </a:rPr>
              <a:t>mm</a:t>
            </a:r>
            <a:endParaRPr sz="750">
              <a:latin typeface="Verdana"/>
              <a:cs typeface="Verdana"/>
            </a:endParaRPr>
          </a:p>
          <a:p>
            <a:pPr algn="r" marR="5080">
              <a:lnSpc>
                <a:spcPts val="795"/>
              </a:lnSpc>
            </a:pPr>
            <a:r>
              <a:rPr dirty="0" sz="750" spc="-80">
                <a:solidFill>
                  <a:srgbClr val="469F19"/>
                </a:solidFill>
                <a:latin typeface="Verdana"/>
                <a:cs typeface="Verdana"/>
              </a:rPr>
              <a:t>3.125</a:t>
            </a:r>
            <a:r>
              <a:rPr dirty="0" sz="750" spc="-65">
                <a:solidFill>
                  <a:srgbClr val="469F19"/>
                </a:solidFill>
                <a:latin typeface="Verdana"/>
                <a:cs typeface="Verdana"/>
              </a:rPr>
              <a:t> </a:t>
            </a:r>
            <a:r>
              <a:rPr dirty="0" sz="750" spc="-25">
                <a:solidFill>
                  <a:srgbClr val="469F19"/>
                </a:solidFill>
                <a:latin typeface="Verdana"/>
                <a:cs typeface="Verdana"/>
              </a:rPr>
              <a:t>in</a:t>
            </a:r>
            <a:endParaRPr sz="750">
              <a:latin typeface="Verdana"/>
              <a:cs typeface="Verdana"/>
            </a:endParaRPr>
          </a:p>
          <a:p>
            <a:pPr algn="r" marR="413384">
              <a:lnSpc>
                <a:spcPts val="800"/>
              </a:lnSpc>
              <a:spcBef>
                <a:spcPts val="215"/>
              </a:spcBef>
            </a:pPr>
            <a:r>
              <a:rPr dirty="0" sz="750">
                <a:solidFill>
                  <a:srgbClr val="469F19"/>
                </a:solidFill>
                <a:latin typeface="Verdana"/>
                <a:cs typeface="Verdana"/>
              </a:rPr>
              <a:t>Ø</a:t>
            </a:r>
            <a:r>
              <a:rPr dirty="0" sz="750" spc="50">
                <a:solidFill>
                  <a:srgbClr val="469F19"/>
                </a:solidFill>
                <a:latin typeface="Verdana"/>
                <a:cs typeface="Verdana"/>
              </a:rPr>
              <a:t> </a:t>
            </a:r>
            <a:r>
              <a:rPr dirty="0" sz="750" spc="-10">
                <a:solidFill>
                  <a:srgbClr val="469F19"/>
                </a:solidFill>
                <a:latin typeface="Verdana"/>
                <a:cs typeface="Verdana"/>
              </a:rPr>
              <a:t>83</a:t>
            </a:r>
            <a:r>
              <a:rPr dirty="0" sz="750" spc="-85">
                <a:solidFill>
                  <a:srgbClr val="469F19"/>
                </a:solidFill>
                <a:latin typeface="Verdana"/>
                <a:cs typeface="Verdana"/>
              </a:rPr>
              <a:t> </a:t>
            </a:r>
            <a:r>
              <a:rPr dirty="0" sz="750" spc="-25">
                <a:solidFill>
                  <a:srgbClr val="469F19"/>
                </a:solidFill>
                <a:latin typeface="Verdana"/>
                <a:cs typeface="Verdana"/>
              </a:rPr>
              <a:t>mm</a:t>
            </a:r>
            <a:endParaRPr sz="750">
              <a:latin typeface="Verdana"/>
              <a:cs typeface="Verdana"/>
            </a:endParaRPr>
          </a:p>
          <a:p>
            <a:pPr algn="r" marR="426084">
              <a:lnSpc>
                <a:spcPts val="800"/>
              </a:lnSpc>
            </a:pPr>
            <a:r>
              <a:rPr dirty="0" sz="750" spc="-45">
                <a:solidFill>
                  <a:srgbClr val="469F19"/>
                </a:solidFill>
                <a:latin typeface="Verdana"/>
                <a:cs typeface="Verdana"/>
              </a:rPr>
              <a:t>3.25</a:t>
            </a:r>
            <a:r>
              <a:rPr dirty="0" sz="750" spc="-70">
                <a:solidFill>
                  <a:srgbClr val="469F19"/>
                </a:solidFill>
                <a:latin typeface="Verdana"/>
                <a:cs typeface="Verdana"/>
              </a:rPr>
              <a:t> </a:t>
            </a:r>
            <a:r>
              <a:rPr dirty="0" sz="750" spc="-25">
                <a:solidFill>
                  <a:srgbClr val="469F19"/>
                </a:solidFill>
                <a:latin typeface="Verdana"/>
                <a:cs typeface="Verdana"/>
              </a:rPr>
              <a:t>in</a:t>
            </a:r>
            <a:endParaRPr sz="750">
              <a:latin typeface="Verdana"/>
              <a:cs typeface="Verdana"/>
            </a:endParaRPr>
          </a:p>
        </p:txBody>
      </p:sp>
      <p:grpSp>
        <p:nvGrpSpPr>
          <p:cNvPr id="258" name="object 258" descr=""/>
          <p:cNvGrpSpPr/>
          <p:nvPr/>
        </p:nvGrpSpPr>
        <p:grpSpPr>
          <a:xfrm>
            <a:off x="3296492" y="5333206"/>
            <a:ext cx="294640" cy="248285"/>
            <a:chOff x="3296492" y="5333206"/>
            <a:chExt cx="294640" cy="248285"/>
          </a:xfrm>
        </p:grpSpPr>
        <p:sp>
          <p:nvSpPr>
            <p:cNvPr id="259" name="object 259" descr=""/>
            <p:cNvSpPr/>
            <p:nvPr/>
          </p:nvSpPr>
          <p:spPr>
            <a:xfrm>
              <a:off x="3375152" y="5407190"/>
              <a:ext cx="213995" cy="172720"/>
            </a:xfrm>
            <a:custGeom>
              <a:avLst/>
              <a:gdLst/>
              <a:ahLst/>
              <a:cxnLst/>
              <a:rect l="l" t="t" r="r" b="b"/>
              <a:pathLst>
                <a:path w="213995" h="172720">
                  <a:moveTo>
                    <a:pt x="213944" y="172224"/>
                  </a:moveTo>
                  <a:lnTo>
                    <a:pt x="0" y="172224"/>
                  </a:lnTo>
                  <a:lnTo>
                    <a:pt x="0" y="0"/>
                  </a:lnTo>
                  <a:lnTo>
                    <a:pt x="213944" y="0"/>
                  </a:lnTo>
                  <a:lnTo>
                    <a:pt x="213944" y="17222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0" name="object 260" descr=""/>
            <p:cNvSpPr/>
            <p:nvPr/>
          </p:nvSpPr>
          <p:spPr>
            <a:xfrm>
              <a:off x="3298079" y="5334793"/>
              <a:ext cx="157480" cy="166370"/>
            </a:xfrm>
            <a:custGeom>
              <a:avLst/>
              <a:gdLst/>
              <a:ahLst/>
              <a:cxnLst/>
              <a:rect l="l" t="t" r="r" b="b"/>
              <a:pathLst>
                <a:path w="157479" h="166370">
                  <a:moveTo>
                    <a:pt x="78625" y="0"/>
                  </a:moveTo>
                  <a:lnTo>
                    <a:pt x="48022" y="6177"/>
                  </a:lnTo>
                  <a:lnTo>
                    <a:pt x="23029" y="23023"/>
                  </a:lnTo>
                  <a:lnTo>
                    <a:pt x="6179" y="48011"/>
                  </a:lnTo>
                  <a:lnTo>
                    <a:pt x="0" y="78613"/>
                  </a:lnTo>
                  <a:lnTo>
                    <a:pt x="0" y="166243"/>
                  </a:lnTo>
                  <a:lnTo>
                    <a:pt x="157238" y="166243"/>
                  </a:lnTo>
                  <a:lnTo>
                    <a:pt x="157238" y="78613"/>
                  </a:lnTo>
                  <a:lnTo>
                    <a:pt x="151061" y="48011"/>
                  </a:lnTo>
                  <a:lnTo>
                    <a:pt x="134215" y="23023"/>
                  </a:lnTo>
                  <a:lnTo>
                    <a:pt x="109227" y="6177"/>
                  </a:lnTo>
                  <a:lnTo>
                    <a:pt x="786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1" name="object 261" descr=""/>
            <p:cNvSpPr/>
            <p:nvPr/>
          </p:nvSpPr>
          <p:spPr>
            <a:xfrm>
              <a:off x="3298079" y="5334793"/>
              <a:ext cx="157480" cy="166370"/>
            </a:xfrm>
            <a:custGeom>
              <a:avLst/>
              <a:gdLst/>
              <a:ahLst/>
              <a:cxnLst/>
              <a:rect l="l" t="t" r="r" b="b"/>
              <a:pathLst>
                <a:path w="157479" h="166370">
                  <a:moveTo>
                    <a:pt x="157238" y="166243"/>
                  </a:moveTo>
                  <a:lnTo>
                    <a:pt x="157238" y="78613"/>
                  </a:lnTo>
                  <a:lnTo>
                    <a:pt x="151061" y="48011"/>
                  </a:lnTo>
                  <a:lnTo>
                    <a:pt x="134215" y="23023"/>
                  </a:lnTo>
                  <a:lnTo>
                    <a:pt x="109227" y="6177"/>
                  </a:lnTo>
                  <a:lnTo>
                    <a:pt x="78625" y="0"/>
                  </a:lnTo>
                  <a:lnTo>
                    <a:pt x="48022" y="6177"/>
                  </a:lnTo>
                  <a:lnTo>
                    <a:pt x="23029" y="23023"/>
                  </a:lnTo>
                  <a:lnTo>
                    <a:pt x="6179" y="48011"/>
                  </a:lnTo>
                  <a:lnTo>
                    <a:pt x="0" y="78613"/>
                  </a:lnTo>
                  <a:lnTo>
                    <a:pt x="0" y="16624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2" name="object 262" descr=""/>
            <p:cNvSpPr/>
            <p:nvPr/>
          </p:nvSpPr>
          <p:spPr>
            <a:xfrm>
              <a:off x="3298086" y="5422417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79" h="157479">
                  <a:moveTo>
                    <a:pt x="78612" y="0"/>
                  </a:moveTo>
                  <a:lnTo>
                    <a:pt x="48011" y="6177"/>
                  </a:lnTo>
                  <a:lnTo>
                    <a:pt x="23023" y="23023"/>
                  </a:lnTo>
                  <a:lnTo>
                    <a:pt x="6177" y="48011"/>
                  </a:lnTo>
                  <a:lnTo>
                    <a:pt x="0" y="78613"/>
                  </a:lnTo>
                  <a:lnTo>
                    <a:pt x="6177" y="109216"/>
                  </a:lnTo>
                  <a:lnTo>
                    <a:pt x="23023" y="134208"/>
                  </a:lnTo>
                  <a:lnTo>
                    <a:pt x="48011" y="151059"/>
                  </a:lnTo>
                  <a:lnTo>
                    <a:pt x="78612" y="157238"/>
                  </a:lnTo>
                  <a:lnTo>
                    <a:pt x="109214" y="151059"/>
                  </a:lnTo>
                  <a:lnTo>
                    <a:pt x="134202" y="134208"/>
                  </a:lnTo>
                  <a:lnTo>
                    <a:pt x="151048" y="109216"/>
                  </a:lnTo>
                  <a:lnTo>
                    <a:pt x="157226" y="78613"/>
                  </a:lnTo>
                  <a:lnTo>
                    <a:pt x="151048" y="48011"/>
                  </a:lnTo>
                  <a:lnTo>
                    <a:pt x="134202" y="23023"/>
                  </a:lnTo>
                  <a:lnTo>
                    <a:pt x="109214" y="6177"/>
                  </a:lnTo>
                  <a:lnTo>
                    <a:pt x="786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3" name="object 263" descr=""/>
            <p:cNvSpPr/>
            <p:nvPr/>
          </p:nvSpPr>
          <p:spPr>
            <a:xfrm>
              <a:off x="3298086" y="5422417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79" h="157479">
                  <a:moveTo>
                    <a:pt x="78612" y="0"/>
                  </a:moveTo>
                  <a:lnTo>
                    <a:pt x="109214" y="6177"/>
                  </a:lnTo>
                  <a:lnTo>
                    <a:pt x="134202" y="23023"/>
                  </a:lnTo>
                  <a:lnTo>
                    <a:pt x="151048" y="48011"/>
                  </a:lnTo>
                  <a:lnTo>
                    <a:pt x="157226" y="78613"/>
                  </a:lnTo>
                  <a:lnTo>
                    <a:pt x="151048" y="109216"/>
                  </a:lnTo>
                  <a:lnTo>
                    <a:pt x="134202" y="134208"/>
                  </a:lnTo>
                  <a:lnTo>
                    <a:pt x="109214" y="151059"/>
                  </a:lnTo>
                  <a:lnTo>
                    <a:pt x="78612" y="157238"/>
                  </a:lnTo>
                  <a:lnTo>
                    <a:pt x="48011" y="151059"/>
                  </a:lnTo>
                  <a:lnTo>
                    <a:pt x="23023" y="134208"/>
                  </a:lnTo>
                  <a:lnTo>
                    <a:pt x="6177" y="109216"/>
                  </a:lnTo>
                  <a:lnTo>
                    <a:pt x="0" y="78613"/>
                  </a:lnTo>
                  <a:lnTo>
                    <a:pt x="6177" y="48011"/>
                  </a:lnTo>
                  <a:lnTo>
                    <a:pt x="23023" y="23023"/>
                  </a:lnTo>
                  <a:lnTo>
                    <a:pt x="48011" y="6177"/>
                  </a:lnTo>
                  <a:lnTo>
                    <a:pt x="7861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4" name="object 264" descr=""/>
            <p:cNvSpPr/>
            <p:nvPr/>
          </p:nvSpPr>
          <p:spPr>
            <a:xfrm>
              <a:off x="3361014" y="5485353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24345" y="0"/>
                  </a:moveTo>
                  <a:lnTo>
                    <a:pt x="15684" y="0"/>
                  </a:lnTo>
                  <a:lnTo>
                    <a:pt x="7010" y="0"/>
                  </a:lnTo>
                  <a:lnTo>
                    <a:pt x="0" y="7023"/>
                  </a:lnTo>
                  <a:lnTo>
                    <a:pt x="0" y="24345"/>
                  </a:lnTo>
                  <a:lnTo>
                    <a:pt x="7010" y="31368"/>
                  </a:lnTo>
                  <a:lnTo>
                    <a:pt x="24345" y="31368"/>
                  </a:lnTo>
                  <a:lnTo>
                    <a:pt x="31356" y="24345"/>
                  </a:lnTo>
                  <a:lnTo>
                    <a:pt x="31356" y="7023"/>
                  </a:lnTo>
                  <a:lnTo>
                    <a:pt x="2434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5" name="object 265" descr=""/>
            <p:cNvSpPr/>
            <p:nvPr/>
          </p:nvSpPr>
          <p:spPr>
            <a:xfrm>
              <a:off x="3361014" y="5485353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15684" y="0"/>
                  </a:moveTo>
                  <a:lnTo>
                    <a:pt x="24345" y="0"/>
                  </a:lnTo>
                  <a:lnTo>
                    <a:pt x="31356" y="7023"/>
                  </a:lnTo>
                  <a:lnTo>
                    <a:pt x="31356" y="15684"/>
                  </a:lnTo>
                  <a:lnTo>
                    <a:pt x="31356" y="24345"/>
                  </a:lnTo>
                  <a:lnTo>
                    <a:pt x="24345" y="31368"/>
                  </a:lnTo>
                  <a:lnTo>
                    <a:pt x="15684" y="31368"/>
                  </a:lnTo>
                  <a:lnTo>
                    <a:pt x="7010" y="31368"/>
                  </a:lnTo>
                  <a:lnTo>
                    <a:pt x="0" y="24345"/>
                  </a:lnTo>
                  <a:lnTo>
                    <a:pt x="0" y="15684"/>
                  </a:lnTo>
                  <a:lnTo>
                    <a:pt x="0" y="7023"/>
                  </a:lnTo>
                  <a:lnTo>
                    <a:pt x="7010" y="0"/>
                  </a:lnTo>
                  <a:lnTo>
                    <a:pt x="15684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6" name="object 266" descr=""/>
            <p:cNvSpPr/>
            <p:nvPr/>
          </p:nvSpPr>
          <p:spPr>
            <a:xfrm>
              <a:off x="3319103" y="5548475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0" y="6350"/>
                  </a:moveTo>
                  <a:lnTo>
                    <a:pt x="1859" y="1859"/>
                  </a:lnTo>
                  <a:lnTo>
                    <a:pt x="6350" y="0"/>
                  </a:lnTo>
                  <a:lnTo>
                    <a:pt x="10840" y="1859"/>
                  </a:lnTo>
                  <a:lnTo>
                    <a:pt x="12700" y="6350"/>
                  </a:lnTo>
                  <a:lnTo>
                    <a:pt x="10840" y="10840"/>
                  </a:lnTo>
                  <a:lnTo>
                    <a:pt x="6350" y="12700"/>
                  </a:lnTo>
                  <a:lnTo>
                    <a:pt x="1859" y="1084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469F1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7" name="object 267" descr=""/>
            <p:cNvSpPr/>
            <p:nvPr/>
          </p:nvSpPr>
          <p:spPr>
            <a:xfrm>
              <a:off x="3343374" y="5456201"/>
              <a:ext cx="81280" cy="81280"/>
            </a:xfrm>
            <a:custGeom>
              <a:avLst/>
              <a:gdLst/>
              <a:ahLst/>
              <a:cxnLst/>
              <a:rect l="l" t="t" r="r" b="b"/>
              <a:pathLst>
                <a:path w="81279" h="81279">
                  <a:moveTo>
                    <a:pt x="0" y="80695"/>
                  </a:moveTo>
                  <a:lnTo>
                    <a:pt x="80695" y="0"/>
                  </a:lnTo>
                </a:path>
              </a:pathLst>
            </a:custGeom>
            <a:ln w="12700">
              <a:solidFill>
                <a:srgbClr val="469F19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8" name="object 268" descr=""/>
            <p:cNvSpPr/>
            <p:nvPr/>
          </p:nvSpPr>
          <p:spPr>
            <a:xfrm>
              <a:off x="3539269" y="5400925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0" y="6350"/>
                  </a:moveTo>
                  <a:lnTo>
                    <a:pt x="1859" y="1859"/>
                  </a:lnTo>
                  <a:lnTo>
                    <a:pt x="6350" y="0"/>
                  </a:lnTo>
                  <a:lnTo>
                    <a:pt x="10840" y="1859"/>
                  </a:lnTo>
                  <a:lnTo>
                    <a:pt x="12700" y="6350"/>
                  </a:lnTo>
                  <a:lnTo>
                    <a:pt x="10840" y="10840"/>
                  </a:lnTo>
                  <a:lnTo>
                    <a:pt x="6350" y="12700"/>
                  </a:lnTo>
                  <a:lnTo>
                    <a:pt x="1859" y="1084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469F19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69" name="object 269" descr=""/>
          <p:cNvPicPr/>
          <p:nvPr/>
        </p:nvPicPr>
        <p:blipFill>
          <a:blip r:embed="rId90" cstate="print"/>
          <a:stretch>
            <a:fillRect/>
          </a:stretch>
        </p:blipFill>
        <p:spPr>
          <a:xfrm>
            <a:off x="3169479" y="5006037"/>
            <a:ext cx="294191" cy="248038"/>
          </a:xfrm>
          <a:prstGeom prst="rect">
            <a:avLst/>
          </a:prstGeom>
        </p:spPr>
      </p:pic>
      <p:grpSp>
        <p:nvGrpSpPr>
          <p:cNvPr id="270" name="object 270" descr=""/>
          <p:cNvGrpSpPr/>
          <p:nvPr/>
        </p:nvGrpSpPr>
        <p:grpSpPr>
          <a:xfrm>
            <a:off x="3539268" y="5431509"/>
            <a:ext cx="12700" cy="151765"/>
            <a:chOff x="3539268" y="5431509"/>
            <a:chExt cx="12700" cy="151765"/>
          </a:xfrm>
        </p:grpSpPr>
        <p:sp>
          <p:nvSpPr>
            <p:cNvPr id="271" name="object 271" descr=""/>
            <p:cNvSpPr/>
            <p:nvPr/>
          </p:nvSpPr>
          <p:spPr>
            <a:xfrm>
              <a:off x="3545618" y="5431509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w="0" h="133350">
                  <a:moveTo>
                    <a:pt x="0" y="0"/>
                  </a:moveTo>
                  <a:lnTo>
                    <a:pt x="0" y="133286"/>
                  </a:lnTo>
                </a:path>
              </a:pathLst>
            </a:custGeom>
            <a:ln w="12700">
              <a:solidFill>
                <a:srgbClr val="469F19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2" name="object 272" descr=""/>
            <p:cNvSpPr/>
            <p:nvPr/>
          </p:nvSpPr>
          <p:spPr>
            <a:xfrm>
              <a:off x="3539268" y="5570564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0" y="6350"/>
                  </a:moveTo>
                  <a:lnTo>
                    <a:pt x="1859" y="1859"/>
                  </a:lnTo>
                  <a:lnTo>
                    <a:pt x="6350" y="0"/>
                  </a:lnTo>
                  <a:lnTo>
                    <a:pt x="10840" y="1859"/>
                  </a:lnTo>
                  <a:lnTo>
                    <a:pt x="12700" y="6350"/>
                  </a:lnTo>
                  <a:lnTo>
                    <a:pt x="10840" y="10840"/>
                  </a:lnTo>
                  <a:lnTo>
                    <a:pt x="6350" y="12700"/>
                  </a:lnTo>
                  <a:lnTo>
                    <a:pt x="1859" y="1084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469F1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3" name="object 273" descr=""/>
          <p:cNvSpPr/>
          <p:nvPr/>
        </p:nvSpPr>
        <p:spPr>
          <a:xfrm>
            <a:off x="3545618" y="5482903"/>
            <a:ext cx="95250" cy="0"/>
          </a:xfrm>
          <a:custGeom>
            <a:avLst/>
            <a:gdLst/>
            <a:ahLst/>
            <a:cxnLst/>
            <a:rect l="l" t="t" r="r" b="b"/>
            <a:pathLst>
              <a:path w="95250" h="0">
                <a:moveTo>
                  <a:pt x="0" y="0"/>
                </a:moveTo>
                <a:lnTo>
                  <a:pt x="95161" y="0"/>
                </a:lnTo>
              </a:path>
            </a:pathLst>
          </a:custGeom>
          <a:ln w="12700">
            <a:solidFill>
              <a:srgbClr val="469F1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4" name="object 274" descr=""/>
          <p:cNvSpPr/>
          <p:nvPr/>
        </p:nvSpPr>
        <p:spPr>
          <a:xfrm>
            <a:off x="3324956" y="5554850"/>
            <a:ext cx="0" cy="95250"/>
          </a:xfrm>
          <a:custGeom>
            <a:avLst/>
            <a:gdLst/>
            <a:ahLst/>
            <a:cxnLst/>
            <a:rect l="l" t="t" r="r" b="b"/>
            <a:pathLst>
              <a:path w="0" h="95250">
                <a:moveTo>
                  <a:pt x="0" y="0"/>
                </a:moveTo>
                <a:lnTo>
                  <a:pt x="0" y="95161"/>
                </a:lnTo>
              </a:path>
            </a:pathLst>
          </a:custGeom>
          <a:ln w="12700">
            <a:solidFill>
              <a:srgbClr val="469F19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275" name="object 275" descr=""/>
          <p:cNvGrpSpPr/>
          <p:nvPr/>
        </p:nvGrpSpPr>
        <p:grpSpPr>
          <a:xfrm>
            <a:off x="1668566" y="12243985"/>
            <a:ext cx="1224280" cy="973455"/>
            <a:chOff x="1668566" y="12243985"/>
            <a:chExt cx="1224280" cy="973455"/>
          </a:xfrm>
        </p:grpSpPr>
        <p:pic>
          <p:nvPicPr>
            <p:cNvPr id="276" name="object 276" descr="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2053932" y="12768389"/>
              <a:ext cx="579336" cy="446989"/>
            </a:xfrm>
            <a:prstGeom prst="rect">
              <a:avLst/>
            </a:prstGeom>
          </p:spPr>
        </p:pic>
        <p:sp>
          <p:nvSpPr>
            <p:cNvPr id="277" name="object 277" descr=""/>
            <p:cNvSpPr/>
            <p:nvPr/>
          </p:nvSpPr>
          <p:spPr>
            <a:xfrm>
              <a:off x="2053937" y="12780005"/>
              <a:ext cx="579755" cy="435609"/>
            </a:xfrm>
            <a:custGeom>
              <a:avLst/>
              <a:gdLst/>
              <a:ahLst/>
              <a:cxnLst/>
              <a:rect l="l" t="t" r="r" b="b"/>
              <a:pathLst>
                <a:path w="579755" h="435609">
                  <a:moveTo>
                    <a:pt x="510717" y="435368"/>
                  </a:moveTo>
                  <a:lnTo>
                    <a:pt x="68618" y="435368"/>
                  </a:lnTo>
                  <a:lnTo>
                    <a:pt x="41908" y="429978"/>
                  </a:lnTo>
                  <a:lnTo>
                    <a:pt x="20097" y="415277"/>
                  </a:lnTo>
                  <a:lnTo>
                    <a:pt x="5392" y="393470"/>
                  </a:lnTo>
                  <a:lnTo>
                    <a:pt x="0" y="366763"/>
                  </a:lnTo>
                  <a:lnTo>
                    <a:pt x="29057" y="12877"/>
                  </a:lnTo>
                  <a:lnTo>
                    <a:pt x="29057" y="5765"/>
                  </a:lnTo>
                  <a:lnTo>
                    <a:pt x="34823" y="0"/>
                  </a:lnTo>
                  <a:lnTo>
                    <a:pt x="41948" y="0"/>
                  </a:lnTo>
                  <a:lnTo>
                    <a:pt x="481660" y="0"/>
                  </a:lnTo>
                  <a:lnTo>
                    <a:pt x="530169" y="20096"/>
                  </a:lnTo>
                  <a:lnTo>
                    <a:pt x="550265" y="68605"/>
                  </a:lnTo>
                  <a:lnTo>
                    <a:pt x="579323" y="366763"/>
                  </a:lnTo>
                  <a:lnTo>
                    <a:pt x="573931" y="393470"/>
                  </a:lnTo>
                  <a:lnTo>
                    <a:pt x="559227" y="415277"/>
                  </a:lnTo>
                  <a:lnTo>
                    <a:pt x="537419" y="429978"/>
                  </a:lnTo>
                  <a:lnTo>
                    <a:pt x="510717" y="435368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8" name="object 278" descr=""/>
            <p:cNvSpPr/>
            <p:nvPr/>
          </p:nvSpPr>
          <p:spPr>
            <a:xfrm>
              <a:off x="2108834" y="13082841"/>
              <a:ext cx="471805" cy="3810"/>
            </a:xfrm>
            <a:custGeom>
              <a:avLst/>
              <a:gdLst/>
              <a:ahLst/>
              <a:cxnLst/>
              <a:rect l="l" t="t" r="r" b="b"/>
              <a:pathLst>
                <a:path w="471805" h="3809">
                  <a:moveTo>
                    <a:pt x="0" y="3492"/>
                  </a:moveTo>
                  <a:lnTo>
                    <a:pt x="471424" y="3492"/>
                  </a:lnTo>
                  <a:lnTo>
                    <a:pt x="471424" y="0"/>
                  </a:lnTo>
                  <a:lnTo>
                    <a:pt x="0" y="0"/>
                  </a:lnTo>
                  <a:lnTo>
                    <a:pt x="0" y="3492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9" name="object 279" descr="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1763306" y="12305118"/>
              <a:ext cx="1127429" cy="777722"/>
            </a:xfrm>
            <a:prstGeom prst="rect">
              <a:avLst/>
            </a:prstGeom>
          </p:spPr>
        </p:pic>
        <p:sp>
          <p:nvSpPr>
            <p:cNvPr id="280" name="object 280" descr=""/>
            <p:cNvSpPr/>
            <p:nvPr/>
          </p:nvSpPr>
          <p:spPr>
            <a:xfrm>
              <a:off x="1763313" y="12305117"/>
              <a:ext cx="1127760" cy="732790"/>
            </a:xfrm>
            <a:custGeom>
              <a:avLst/>
              <a:gdLst/>
              <a:ahLst/>
              <a:cxnLst/>
              <a:rect l="l" t="t" r="r" b="b"/>
              <a:pathLst>
                <a:path w="1127760" h="732790">
                  <a:moveTo>
                    <a:pt x="1112913" y="0"/>
                  </a:moveTo>
                  <a:lnTo>
                    <a:pt x="1063155" y="0"/>
                  </a:lnTo>
                  <a:lnTo>
                    <a:pt x="996784" y="0"/>
                  </a:lnTo>
                  <a:lnTo>
                    <a:pt x="64262" y="0"/>
                  </a:lnTo>
                  <a:lnTo>
                    <a:pt x="39245" y="5051"/>
                  </a:lnTo>
                  <a:lnTo>
                    <a:pt x="18819" y="18826"/>
                  </a:lnTo>
                  <a:lnTo>
                    <a:pt x="5049" y="39256"/>
                  </a:lnTo>
                  <a:lnTo>
                    <a:pt x="0" y="64274"/>
                  </a:lnTo>
                  <a:lnTo>
                    <a:pt x="0" y="668159"/>
                  </a:lnTo>
                  <a:lnTo>
                    <a:pt x="5049" y="693177"/>
                  </a:lnTo>
                  <a:lnTo>
                    <a:pt x="18819" y="713608"/>
                  </a:lnTo>
                  <a:lnTo>
                    <a:pt x="39245" y="727383"/>
                  </a:lnTo>
                  <a:lnTo>
                    <a:pt x="64262" y="732434"/>
                  </a:lnTo>
                  <a:lnTo>
                    <a:pt x="1063155" y="732434"/>
                  </a:lnTo>
                  <a:lnTo>
                    <a:pt x="1088173" y="727383"/>
                  </a:lnTo>
                  <a:lnTo>
                    <a:pt x="1108603" y="713608"/>
                  </a:lnTo>
                  <a:lnTo>
                    <a:pt x="1122378" y="693177"/>
                  </a:lnTo>
                  <a:lnTo>
                    <a:pt x="1127429" y="668159"/>
                  </a:lnTo>
                  <a:lnTo>
                    <a:pt x="1127429" y="331317"/>
                  </a:lnTo>
                  <a:lnTo>
                    <a:pt x="1127429" y="64274"/>
                  </a:lnTo>
                  <a:lnTo>
                    <a:pt x="1127429" y="14516"/>
                  </a:lnTo>
                  <a:lnTo>
                    <a:pt x="1127429" y="6502"/>
                  </a:lnTo>
                  <a:lnTo>
                    <a:pt x="1120927" y="0"/>
                  </a:lnTo>
                  <a:lnTo>
                    <a:pt x="1112913" y="0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81" name="object 281" descr="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2839605" y="12305118"/>
              <a:ext cx="51130" cy="731088"/>
            </a:xfrm>
            <a:prstGeom prst="rect">
              <a:avLst/>
            </a:prstGeom>
          </p:spPr>
        </p:pic>
        <p:sp>
          <p:nvSpPr>
            <p:cNvPr id="282" name="object 282" descr=""/>
            <p:cNvSpPr/>
            <p:nvPr/>
          </p:nvSpPr>
          <p:spPr>
            <a:xfrm>
              <a:off x="2839613" y="12305117"/>
              <a:ext cx="51435" cy="731520"/>
            </a:xfrm>
            <a:custGeom>
              <a:avLst/>
              <a:gdLst/>
              <a:ahLst/>
              <a:cxnLst/>
              <a:rect l="l" t="t" r="r" b="b"/>
              <a:pathLst>
                <a:path w="51435" h="731519">
                  <a:moveTo>
                    <a:pt x="36614" y="0"/>
                  </a:moveTo>
                  <a:lnTo>
                    <a:pt x="0" y="0"/>
                  </a:lnTo>
                  <a:lnTo>
                    <a:pt x="0" y="731075"/>
                  </a:lnTo>
                  <a:lnTo>
                    <a:pt x="20301" y="723041"/>
                  </a:lnTo>
                  <a:lnTo>
                    <a:pt x="36509" y="708961"/>
                  </a:lnTo>
                  <a:lnTo>
                    <a:pt x="47245" y="690209"/>
                  </a:lnTo>
                  <a:lnTo>
                    <a:pt x="51130" y="668159"/>
                  </a:lnTo>
                  <a:lnTo>
                    <a:pt x="51130" y="331317"/>
                  </a:lnTo>
                  <a:lnTo>
                    <a:pt x="51130" y="64274"/>
                  </a:lnTo>
                  <a:lnTo>
                    <a:pt x="51130" y="14516"/>
                  </a:lnTo>
                  <a:lnTo>
                    <a:pt x="51130" y="6502"/>
                  </a:lnTo>
                  <a:lnTo>
                    <a:pt x="44627" y="0"/>
                  </a:lnTo>
                  <a:lnTo>
                    <a:pt x="36614" y="0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83" name="object 283" descr="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2860916" y="12338265"/>
              <a:ext cx="29819" cy="215341"/>
            </a:xfrm>
            <a:prstGeom prst="rect">
              <a:avLst/>
            </a:prstGeom>
          </p:spPr>
        </p:pic>
        <p:sp>
          <p:nvSpPr>
            <p:cNvPr id="284" name="object 284" descr=""/>
            <p:cNvSpPr/>
            <p:nvPr/>
          </p:nvSpPr>
          <p:spPr>
            <a:xfrm>
              <a:off x="2860918" y="12338256"/>
              <a:ext cx="29845" cy="215900"/>
            </a:xfrm>
            <a:custGeom>
              <a:avLst/>
              <a:gdLst/>
              <a:ahLst/>
              <a:cxnLst/>
              <a:rect l="l" t="t" r="r" b="b"/>
              <a:pathLst>
                <a:path w="29844" h="215900">
                  <a:moveTo>
                    <a:pt x="29819" y="0"/>
                  </a:moveTo>
                  <a:lnTo>
                    <a:pt x="0" y="30759"/>
                  </a:lnTo>
                  <a:lnTo>
                    <a:pt x="0" y="182689"/>
                  </a:lnTo>
                  <a:lnTo>
                    <a:pt x="29819" y="215341"/>
                  </a:lnTo>
                  <a:lnTo>
                    <a:pt x="29819" y="0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85" name="object 285" descr="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2839605" y="12565125"/>
              <a:ext cx="22098" cy="467817"/>
            </a:xfrm>
            <a:prstGeom prst="rect">
              <a:avLst/>
            </a:prstGeom>
          </p:spPr>
        </p:pic>
        <p:sp>
          <p:nvSpPr>
            <p:cNvPr id="286" name="object 286" descr=""/>
            <p:cNvSpPr/>
            <p:nvPr/>
          </p:nvSpPr>
          <p:spPr>
            <a:xfrm>
              <a:off x="2839611" y="12565114"/>
              <a:ext cx="22225" cy="467995"/>
            </a:xfrm>
            <a:custGeom>
              <a:avLst/>
              <a:gdLst/>
              <a:ahLst/>
              <a:cxnLst/>
              <a:rect l="l" t="t" r="r" b="b"/>
              <a:pathLst>
                <a:path w="22225" h="467994">
                  <a:moveTo>
                    <a:pt x="10731" y="319328"/>
                  </a:moveTo>
                  <a:lnTo>
                    <a:pt x="10731" y="467829"/>
                  </a:lnTo>
                  <a:lnTo>
                    <a:pt x="14744" y="466229"/>
                  </a:lnTo>
                  <a:lnTo>
                    <a:pt x="18529" y="464185"/>
                  </a:lnTo>
                  <a:lnTo>
                    <a:pt x="22097" y="461848"/>
                  </a:lnTo>
                  <a:lnTo>
                    <a:pt x="22097" y="20828"/>
                  </a:lnTo>
                  <a:lnTo>
                    <a:pt x="0" y="0"/>
                  </a:lnTo>
                  <a:lnTo>
                    <a:pt x="0" y="309460"/>
                  </a:lnTo>
                  <a:lnTo>
                    <a:pt x="10731" y="319328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7" name="object 287" descr=""/>
            <p:cNvSpPr/>
            <p:nvPr/>
          </p:nvSpPr>
          <p:spPr>
            <a:xfrm>
              <a:off x="2649045" y="12315029"/>
              <a:ext cx="179705" cy="38735"/>
            </a:xfrm>
            <a:custGeom>
              <a:avLst/>
              <a:gdLst/>
              <a:ahLst/>
              <a:cxnLst/>
              <a:rect l="l" t="t" r="r" b="b"/>
              <a:pathLst>
                <a:path w="179705" h="38734">
                  <a:moveTo>
                    <a:pt x="174078" y="0"/>
                  </a:moveTo>
                  <a:lnTo>
                    <a:pt x="5130" y="0"/>
                  </a:lnTo>
                  <a:lnTo>
                    <a:pt x="0" y="5130"/>
                  </a:lnTo>
                  <a:lnTo>
                    <a:pt x="0" y="33362"/>
                  </a:lnTo>
                  <a:lnTo>
                    <a:pt x="5130" y="38493"/>
                  </a:lnTo>
                  <a:lnTo>
                    <a:pt x="11455" y="38493"/>
                  </a:lnTo>
                  <a:lnTo>
                    <a:pt x="174078" y="38493"/>
                  </a:lnTo>
                  <a:lnTo>
                    <a:pt x="179209" y="33362"/>
                  </a:lnTo>
                  <a:lnTo>
                    <a:pt x="179209" y="5130"/>
                  </a:lnTo>
                  <a:lnTo>
                    <a:pt x="174078" y="0"/>
                  </a:lnTo>
                  <a:close/>
                </a:path>
              </a:pathLst>
            </a:custGeom>
            <a:solidFill>
              <a:srgbClr val="4D4D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8" name="object 288" descr=""/>
            <p:cNvSpPr/>
            <p:nvPr/>
          </p:nvSpPr>
          <p:spPr>
            <a:xfrm>
              <a:off x="2657246" y="12319139"/>
              <a:ext cx="163195" cy="29209"/>
            </a:xfrm>
            <a:custGeom>
              <a:avLst/>
              <a:gdLst/>
              <a:ahLst/>
              <a:cxnLst/>
              <a:rect l="l" t="t" r="r" b="b"/>
              <a:pathLst>
                <a:path w="163194" h="29209">
                  <a:moveTo>
                    <a:pt x="29032" y="0"/>
                  </a:moveTo>
                  <a:lnTo>
                    <a:pt x="0" y="0"/>
                  </a:lnTo>
                  <a:lnTo>
                    <a:pt x="0" y="29032"/>
                  </a:lnTo>
                  <a:lnTo>
                    <a:pt x="29032" y="29032"/>
                  </a:lnTo>
                  <a:lnTo>
                    <a:pt x="29032" y="0"/>
                  </a:lnTo>
                  <a:close/>
                </a:path>
                <a:path w="163194" h="29209">
                  <a:moveTo>
                    <a:pt x="38150" y="25298"/>
                  </a:moveTo>
                  <a:lnTo>
                    <a:pt x="37909" y="24714"/>
                  </a:lnTo>
                  <a:lnTo>
                    <a:pt x="37503" y="24307"/>
                  </a:lnTo>
                  <a:lnTo>
                    <a:pt x="36868" y="23723"/>
                  </a:lnTo>
                  <a:lnTo>
                    <a:pt x="35941" y="23558"/>
                  </a:lnTo>
                  <a:lnTo>
                    <a:pt x="35128" y="23837"/>
                  </a:lnTo>
                  <a:lnTo>
                    <a:pt x="33782" y="25298"/>
                  </a:lnTo>
                  <a:lnTo>
                    <a:pt x="33782" y="26174"/>
                  </a:lnTo>
                  <a:lnTo>
                    <a:pt x="33845" y="26454"/>
                  </a:lnTo>
                  <a:lnTo>
                    <a:pt x="33972" y="26695"/>
                  </a:lnTo>
                  <a:lnTo>
                    <a:pt x="34188" y="27216"/>
                  </a:lnTo>
                  <a:lnTo>
                    <a:pt x="34607" y="27622"/>
                  </a:lnTo>
                  <a:lnTo>
                    <a:pt x="34836" y="27800"/>
                  </a:lnTo>
                  <a:lnTo>
                    <a:pt x="35128" y="27901"/>
                  </a:lnTo>
                  <a:lnTo>
                    <a:pt x="35420" y="28028"/>
                  </a:lnTo>
                  <a:lnTo>
                    <a:pt x="35699" y="28079"/>
                  </a:lnTo>
                  <a:lnTo>
                    <a:pt x="35941" y="28079"/>
                  </a:lnTo>
                  <a:lnTo>
                    <a:pt x="36525" y="28079"/>
                  </a:lnTo>
                  <a:lnTo>
                    <a:pt x="38150" y="26174"/>
                  </a:lnTo>
                  <a:lnTo>
                    <a:pt x="38150" y="25298"/>
                  </a:lnTo>
                  <a:close/>
                </a:path>
                <a:path w="163194" h="29209">
                  <a:moveTo>
                    <a:pt x="38150" y="17500"/>
                  </a:moveTo>
                  <a:lnTo>
                    <a:pt x="37909" y="16916"/>
                  </a:lnTo>
                  <a:lnTo>
                    <a:pt x="37503" y="16510"/>
                  </a:lnTo>
                  <a:lnTo>
                    <a:pt x="36703" y="15760"/>
                  </a:lnTo>
                  <a:lnTo>
                    <a:pt x="35242" y="15760"/>
                  </a:lnTo>
                  <a:lnTo>
                    <a:pt x="34429" y="16510"/>
                  </a:lnTo>
                  <a:lnTo>
                    <a:pt x="34023" y="16967"/>
                  </a:lnTo>
                  <a:lnTo>
                    <a:pt x="33782" y="17500"/>
                  </a:lnTo>
                  <a:lnTo>
                    <a:pt x="33782" y="18376"/>
                  </a:lnTo>
                  <a:lnTo>
                    <a:pt x="33845" y="18656"/>
                  </a:lnTo>
                  <a:lnTo>
                    <a:pt x="33972" y="18897"/>
                  </a:lnTo>
                  <a:lnTo>
                    <a:pt x="34188" y="19418"/>
                  </a:lnTo>
                  <a:lnTo>
                    <a:pt x="34607" y="19824"/>
                  </a:lnTo>
                  <a:lnTo>
                    <a:pt x="34836" y="20002"/>
                  </a:lnTo>
                  <a:lnTo>
                    <a:pt x="35420" y="20231"/>
                  </a:lnTo>
                  <a:lnTo>
                    <a:pt x="35699" y="20294"/>
                  </a:lnTo>
                  <a:lnTo>
                    <a:pt x="35941" y="20294"/>
                  </a:lnTo>
                  <a:lnTo>
                    <a:pt x="36525" y="20294"/>
                  </a:lnTo>
                  <a:lnTo>
                    <a:pt x="38150" y="18376"/>
                  </a:lnTo>
                  <a:lnTo>
                    <a:pt x="38150" y="17500"/>
                  </a:lnTo>
                  <a:close/>
                </a:path>
                <a:path w="163194" h="29209">
                  <a:moveTo>
                    <a:pt x="38150" y="10007"/>
                  </a:moveTo>
                  <a:lnTo>
                    <a:pt x="38087" y="9715"/>
                  </a:lnTo>
                  <a:lnTo>
                    <a:pt x="37973" y="9486"/>
                  </a:lnTo>
                  <a:lnTo>
                    <a:pt x="37846" y="9194"/>
                  </a:lnTo>
                  <a:lnTo>
                    <a:pt x="37680" y="8966"/>
                  </a:lnTo>
                  <a:lnTo>
                    <a:pt x="36703" y="7975"/>
                  </a:lnTo>
                  <a:lnTo>
                    <a:pt x="35242" y="7975"/>
                  </a:lnTo>
                  <a:lnTo>
                    <a:pt x="34429" y="8788"/>
                  </a:lnTo>
                  <a:lnTo>
                    <a:pt x="34188" y="8966"/>
                  </a:lnTo>
                  <a:lnTo>
                    <a:pt x="34086" y="9194"/>
                  </a:lnTo>
                  <a:lnTo>
                    <a:pt x="33972" y="9486"/>
                  </a:lnTo>
                  <a:lnTo>
                    <a:pt x="33845" y="9715"/>
                  </a:lnTo>
                  <a:lnTo>
                    <a:pt x="33782" y="10007"/>
                  </a:lnTo>
                  <a:lnTo>
                    <a:pt x="33782" y="10591"/>
                  </a:lnTo>
                  <a:lnTo>
                    <a:pt x="33845" y="10883"/>
                  </a:lnTo>
                  <a:lnTo>
                    <a:pt x="33972" y="11112"/>
                  </a:lnTo>
                  <a:lnTo>
                    <a:pt x="34086" y="11404"/>
                  </a:lnTo>
                  <a:lnTo>
                    <a:pt x="34188" y="11633"/>
                  </a:lnTo>
                  <a:lnTo>
                    <a:pt x="34429" y="11861"/>
                  </a:lnTo>
                  <a:lnTo>
                    <a:pt x="34836" y="12268"/>
                  </a:lnTo>
                  <a:lnTo>
                    <a:pt x="35356" y="12509"/>
                  </a:lnTo>
                  <a:lnTo>
                    <a:pt x="35941" y="12509"/>
                  </a:lnTo>
                  <a:lnTo>
                    <a:pt x="36525" y="12509"/>
                  </a:lnTo>
                  <a:lnTo>
                    <a:pt x="37973" y="11112"/>
                  </a:lnTo>
                  <a:lnTo>
                    <a:pt x="38087" y="10883"/>
                  </a:lnTo>
                  <a:lnTo>
                    <a:pt x="38150" y="10591"/>
                  </a:lnTo>
                  <a:lnTo>
                    <a:pt x="38150" y="10007"/>
                  </a:lnTo>
                  <a:close/>
                </a:path>
                <a:path w="163194" h="29209">
                  <a:moveTo>
                    <a:pt x="38150" y="2222"/>
                  </a:moveTo>
                  <a:lnTo>
                    <a:pt x="38087" y="1930"/>
                  </a:lnTo>
                  <a:lnTo>
                    <a:pt x="37973" y="1701"/>
                  </a:lnTo>
                  <a:lnTo>
                    <a:pt x="37846" y="1409"/>
                  </a:lnTo>
                  <a:lnTo>
                    <a:pt x="37680" y="1181"/>
                  </a:lnTo>
                  <a:lnTo>
                    <a:pt x="36703" y="190"/>
                  </a:lnTo>
                  <a:lnTo>
                    <a:pt x="35242" y="190"/>
                  </a:lnTo>
                  <a:lnTo>
                    <a:pt x="34023" y="1409"/>
                  </a:lnTo>
                  <a:lnTo>
                    <a:pt x="33782" y="1930"/>
                  </a:lnTo>
                  <a:lnTo>
                    <a:pt x="33782" y="3098"/>
                  </a:lnTo>
                  <a:lnTo>
                    <a:pt x="34023" y="3619"/>
                  </a:lnTo>
                  <a:lnTo>
                    <a:pt x="34429" y="4076"/>
                  </a:lnTo>
                  <a:lnTo>
                    <a:pt x="34836" y="4483"/>
                  </a:lnTo>
                  <a:lnTo>
                    <a:pt x="35356" y="4724"/>
                  </a:lnTo>
                  <a:lnTo>
                    <a:pt x="35941" y="4724"/>
                  </a:lnTo>
                  <a:lnTo>
                    <a:pt x="36525" y="4724"/>
                  </a:lnTo>
                  <a:lnTo>
                    <a:pt x="37973" y="3327"/>
                  </a:lnTo>
                  <a:lnTo>
                    <a:pt x="38087" y="3098"/>
                  </a:lnTo>
                  <a:lnTo>
                    <a:pt x="38150" y="2806"/>
                  </a:lnTo>
                  <a:lnTo>
                    <a:pt x="38150" y="2222"/>
                  </a:lnTo>
                  <a:close/>
                </a:path>
                <a:path w="163194" h="29209">
                  <a:moveTo>
                    <a:pt x="49491" y="24650"/>
                  </a:moveTo>
                  <a:lnTo>
                    <a:pt x="48501" y="23660"/>
                  </a:lnTo>
                  <a:lnTo>
                    <a:pt x="46050" y="23660"/>
                  </a:lnTo>
                  <a:lnTo>
                    <a:pt x="45123" y="24650"/>
                  </a:lnTo>
                  <a:lnTo>
                    <a:pt x="45123" y="27101"/>
                  </a:lnTo>
                  <a:lnTo>
                    <a:pt x="46050" y="28028"/>
                  </a:lnTo>
                  <a:lnTo>
                    <a:pt x="48501" y="28028"/>
                  </a:lnTo>
                  <a:lnTo>
                    <a:pt x="49491" y="27101"/>
                  </a:lnTo>
                  <a:lnTo>
                    <a:pt x="49491" y="24650"/>
                  </a:lnTo>
                  <a:close/>
                </a:path>
                <a:path w="163194" h="29209">
                  <a:moveTo>
                    <a:pt x="49491" y="16865"/>
                  </a:moveTo>
                  <a:lnTo>
                    <a:pt x="48501" y="15875"/>
                  </a:lnTo>
                  <a:lnTo>
                    <a:pt x="46050" y="15875"/>
                  </a:lnTo>
                  <a:lnTo>
                    <a:pt x="45123" y="16865"/>
                  </a:lnTo>
                  <a:lnTo>
                    <a:pt x="45123" y="19316"/>
                  </a:lnTo>
                  <a:lnTo>
                    <a:pt x="46050" y="20307"/>
                  </a:lnTo>
                  <a:lnTo>
                    <a:pt x="48501" y="20307"/>
                  </a:lnTo>
                  <a:lnTo>
                    <a:pt x="49491" y="19316"/>
                  </a:lnTo>
                  <a:lnTo>
                    <a:pt x="49491" y="16865"/>
                  </a:lnTo>
                  <a:close/>
                </a:path>
                <a:path w="163194" h="29209">
                  <a:moveTo>
                    <a:pt x="49491" y="9067"/>
                  </a:moveTo>
                  <a:lnTo>
                    <a:pt x="48501" y="8140"/>
                  </a:lnTo>
                  <a:lnTo>
                    <a:pt x="46050" y="8140"/>
                  </a:lnTo>
                  <a:lnTo>
                    <a:pt x="45123" y="9067"/>
                  </a:lnTo>
                  <a:lnTo>
                    <a:pt x="45123" y="11518"/>
                  </a:lnTo>
                  <a:lnTo>
                    <a:pt x="46050" y="12509"/>
                  </a:lnTo>
                  <a:lnTo>
                    <a:pt x="48501" y="12509"/>
                  </a:lnTo>
                  <a:lnTo>
                    <a:pt x="49491" y="11518"/>
                  </a:lnTo>
                  <a:lnTo>
                    <a:pt x="49491" y="9067"/>
                  </a:lnTo>
                  <a:close/>
                </a:path>
                <a:path w="163194" h="29209">
                  <a:moveTo>
                    <a:pt x="49491" y="1295"/>
                  </a:moveTo>
                  <a:lnTo>
                    <a:pt x="48501" y="368"/>
                  </a:lnTo>
                  <a:lnTo>
                    <a:pt x="46050" y="368"/>
                  </a:lnTo>
                  <a:lnTo>
                    <a:pt x="45123" y="1295"/>
                  </a:lnTo>
                  <a:lnTo>
                    <a:pt x="45123" y="3733"/>
                  </a:lnTo>
                  <a:lnTo>
                    <a:pt x="46050" y="4724"/>
                  </a:lnTo>
                  <a:lnTo>
                    <a:pt x="48501" y="4724"/>
                  </a:lnTo>
                  <a:lnTo>
                    <a:pt x="49491" y="3733"/>
                  </a:lnTo>
                  <a:lnTo>
                    <a:pt x="49491" y="1295"/>
                  </a:lnTo>
                  <a:close/>
                </a:path>
                <a:path w="163194" h="29209">
                  <a:moveTo>
                    <a:pt x="60744" y="24650"/>
                  </a:moveTo>
                  <a:lnTo>
                    <a:pt x="59766" y="23660"/>
                  </a:lnTo>
                  <a:lnTo>
                    <a:pt x="57391" y="23660"/>
                  </a:lnTo>
                  <a:lnTo>
                    <a:pt x="56400" y="24650"/>
                  </a:lnTo>
                  <a:lnTo>
                    <a:pt x="56400" y="27101"/>
                  </a:lnTo>
                  <a:lnTo>
                    <a:pt x="57391" y="28028"/>
                  </a:lnTo>
                  <a:lnTo>
                    <a:pt x="59766" y="28028"/>
                  </a:lnTo>
                  <a:lnTo>
                    <a:pt x="60744" y="27101"/>
                  </a:lnTo>
                  <a:lnTo>
                    <a:pt x="60744" y="24650"/>
                  </a:lnTo>
                  <a:close/>
                </a:path>
                <a:path w="163194" h="29209">
                  <a:moveTo>
                    <a:pt x="60744" y="16865"/>
                  </a:moveTo>
                  <a:lnTo>
                    <a:pt x="59766" y="15875"/>
                  </a:lnTo>
                  <a:lnTo>
                    <a:pt x="57391" y="15875"/>
                  </a:lnTo>
                  <a:lnTo>
                    <a:pt x="56400" y="16865"/>
                  </a:lnTo>
                  <a:lnTo>
                    <a:pt x="56400" y="19316"/>
                  </a:lnTo>
                  <a:lnTo>
                    <a:pt x="57391" y="20307"/>
                  </a:lnTo>
                  <a:lnTo>
                    <a:pt x="59766" y="20307"/>
                  </a:lnTo>
                  <a:lnTo>
                    <a:pt x="60744" y="19316"/>
                  </a:lnTo>
                  <a:lnTo>
                    <a:pt x="60744" y="16865"/>
                  </a:lnTo>
                  <a:close/>
                </a:path>
                <a:path w="163194" h="29209">
                  <a:moveTo>
                    <a:pt x="60744" y="9067"/>
                  </a:moveTo>
                  <a:lnTo>
                    <a:pt x="59766" y="8140"/>
                  </a:lnTo>
                  <a:lnTo>
                    <a:pt x="57391" y="8140"/>
                  </a:lnTo>
                  <a:lnTo>
                    <a:pt x="56400" y="9067"/>
                  </a:lnTo>
                  <a:lnTo>
                    <a:pt x="56400" y="11518"/>
                  </a:lnTo>
                  <a:lnTo>
                    <a:pt x="57391" y="12509"/>
                  </a:lnTo>
                  <a:lnTo>
                    <a:pt x="59766" y="12509"/>
                  </a:lnTo>
                  <a:lnTo>
                    <a:pt x="60744" y="11518"/>
                  </a:lnTo>
                  <a:lnTo>
                    <a:pt x="60744" y="9067"/>
                  </a:lnTo>
                  <a:close/>
                </a:path>
                <a:path w="163194" h="29209">
                  <a:moveTo>
                    <a:pt x="60744" y="1295"/>
                  </a:moveTo>
                  <a:lnTo>
                    <a:pt x="59766" y="368"/>
                  </a:lnTo>
                  <a:lnTo>
                    <a:pt x="57391" y="368"/>
                  </a:lnTo>
                  <a:lnTo>
                    <a:pt x="56400" y="1295"/>
                  </a:lnTo>
                  <a:lnTo>
                    <a:pt x="56400" y="3733"/>
                  </a:lnTo>
                  <a:lnTo>
                    <a:pt x="57391" y="4724"/>
                  </a:lnTo>
                  <a:lnTo>
                    <a:pt x="59766" y="4724"/>
                  </a:lnTo>
                  <a:lnTo>
                    <a:pt x="60744" y="3733"/>
                  </a:lnTo>
                  <a:lnTo>
                    <a:pt x="60744" y="1295"/>
                  </a:lnTo>
                  <a:close/>
                </a:path>
                <a:path w="163194" h="29209">
                  <a:moveTo>
                    <a:pt x="72085" y="24650"/>
                  </a:moveTo>
                  <a:lnTo>
                    <a:pt x="71094" y="23660"/>
                  </a:lnTo>
                  <a:lnTo>
                    <a:pt x="68707" y="23660"/>
                  </a:lnTo>
                  <a:lnTo>
                    <a:pt x="67729" y="24650"/>
                  </a:lnTo>
                  <a:lnTo>
                    <a:pt x="67729" y="27101"/>
                  </a:lnTo>
                  <a:lnTo>
                    <a:pt x="68707" y="28028"/>
                  </a:lnTo>
                  <a:lnTo>
                    <a:pt x="71094" y="28028"/>
                  </a:lnTo>
                  <a:lnTo>
                    <a:pt x="72085" y="27101"/>
                  </a:lnTo>
                  <a:lnTo>
                    <a:pt x="72085" y="24650"/>
                  </a:lnTo>
                  <a:close/>
                </a:path>
                <a:path w="163194" h="29209">
                  <a:moveTo>
                    <a:pt x="72085" y="16865"/>
                  </a:moveTo>
                  <a:lnTo>
                    <a:pt x="71094" y="15875"/>
                  </a:lnTo>
                  <a:lnTo>
                    <a:pt x="68707" y="15875"/>
                  </a:lnTo>
                  <a:lnTo>
                    <a:pt x="67729" y="16865"/>
                  </a:lnTo>
                  <a:lnTo>
                    <a:pt x="67729" y="19316"/>
                  </a:lnTo>
                  <a:lnTo>
                    <a:pt x="68707" y="20307"/>
                  </a:lnTo>
                  <a:lnTo>
                    <a:pt x="71094" y="20307"/>
                  </a:lnTo>
                  <a:lnTo>
                    <a:pt x="72085" y="19316"/>
                  </a:lnTo>
                  <a:lnTo>
                    <a:pt x="72085" y="16865"/>
                  </a:lnTo>
                  <a:close/>
                </a:path>
                <a:path w="163194" h="29209">
                  <a:moveTo>
                    <a:pt x="72085" y="9067"/>
                  </a:moveTo>
                  <a:lnTo>
                    <a:pt x="71094" y="8140"/>
                  </a:lnTo>
                  <a:lnTo>
                    <a:pt x="68707" y="8140"/>
                  </a:lnTo>
                  <a:lnTo>
                    <a:pt x="67729" y="9067"/>
                  </a:lnTo>
                  <a:lnTo>
                    <a:pt x="67729" y="11518"/>
                  </a:lnTo>
                  <a:lnTo>
                    <a:pt x="68707" y="12509"/>
                  </a:lnTo>
                  <a:lnTo>
                    <a:pt x="71094" y="12509"/>
                  </a:lnTo>
                  <a:lnTo>
                    <a:pt x="72085" y="11518"/>
                  </a:lnTo>
                  <a:lnTo>
                    <a:pt x="72085" y="9067"/>
                  </a:lnTo>
                  <a:close/>
                </a:path>
                <a:path w="163194" h="29209">
                  <a:moveTo>
                    <a:pt x="72085" y="1295"/>
                  </a:moveTo>
                  <a:lnTo>
                    <a:pt x="71094" y="368"/>
                  </a:lnTo>
                  <a:lnTo>
                    <a:pt x="68707" y="368"/>
                  </a:lnTo>
                  <a:lnTo>
                    <a:pt x="67729" y="1295"/>
                  </a:lnTo>
                  <a:lnTo>
                    <a:pt x="67729" y="3733"/>
                  </a:lnTo>
                  <a:lnTo>
                    <a:pt x="68707" y="4724"/>
                  </a:lnTo>
                  <a:lnTo>
                    <a:pt x="71094" y="4724"/>
                  </a:lnTo>
                  <a:lnTo>
                    <a:pt x="72085" y="3733"/>
                  </a:lnTo>
                  <a:lnTo>
                    <a:pt x="72085" y="1295"/>
                  </a:lnTo>
                  <a:close/>
                </a:path>
                <a:path w="163194" h="29209">
                  <a:moveTo>
                    <a:pt x="83426" y="24650"/>
                  </a:moveTo>
                  <a:lnTo>
                    <a:pt x="82435" y="23660"/>
                  </a:lnTo>
                  <a:lnTo>
                    <a:pt x="80048" y="23660"/>
                  </a:lnTo>
                  <a:lnTo>
                    <a:pt x="79057" y="24650"/>
                  </a:lnTo>
                  <a:lnTo>
                    <a:pt x="79057" y="27101"/>
                  </a:lnTo>
                  <a:lnTo>
                    <a:pt x="80048" y="28028"/>
                  </a:lnTo>
                  <a:lnTo>
                    <a:pt x="82435" y="28028"/>
                  </a:lnTo>
                  <a:lnTo>
                    <a:pt x="83426" y="27101"/>
                  </a:lnTo>
                  <a:lnTo>
                    <a:pt x="83426" y="24650"/>
                  </a:lnTo>
                  <a:close/>
                </a:path>
                <a:path w="163194" h="29209">
                  <a:moveTo>
                    <a:pt x="83426" y="16865"/>
                  </a:moveTo>
                  <a:lnTo>
                    <a:pt x="82435" y="15875"/>
                  </a:lnTo>
                  <a:lnTo>
                    <a:pt x="80048" y="15875"/>
                  </a:lnTo>
                  <a:lnTo>
                    <a:pt x="79057" y="16865"/>
                  </a:lnTo>
                  <a:lnTo>
                    <a:pt x="79057" y="19316"/>
                  </a:lnTo>
                  <a:lnTo>
                    <a:pt x="80048" y="20307"/>
                  </a:lnTo>
                  <a:lnTo>
                    <a:pt x="82435" y="20307"/>
                  </a:lnTo>
                  <a:lnTo>
                    <a:pt x="83426" y="19316"/>
                  </a:lnTo>
                  <a:lnTo>
                    <a:pt x="83426" y="16865"/>
                  </a:lnTo>
                  <a:close/>
                </a:path>
                <a:path w="163194" h="29209">
                  <a:moveTo>
                    <a:pt x="83426" y="9067"/>
                  </a:moveTo>
                  <a:lnTo>
                    <a:pt x="82435" y="8140"/>
                  </a:lnTo>
                  <a:lnTo>
                    <a:pt x="80048" y="8140"/>
                  </a:lnTo>
                  <a:lnTo>
                    <a:pt x="79057" y="9067"/>
                  </a:lnTo>
                  <a:lnTo>
                    <a:pt x="79057" y="11518"/>
                  </a:lnTo>
                  <a:lnTo>
                    <a:pt x="80048" y="12509"/>
                  </a:lnTo>
                  <a:lnTo>
                    <a:pt x="82435" y="12509"/>
                  </a:lnTo>
                  <a:lnTo>
                    <a:pt x="83426" y="11518"/>
                  </a:lnTo>
                  <a:lnTo>
                    <a:pt x="83426" y="9067"/>
                  </a:lnTo>
                  <a:close/>
                </a:path>
                <a:path w="163194" h="29209">
                  <a:moveTo>
                    <a:pt x="83426" y="1295"/>
                  </a:moveTo>
                  <a:lnTo>
                    <a:pt x="82435" y="368"/>
                  </a:lnTo>
                  <a:lnTo>
                    <a:pt x="80048" y="368"/>
                  </a:lnTo>
                  <a:lnTo>
                    <a:pt x="79057" y="1295"/>
                  </a:lnTo>
                  <a:lnTo>
                    <a:pt x="79057" y="3733"/>
                  </a:lnTo>
                  <a:lnTo>
                    <a:pt x="80048" y="4724"/>
                  </a:lnTo>
                  <a:lnTo>
                    <a:pt x="82435" y="4724"/>
                  </a:lnTo>
                  <a:lnTo>
                    <a:pt x="83426" y="3733"/>
                  </a:lnTo>
                  <a:lnTo>
                    <a:pt x="83426" y="1295"/>
                  </a:lnTo>
                  <a:close/>
                </a:path>
                <a:path w="163194" h="29209">
                  <a:moveTo>
                    <a:pt x="94754" y="24650"/>
                  </a:moveTo>
                  <a:lnTo>
                    <a:pt x="93764" y="23660"/>
                  </a:lnTo>
                  <a:lnTo>
                    <a:pt x="91325" y="23660"/>
                  </a:lnTo>
                  <a:lnTo>
                    <a:pt x="90385" y="24650"/>
                  </a:lnTo>
                  <a:lnTo>
                    <a:pt x="90385" y="27101"/>
                  </a:lnTo>
                  <a:lnTo>
                    <a:pt x="91325" y="28028"/>
                  </a:lnTo>
                  <a:lnTo>
                    <a:pt x="93764" y="28028"/>
                  </a:lnTo>
                  <a:lnTo>
                    <a:pt x="94754" y="27101"/>
                  </a:lnTo>
                  <a:lnTo>
                    <a:pt x="94754" y="24650"/>
                  </a:lnTo>
                  <a:close/>
                </a:path>
                <a:path w="163194" h="29209">
                  <a:moveTo>
                    <a:pt x="94754" y="16865"/>
                  </a:moveTo>
                  <a:lnTo>
                    <a:pt x="93764" y="15875"/>
                  </a:lnTo>
                  <a:lnTo>
                    <a:pt x="91325" y="15875"/>
                  </a:lnTo>
                  <a:lnTo>
                    <a:pt x="90385" y="16865"/>
                  </a:lnTo>
                  <a:lnTo>
                    <a:pt x="90385" y="19316"/>
                  </a:lnTo>
                  <a:lnTo>
                    <a:pt x="91325" y="20307"/>
                  </a:lnTo>
                  <a:lnTo>
                    <a:pt x="93764" y="20307"/>
                  </a:lnTo>
                  <a:lnTo>
                    <a:pt x="94754" y="19316"/>
                  </a:lnTo>
                  <a:lnTo>
                    <a:pt x="94754" y="16865"/>
                  </a:lnTo>
                  <a:close/>
                </a:path>
                <a:path w="163194" h="29209">
                  <a:moveTo>
                    <a:pt x="94754" y="9067"/>
                  </a:moveTo>
                  <a:lnTo>
                    <a:pt x="93764" y="8140"/>
                  </a:lnTo>
                  <a:lnTo>
                    <a:pt x="91325" y="8140"/>
                  </a:lnTo>
                  <a:lnTo>
                    <a:pt x="90385" y="9067"/>
                  </a:lnTo>
                  <a:lnTo>
                    <a:pt x="90385" y="11518"/>
                  </a:lnTo>
                  <a:lnTo>
                    <a:pt x="91325" y="12509"/>
                  </a:lnTo>
                  <a:lnTo>
                    <a:pt x="93764" y="12509"/>
                  </a:lnTo>
                  <a:lnTo>
                    <a:pt x="94754" y="11518"/>
                  </a:lnTo>
                  <a:lnTo>
                    <a:pt x="94754" y="9067"/>
                  </a:lnTo>
                  <a:close/>
                </a:path>
                <a:path w="163194" h="29209">
                  <a:moveTo>
                    <a:pt x="94754" y="1295"/>
                  </a:moveTo>
                  <a:lnTo>
                    <a:pt x="93764" y="368"/>
                  </a:lnTo>
                  <a:lnTo>
                    <a:pt x="91325" y="368"/>
                  </a:lnTo>
                  <a:lnTo>
                    <a:pt x="90385" y="1295"/>
                  </a:lnTo>
                  <a:lnTo>
                    <a:pt x="90385" y="3733"/>
                  </a:lnTo>
                  <a:lnTo>
                    <a:pt x="91325" y="4724"/>
                  </a:lnTo>
                  <a:lnTo>
                    <a:pt x="93764" y="4724"/>
                  </a:lnTo>
                  <a:lnTo>
                    <a:pt x="94754" y="3733"/>
                  </a:lnTo>
                  <a:lnTo>
                    <a:pt x="94754" y="1295"/>
                  </a:lnTo>
                  <a:close/>
                </a:path>
                <a:path w="163194" h="29209">
                  <a:moveTo>
                    <a:pt x="106083" y="24650"/>
                  </a:moveTo>
                  <a:lnTo>
                    <a:pt x="105092" y="23660"/>
                  </a:lnTo>
                  <a:lnTo>
                    <a:pt x="102654" y="23660"/>
                  </a:lnTo>
                  <a:lnTo>
                    <a:pt x="101727" y="24650"/>
                  </a:lnTo>
                  <a:lnTo>
                    <a:pt x="101727" y="27101"/>
                  </a:lnTo>
                  <a:lnTo>
                    <a:pt x="102654" y="28028"/>
                  </a:lnTo>
                  <a:lnTo>
                    <a:pt x="105092" y="28028"/>
                  </a:lnTo>
                  <a:lnTo>
                    <a:pt x="106083" y="27101"/>
                  </a:lnTo>
                  <a:lnTo>
                    <a:pt x="106083" y="24650"/>
                  </a:lnTo>
                  <a:close/>
                </a:path>
                <a:path w="163194" h="29209">
                  <a:moveTo>
                    <a:pt x="106083" y="16865"/>
                  </a:moveTo>
                  <a:lnTo>
                    <a:pt x="105092" y="15875"/>
                  </a:lnTo>
                  <a:lnTo>
                    <a:pt x="102654" y="15875"/>
                  </a:lnTo>
                  <a:lnTo>
                    <a:pt x="101727" y="16865"/>
                  </a:lnTo>
                  <a:lnTo>
                    <a:pt x="101727" y="19316"/>
                  </a:lnTo>
                  <a:lnTo>
                    <a:pt x="102654" y="20307"/>
                  </a:lnTo>
                  <a:lnTo>
                    <a:pt x="105092" y="20307"/>
                  </a:lnTo>
                  <a:lnTo>
                    <a:pt x="106083" y="19316"/>
                  </a:lnTo>
                  <a:lnTo>
                    <a:pt x="106083" y="16865"/>
                  </a:lnTo>
                  <a:close/>
                </a:path>
                <a:path w="163194" h="29209">
                  <a:moveTo>
                    <a:pt x="106083" y="9067"/>
                  </a:moveTo>
                  <a:lnTo>
                    <a:pt x="105092" y="8140"/>
                  </a:lnTo>
                  <a:lnTo>
                    <a:pt x="102654" y="8140"/>
                  </a:lnTo>
                  <a:lnTo>
                    <a:pt x="101727" y="9067"/>
                  </a:lnTo>
                  <a:lnTo>
                    <a:pt x="101727" y="11518"/>
                  </a:lnTo>
                  <a:lnTo>
                    <a:pt x="102654" y="12509"/>
                  </a:lnTo>
                  <a:lnTo>
                    <a:pt x="105092" y="12509"/>
                  </a:lnTo>
                  <a:lnTo>
                    <a:pt x="106083" y="11518"/>
                  </a:lnTo>
                  <a:lnTo>
                    <a:pt x="106083" y="9067"/>
                  </a:lnTo>
                  <a:close/>
                </a:path>
                <a:path w="163194" h="29209">
                  <a:moveTo>
                    <a:pt x="106083" y="1295"/>
                  </a:moveTo>
                  <a:lnTo>
                    <a:pt x="105092" y="368"/>
                  </a:lnTo>
                  <a:lnTo>
                    <a:pt x="102654" y="368"/>
                  </a:lnTo>
                  <a:lnTo>
                    <a:pt x="101727" y="1295"/>
                  </a:lnTo>
                  <a:lnTo>
                    <a:pt x="101727" y="3733"/>
                  </a:lnTo>
                  <a:lnTo>
                    <a:pt x="102654" y="4724"/>
                  </a:lnTo>
                  <a:lnTo>
                    <a:pt x="105092" y="4724"/>
                  </a:lnTo>
                  <a:lnTo>
                    <a:pt x="106083" y="3733"/>
                  </a:lnTo>
                  <a:lnTo>
                    <a:pt x="106083" y="1295"/>
                  </a:lnTo>
                  <a:close/>
                </a:path>
                <a:path w="163194" h="29209">
                  <a:moveTo>
                    <a:pt x="117348" y="24650"/>
                  </a:moveTo>
                  <a:lnTo>
                    <a:pt x="116420" y="23660"/>
                  </a:lnTo>
                  <a:lnTo>
                    <a:pt x="113982" y="23660"/>
                  </a:lnTo>
                  <a:lnTo>
                    <a:pt x="113004" y="24650"/>
                  </a:lnTo>
                  <a:lnTo>
                    <a:pt x="113004" y="27101"/>
                  </a:lnTo>
                  <a:lnTo>
                    <a:pt x="113982" y="28028"/>
                  </a:lnTo>
                  <a:lnTo>
                    <a:pt x="116420" y="28028"/>
                  </a:lnTo>
                  <a:lnTo>
                    <a:pt x="117348" y="27101"/>
                  </a:lnTo>
                  <a:lnTo>
                    <a:pt x="117348" y="24650"/>
                  </a:lnTo>
                  <a:close/>
                </a:path>
                <a:path w="163194" h="29209">
                  <a:moveTo>
                    <a:pt x="117348" y="16865"/>
                  </a:moveTo>
                  <a:lnTo>
                    <a:pt x="116420" y="15875"/>
                  </a:lnTo>
                  <a:lnTo>
                    <a:pt x="113982" y="15875"/>
                  </a:lnTo>
                  <a:lnTo>
                    <a:pt x="113004" y="16865"/>
                  </a:lnTo>
                  <a:lnTo>
                    <a:pt x="113004" y="19316"/>
                  </a:lnTo>
                  <a:lnTo>
                    <a:pt x="113982" y="20307"/>
                  </a:lnTo>
                  <a:lnTo>
                    <a:pt x="116420" y="20307"/>
                  </a:lnTo>
                  <a:lnTo>
                    <a:pt x="117348" y="19316"/>
                  </a:lnTo>
                  <a:lnTo>
                    <a:pt x="117348" y="16865"/>
                  </a:lnTo>
                  <a:close/>
                </a:path>
                <a:path w="163194" h="29209">
                  <a:moveTo>
                    <a:pt x="117348" y="9067"/>
                  </a:moveTo>
                  <a:lnTo>
                    <a:pt x="116420" y="8140"/>
                  </a:lnTo>
                  <a:lnTo>
                    <a:pt x="113982" y="8140"/>
                  </a:lnTo>
                  <a:lnTo>
                    <a:pt x="113004" y="9067"/>
                  </a:lnTo>
                  <a:lnTo>
                    <a:pt x="113004" y="11518"/>
                  </a:lnTo>
                  <a:lnTo>
                    <a:pt x="113982" y="12509"/>
                  </a:lnTo>
                  <a:lnTo>
                    <a:pt x="116420" y="12509"/>
                  </a:lnTo>
                  <a:lnTo>
                    <a:pt x="117348" y="11518"/>
                  </a:lnTo>
                  <a:lnTo>
                    <a:pt x="117348" y="9067"/>
                  </a:lnTo>
                  <a:close/>
                </a:path>
                <a:path w="163194" h="29209">
                  <a:moveTo>
                    <a:pt x="117348" y="1295"/>
                  </a:moveTo>
                  <a:lnTo>
                    <a:pt x="116420" y="368"/>
                  </a:lnTo>
                  <a:lnTo>
                    <a:pt x="113982" y="368"/>
                  </a:lnTo>
                  <a:lnTo>
                    <a:pt x="113004" y="1295"/>
                  </a:lnTo>
                  <a:lnTo>
                    <a:pt x="113004" y="3733"/>
                  </a:lnTo>
                  <a:lnTo>
                    <a:pt x="113982" y="4724"/>
                  </a:lnTo>
                  <a:lnTo>
                    <a:pt x="116420" y="4724"/>
                  </a:lnTo>
                  <a:lnTo>
                    <a:pt x="117348" y="3733"/>
                  </a:lnTo>
                  <a:lnTo>
                    <a:pt x="117348" y="1295"/>
                  </a:lnTo>
                  <a:close/>
                </a:path>
                <a:path w="163194" h="29209">
                  <a:moveTo>
                    <a:pt x="128689" y="25298"/>
                  </a:moveTo>
                  <a:lnTo>
                    <a:pt x="126530" y="23558"/>
                  </a:lnTo>
                  <a:lnTo>
                    <a:pt x="125603" y="23723"/>
                  </a:lnTo>
                  <a:lnTo>
                    <a:pt x="124968" y="24307"/>
                  </a:lnTo>
                  <a:lnTo>
                    <a:pt x="124561" y="24714"/>
                  </a:lnTo>
                  <a:lnTo>
                    <a:pt x="124320" y="25298"/>
                  </a:lnTo>
                  <a:lnTo>
                    <a:pt x="124320" y="26174"/>
                  </a:lnTo>
                  <a:lnTo>
                    <a:pt x="124383" y="26454"/>
                  </a:lnTo>
                  <a:lnTo>
                    <a:pt x="124510" y="26695"/>
                  </a:lnTo>
                  <a:lnTo>
                    <a:pt x="124625" y="26974"/>
                  </a:lnTo>
                  <a:lnTo>
                    <a:pt x="124790" y="27216"/>
                  </a:lnTo>
                  <a:lnTo>
                    <a:pt x="124968" y="27444"/>
                  </a:lnTo>
                  <a:lnTo>
                    <a:pt x="125209" y="27622"/>
                  </a:lnTo>
                  <a:lnTo>
                    <a:pt x="125425" y="27800"/>
                  </a:lnTo>
                  <a:lnTo>
                    <a:pt x="125958" y="28028"/>
                  </a:lnTo>
                  <a:lnTo>
                    <a:pt x="126250" y="28079"/>
                  </a:lnTo>
                  <a:lnTo>
                    <a:pt x="126530" y="28079"/>
                  </a:lnTo>
                  <a:lnTo>
                    <a:pt x="126822" y="28079"/>
                  </a:lnTo>
                  <a:lnTo>
                    <a:pt x="127050" y="28028"/>
                  </a:lnTo>
                  <a:lnTo>
                    <a:pt x="127342" y="27901"/>
                  </a:lnTo>
                  <a:lnTo>
                    <a:pt x="127647" y="27800"/>
                  </a:lnTo>
                  <a:lnTo>
                    <a:pt x="127863" y="27622"/>
                  </a:lnTo>
                  <a:lnTo>
                    <a:pt x="128282" y="27216"/>
                  </a:lnTo>
                  <a:lnTo>
                    <a:pt x="128384" y="26974"/>
                  </a:lnTo>
                  <a:lnTo>
                    <a:pt x="128625" y="26454"/>
                  </a:lnTo>
                  <a:lnTo>
                    <a:pt x="128689" y="26174"/>
                  </a:lnTo>
                  <a:lnTo>
                    <a:pt x="128689" y="25298"/>
                  </a:lnTo>
                  <a:close/>
                </a:path>
                <a:path w="163194" h="29209">
                  <a:moveTo>
                    <a:pt x="128689" y="17513"/>
                  </a:moveTo>
                  <a:lnTo>
                    <a:pt x="128447" y="16929"/>
                  </a:lnTo>
                  <a:lnTo>
                    <a:pt x="128041" y="16586"/>
                  </a:lnTo>
                  <a:lnTo>
                    <a:pt x="127863" y="16344"/>
                  </a:lnTo>
                  <a:lnTo>
                    <a:pt x="127647" y="16179"/>
                  </a:lnTo>
                  <a:lnTo>
                    <a:pt x="127342" y="16052"/>
                  </a:lnTo>
                  <a:lnTo>
                    <a:pt x="126822" y="15875"/>
                  </a:lnTo>
                  <a:lnTo>
                    <a:pt x="126187" y="15875"/>
                  </a:lnTo>
                  <a:lnTo>
                    <a:pt x="125666" y="16052"/>
                  </a:lnTo>
                  <a:lnTo>
                    <a:pt x="125425" y="16179"/>
                  </a:lnTo>
                  <a:lnTo>
                    <a:pt x="125209" y="16344"/>
                  </a:lnTo>
                  <a:lnTo>
                    <a:pt x="124968" y="16586"/>
                  </a:lnTo>
                  <a:lnTo>
                    <a:pt x="124561" y="16929"/>
                  </a:lnTo>
                  <a:lnTo>
                    <a:pt x="124320" y="17513"/>
                  </a:lnTo>
                  <a:lnTo>
                    <a:pt x="124320" y="18389"/>
                  </a:lnTo>
                  <a:lnTo>
                    <a:pt x="124383" y="18669"/>
                  </a:lnTo>
                  <a:lnTo>
                    <a:pt x="124510" y="18910"/>
                  </a:lnTo>
                  <a:lnTo>
                    <a:pt x="124625" y="19189"/>
                  </a:lnTo>
                  <a:lnTo>
                    <a:pt x="124790" y="19431"/>
                  </a:lnTo>
                  <a:lnTo>
                    <a:pt x="124968" y="19596"/>
                  </a:lnTo>
                  <a:lnTo>
                    <a:pt x="125209" y="19837"/>
                  </a:lnTo>
                  <a:lnTo>
                    <a:pt x="125425" y="20002"/>
                  </a:lnTo>
                  <a:lnTo>
                    <a:pt x="125666" y="20129"/>
                  </a:lnTo>
                  <a:lnTo>
                    <a:pt x="125958" y="20180"/>
                  </a:lnTo>
                  <a:lnTo>
                    <a:pt x="126250" y="20243"/>
                  </a:lnTo>
                  <a:lnTo>
                    <a:pt x="126530" y="20243"/>
                  </a:lnTo>
                  <a:lnTo>
                    <a:pt x="126822" y="20243"/>
                  </a:lnTo>
                  <a:lnTo>
                    <a:pt x="127050" y="20180"/>
                  </a:lnTo>
                  <a:lnTo>
                    <a:pt x="127342" y="20129"/>
                  </a:lnTo>
                  <a:lnTo>
                    <a:pt x="127647" y="20002"/>
                  </a:lnTo>
                  <a:lnTo>
                    <a:pt x="127863" y="19837"/>
                  </a:lnTo>
                  <a:lnTo>
                    <a:pt x="128041" y="19596"/>
                  </a:lnTo>
                  <a:lnTo>
                    <a:pt x="128282" y="19431"/>
                  </a:lnTo>
                  <a:lnTo>
                    <a:pt x="128384" y="19189"/>
                  </a:lnTo>
                  <a:lnTo>
                    <a:pt x="128625" y="18669"/>
                  </a:lnTo>
                  <a:lnTo>
                    <a:pt x="128689" y="18389"/>
                  </a:lnTo>
                  <a:lnTo>
                    <a:pt x="128689" y="17513"/>
                  </a:lnTo>
                  <a:close/>
                </a:path>
                <a:path w="163194" h="29209">
                  <a:moveTo>
                    <a:pt x="128689" y="9715"/>
                  </a:moveTo>
                  <a:lnTo>
                    <a:pt x="128447" y="9194"/>
                  </a:lnTo>
                  <a:lnTo>
                    <a:pt x="128041" y="8788"/>
                  </a:lnTo>
                  <a:lnTo>
                    <a:pt x="127863" y="8547"/>
                  </a:lnTo>
                  <a:lnTo>
                    <a:pt x="127647" y="8382"/>
                  </a:lnTo>
                  <a:lnTo>
                    <a:pt x="127342" y="8267"/>
                  </a:lnTo>
                  <a:lnTo>
                    <a:pt x="126822" y="8089"/>
                  </a:lnTo>
                  <a:lnTo>
                    <a:pt x="126187" y="8089"/>
                  </a:lnTo>
                  <a:lnTo>
                    <a:pt x="124510" y="9486"/>
                  </a:lnTo>
                  <a:lnTo>
                    <a:pt x="124383" y="9715"/>
                  </a:lnTo>
                  <a:lnTo>
                    <a:pt x="124320" y="10007"/>
                  </a:lnTo>
                  <a:lnTo>
                    <a:pt x="124320" y="10883"/>
                  </a:lnTo>
                  <a:lnTo>
                    <a:pt x="124561" y="11468"/>
                  </a:lnTo>
                  <a:lnTo>
                    <a:pt x="124968" y="11861"/>
                  </a:lnTo>
                  <a:lnTo>
                    <a:pt x="125209" y="12039"/>
                  </a:lnTo>
                  <a:lnTo>
                    <a:pt x="125425" y="12217"/>
                  </a:lnTo>
                  <a:lnTo>
                    <a:pt x="125666" y="12331"/>
                  </a:lnTo>
                  <a:lnTo>
                    <a:pt x="125958" y="12446"/>
                  </a:lnTo>
                  <a:lnTo>
                    <a:pt x="126250" y="12509"/>
                  </a:lnTo>
                  <a:lnTo>
                    <a:pt x="126530" y="12509"/>
                  </a:lnTo>
                  <a:lnTo>
                    <a:pt x="126822" y="12509"/>
                  </a:lnTo>
                  <a:lnTo>
                    <a:pt x="128689" y="10883"/>
                  </a:lnTo>
                  <a:lnTo>
                    <a:pt x="128689" y="9715"/>
                  </a:lnTo>
                  <a:close/>
                </a:path>
                <a:path w="163194" h="29209">
                  <a:moveTo>
                    <a:pt x="128689" y="2222"/>
                  </a:moveTo>
                  <a:lnTo>
                    <a:pt x="128625" y="1930"/>
                  </a:lnTo>
                  <a:lnTo>
                    <a:pt x="128511" y="1701"/>
                  </a:lnTo>
                  <a:lnTo>
                    <a:pt x="128282" y="1181"/>
                  </a:lnTo>
                  <a:lnTo>
                    <a:pt x="128041" y="1003"/>
                  </a:lnTo>
                  <a:lnTo>
                    <a:pt x="127457" y="368"/>
                  </a:lnTo>
                  <a:lnTo>
                    <a:pt x="126479" y="190"/>
                  </a:lnTo>
                  <a:lnTo>
                    <a:pt x="125666" y="533"/>
                  </a:lnTo>
                  <a:lnTo>
                    <a:pt x="125425" y="596"/>
                  </a:lnTo>
                  <a:lnTo>
                    <a:pt x="125209" y="762"/>
                  </a:lnTo>
                  <a:lnTo>
                    <a:pt x="124968" y="1003"/>
                  </a:lnTo>
                  <a:lnTo>
                    <a:pt x="124561" y="1346"/>
                  </a:lnTo>
                  <a:lnTo>
                    <a:pt x="124320" y="1930"/>
                  </a:lnTo>
                  <a:lnTo>
                    <a:pt x="124320" y="2806"/>
                  </a:lnTo>
                  <a:lnTo>
                    <a:pt x="124383" y="3098"/>
                  </a:lnTo>
                  <a:lnTo>
                    <a:pt x="125209" y="4254"/>
                  </a:lnTo>
                  <a:lnTo>
                    <a:pt x="125425" y="4432"/>
                  </a:lnTo>
                  <a:lnTo>
                    <a:pt x="125666" y="4546"/>
                  </a:lnTo>
                  <a:lnTo>
                    <a:pt x="125958" y="4660"/>
                  </a:lnTo>
                  <a:lnTo>
                    <a:pt x="126250" y="4724"/>
                  </a:lnTo>
                  <a:lnTo>
                    <a:pt x="126530" y="4724"/>
                  </a:lnTo>
                  <a:lnTo>
                    <a:pt x="127114" y="4724"/>
                  </a:lnTo>
                  <a:lnTo>
                    <a:pt x="127647" y="4483"/>
                  </a:lnTo>
                  <a:lnTo>
                    <a:pt x="128041" y="4076"/>
                  </a:lnTo>
                  <a:lnTo>
                    <a:pt x="128282" y="3860"/>
                  </a:lnTo>
                  <a:lnTo>
                    <a:pt x="128384" y="3619"/>
                  </a:lnTo>
                  <a:lnTo>
                    <a:pt x="128511" y="3390"/>
                  </a:lnTo>
                  <a:lnTo>
                    <a:pt x="128625" y="3098"/>
                  </a:lnTo>
                  <a:lnTo>
                    <a:pt x="128689" y="2806"/>
                  </a:lnTo>
                  <a:lnTo>
                    <a:pt x="128689" y="2222"/>
                  </a:lnTo>
                  <a:close/>
                </a:path>
                <a:path w="163194" h="29209">
                  <a:moveTo>
                    <a:pt x="162814" y="0"/>
                  </a:moveTo>
                  <a:lnTo>
                    <a:pt x="133781" y="0"/>
                  </a:lnTo>
                  <a:lnTo>
                    <a:pt x="133781" y="29032"/>
                  </a:lnTo>
                  <a:lnTo>
                    <a:pt x="162814" y="29032"/>
                  </a:lnTo>
                  <a:lnTo>
                    <a:pt x="16281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9" name="object 289" descr="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1799043" y="12380848"/>
              <a:ext cx="1007808" cy="587781"/>
            </a:xfrm>
            <a:prstGeom prst="rect">
              <a:avLst/>
            </a:prstGeom>
          </p:spPr>
        </p:pic>
        <p:pic>
          <p:nvPicPr>
            <p:cNvPr id="290" name="object 290" descr="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2216586" y="12559379"/>
              <a:ext cx="175536" cy="174572"/>
            </a:xfrm>
            <a:prstGeom prst="rect">
              <a:avLst/>
            </a:prstGeom>
          </p:spPr>
        </p:pic>
        <p:pic>
          <p:nvPicPr>
            <p:cNvPr id="291" name="object 291" descr="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1668566" y="12243985"/>
              <a:ext cx="233984" cy="233984"/>
            </a:xfrm>
            <a:prstGeom prst="rect">
              <a:avLst/>
            </a:prstGeom>
          </p:spPr>
        </p:pic>
      </p:grpSp>
      <p:grpSp>
        <p:nvGrpSpPr>
          <p:cNvPr id="292" name="object 292" descr=""/>
          <p:cNvGrpSpPr/>
          <p:nvPr/>
        </p:nvGrpSpPr>
        <p:grpSpPr>
          <a:xfrm>
            <a:off x="474644" y="11510429"/>
            <a:ext cx="1917700" cy="281305"/>
            <a:chOff x="474644" y="11510429"/>
            <a:chExt cx="1917700" cy="281305"/>
          </a:xfrm>
        </p:grpSpPr>
        <p:sp>
          <p:nvSpPr>
            <p:cNvPr id="293" name="object 293" descr=""/>
            <p:cNvSpPr/>
            <p:nvPr/>
          </p:nvSpPr>
          <p:spPr>
            <a:xfrm>
              <a:off x="476705" y="11550354"/>
              <a:ext cx="593090" cy="128905"/>
            </a:xfrm>
            <a:custGeom>
              <a:avLst/>
              <a:gdLst/>
              <a:ahLst/>
              <a:cxnLst/>
              <a:rect l="l" t="t" r="r" b="b"/>
              <a:pathLst>
                <a:path w="593090" h="128904">
                  <a:moveTo>
                    <a:pt x="563473" y="0"/>
                  </a:moveTo>
                  <a:lnTo>
                    <a:pt x="61950" y="0"/>
                  </a:lnTo>
                  <a:lnTo>
                    <a:pt x="48525" y="2263"/>
                  </a:lnTo>
                  <a:lnTo>
                    <a:pt x="36663" y="8429"/>
                  </a:lnTo>
                  <a:lnTo>
                    <a:pt x="27637" y="17562"/>
                  </a:lnTo>
                  <a:lnTo>
                    <a:pt x="22720" y="28727"/>
                  </a:lnTo>
                  <a:lnTo>
                    <a:pt x="0" y="122224"/>
                  </a:lnTo>
                  <a:lnTo>
                    <a:pt x="495" y="124294"/>
                  </a:lnTo>
                  <a:lnTo>
                    <a:pt x="3340" y="127787"/>
                  </a:lnTo>
                  <a:lnTo>
                    <a:pt x="5803" y="128854"/>
                  </a:lnTo>
                  <a:lnTo>
                    <a:pt x="8597" y="128854"/>
                  </a:lnTo>
                  <a:lnTo>
                    <a:pt x="540486" y="128854"/>
                  </a:lnTo>
                  <a:lnTo>
                    <a:pt x="574823" y="111237"/>
                  </a:lnTo>
                  <a:lnTo>
                    <a:pt x="591413" y="29425"/>
                  </a:lnTo>
                  <a:lnTo>
                    <a:pt x="592886" y="22263"/>
                  </a:lnTo>
                  <a:lnTo>
                    <a:pt x="570497" y="666"/>
                  </a:lnTo>
                  <a:lnTo>
                    <a:pt x="5634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4" name="object 294" descr=""/>
            <p:cNvSpPr/>
            <p:nvPr/>
          </p:nvSpPr>
          <p:spPr>
            <a:xfrm>
              <a:off x="475053" y="11548760"/>
              <a:ext cx="596265" cy="132080"/>
            </a:xfrm>
            <a:custGeom>
              <a:avLst/>
              <a:gdLst/>
              <a:ahLst/>
              <a:cxnLst/>
              <a:rect l="l" t="t" r="r" b="b"/>
              <a:pathLst>
                <a:path w="596265" h="132079">
                  <a:moveTo>
                    <a:pt x="565124" y="0"/>
                  </a:moveTo>
                  <a:lnTo>
                    <a:pt x="63601" y="0"/>
                  </a:lnTo>
                  <a:lnTo>
                    <a:pt x="49651" y="2366"/>
                  </a:lnTo>
                  <a:lnTo>
                    <a:pt x="22809" y="30060"/>
                  </a:lnTo>
                  <a:lnTo>
                    <a:pt x="571" y="121234"/>
                  </a:lnTo>
                  <a:lnTo>
                    <a:pt x="0" y="123977"/>
                  </a:lnTo>
                  <a:lnTo>
                    <a:pt x="609" y="126517"/>
                  </a:lnTo>
                  <a:lnTo>
                    <a:pt x="4064" y="130759"/>
                  </a:lnTo>
                  <a:lnTo>
                    <a:pt x="6984" y="132029"/>
                  </a:lnTo>
                  <a:lnTo>
                    <a:pt x="542137" y="132029"/>
                  </a:lnTo>
                  <a:lnTo>
                    <a:pt x="556092" y="129664"/>
                  </a:lnTo>
                  <a:lnTo>
                    <a:pt x="557644" y="128854"/>
                  </a:lnTo>
                  <a:lnTo>
                    <a:pt x="5829" y="128854"/>
                  </a:lnTo>
                  <a:lnTo>
                    <a:pt x="2870" y="125780"/>
                  </a:lnTo>
                  <a:lnTo>
                    <a:pt x="25907" y="30695"/>
                  </a:lnTo>
                  <a:lnTo>
                    <a:pt x="63601" y="3174"/>
                  </a:lnTo>
                  <a:lnTo>
                    <a:pt x="579934" y="3174"/>
                  </a:lnTo>
                  <a:lnTo>
                    <a:pt x="579208" y="2762"/>
                  </a:lnTo>
                  <a:lnTo>
                    <a:pt x="572501" y="706"/>
                  </a:lnTo>
                  <a:lnTo>
                    <a:pt x="565124" y="0"/>
                  </a:lnTo>
                  <a:close/>
                </a:path>
                <a:path w="596265" h="132079">
                  <a:moveTo>
                    <a:pt x="579934" y="3174"/>
                  </a:moveTo>
                  <a:lnTo>
                    <a:pt x="565124" y="3174"/>
                  </a:lnTo>
                  <a:lnTo>
                    <a:pt x="577150" y="5339"/>
                  </a:lnTo>
                  <a:lnTo>
                    <a:pt x="586125" y="11239"/>
                  </a:lnTo>
                  <a:lnTo>
                    <a:pt x="591197" y="19987"/>
                  </a:lnTo>
                  <a:lnTo>
                    <a:pt x="591307" y="23698"/>
                  </a:lnTo>
                  <a:lnTo>
                    <a:pt x="591429" y="31216"/>
                  </a:lnTo>
                  <a:lnTo>
                    <a:pt x="579831" y="101333"/>
                  </a:lnTo>
                  <a:lnTo>
                    <a:pt x="575118" y="112052"/>
                  </a:lnTo>
                  <a:lnTo>
                    <a:pt x="566456" y="120799"/>
                  </a:lnTo>
                  <a:lnTo>
                    <a:pt x="555058" y="126693"/>
                  </a:lnTo>
                  <a:lnTo>
                    <a:pt x="542137" y="128854"/>
                  </a:lnTo>
                  <a:lnTo>
                    <a:pt x="557644" y="128854"/>
                  </a:lnTo>
                  <a:lnTo>
                    <a:pt x="568426" y="123220"/>
                  </a:lnTo>
                  <a:lnTo>
                    <a:pt x="577817" y="113667"/>
                  </a:lnTo>
                  <a:lnTo>
                    <a:pt x="582942" y="101980"/>
                  </a:lnTo>
                  <a:lnTo>
                    <a:pt x="594652" y="31216"/>
                  </a:lnTo>
                  <a:lnTo>
                    <a:pt x="596188" y="23698"/>
                  </a:lnTo>
                  <a:lnTo>
                    <a:pt x="594461" y="16319"/>
                  </a:lnTo>
                  <a:lnTo>
                    <a:pt x="589749" y="10553"/>
                  </a:lnTo>
                  <a:lnTo>
                    <a:pt x="585030" y="6075"/>
                  </a:lnTo>
                  <a:lnTo>
                    <a:pt x="579934" y="31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5" name="object 295" descr=""/>
            <p:cNvSpPr/>
            <p:nvPr/>
          </p:nvSpPr>
          <p:spPr>
            <a:xfrm>
              <a:off x="476232" y="11557218"/>
              <a:ext cx="594360" cy="196215"/>
            </a:xfrm>
            <a:custGeom>
              <a:avLst/>
              <a:gdLst/>
              <a:ahLst/>
              <a:cxnLst/>
              <a:rect l="l" t="t" r="r" b="b"/>
              <a:pathLst>
                <a:path w="594360" h="196215">
                  <a:moveTo>
                    <a:pt x="774" y="117778"/>
                  </a:moveTo>
                  <a:lnTo>
                    <a:pt x="774" y="189115"/>
                  </a:lnTo>
                  <a:lnTo>
                    <a:pt x="0" y="192913"/>
                  </a:lnTo>
                  <a:lnTo>
                    <a:pt x="2959" y="195999"/>
                  </a:lnTo>
                  <a:lnTo>
                    <a:pt x="540969" y="195999"/>
                  </a:lnTo>
                  <a:lnTo>
                    <a:pt x="553882" y="193836"/>
                  </a:lnTo>
                  <a:lnTo>
                    <a:pt x="565277" y="187939"/>
                  </a:lnTo>
                  <a:lnTo>
                    <a:pt x="573937" y="179191"/>
                  </a:lnTo>
                  <a:lnTo>
                    <a:pt x="578650" y="168478"/>
                  </a:lnTo>
                  <a:lnTo>
                    <a:pt x="584497" y="120396"/>
                  </a:lnTo>
                  <a:lnTo>
                    <a:pt x="3429" y="120396"/>
                  </a:lnTo>
                  <a:lnTo>
                    <a:pt x="774" y="117778"/>
                  </a:lnTo>
                  <a:close/>
                </a:path>
                <a:path w="594360" h="196215">
                  <a:moveTo>
                    <a:pt x="591976" y="10711"/>
                  </a:moveTo>
                  <a:lnTo>
                    <a:pt x="592213" y="13068"/>
                  </a:lnTo>
                  <a:lnTo>
                    <a:pt x="590334" y="22237"/>
                  </a:lnTo>
                  <a:lnTo>
                    <a:pt x="578650" y="92875"/>
                  </a:lnTo>
                  <a:lnTo>
                    <a:pt x="573937" y="103593"/>
                  </a:lnTo>
                  <a:lnTo>
                    <a:pt x="565277" y="112341"/>
                  </a:lnTo>
                  <a:lnTo>
                    <a:pt x="553882" y="118235"/>
                  </a:lnTo>
                  <a:lnTo>
                    <a:pt x="540969" y="120396"/>
                  </a:lnTo>
                  <a:lnTo>
                    <a:pt x="584497" y="120396"/>
                  </a:lnTo>
                  <a:lnTo>
                    <a:pt x="590334" y="72402"/>
                  </a:lnTo>
                  <a:lnTo>
                    <a:pt x="592693" y="46873"/>
                  </a:lnTo>
                  <a:lnTo>
                    <a:pt x="594123" y="26514"/>
                  </a:lnTo>
                  <a:lnTo>
                    <a:pt x="592178" y="10998"/>
                  </a:lnTo>
                  <a:lnTo>
                    <a:pt x="591976" y="10711"/>
                  </a:lnTo>
                  <a:close/>
                </a:path>
                <a:path w="594360" h="196215">
                  <a:moveTo>
                    <a:pt x="584415" y="0"/>
                  </a:moveTo>
                  <a:lnTo>
                    <a:pt x="591976" y="10711"/>
                  </a:lnTo>
                  <a:lnTo>
                    <a:pt x="591400" y="5003"/>
                  </a:lnTo>
                  <a:lnTo>
                    <a:pt x="5844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6" name="object 296" descr=""/>
            <p:cNvSpPr/>
            <p:nvPr/>
          </p:nvSpPr>
          <p:spPr>
            <a:xfrm>
              <a:off x="476232" y="11557218"/>
              <a:ext cx="594360" cy="196215"/>
            </a:xfrm>
            <a:custGeom>
              <a:avLst/>
              <a:gdLst/>
              <a:ahLst/>
              <a:cxnLst/>
              <a:rect l="l" t="t" r="r" b="b"/>
              <a:pathLst>
                <a:path w="594360" h="196215">
                  <a:moveTo>
                    <a:pt x="584415" y="0"/>
                  </a:moveTo>
                  <a:lnTo>
                    <a:pt x="591400" y="5003"/>
                  </a:lnTo>
                  <a:lnTo>
                    <a:pt x="592213" y="13068"/>
                  </a:lnTo>
                  <a:lnTo>
                    <a:pt x="590334" y="22237"/>
                  </a:lnTo>
                  <a:lnTo>
                    <a:pt x="578650" y="92875"/>
                  </a:lnTo>
                  <a:lnTo>
                    <a:pt x="573937" y="103593"/>
                  </a:lnTo>
                  <a:lnTo>
                    <a:pt x="565277" y="112341"/>
                  </a:lnTo>
                  <a:lnTo>
                    <a:pt x="553882" y="118235"/>
                  </a:lnTo>
                  <a:lnTo>
                    <a:pt x="540969" y="120396"/>
                  </a:lnTo>
                  <a:lnTo>
                    <a:pt x="9067" y="120396"/>
                  </a:lnTo>
                  <a:lnTo>
                    <a:pt x="3429" y="120396"/>
                  </a:lnTo>
                  <a:lnTo>
                    <a:pt x="660" y="117665"/>
                  </a:lnTo>
                  <a:lnTo>
                    <a:pt x="774" y="113525"/>
                  </a:lnTo>
                  <a:lnTo>
                    <a:pt x="774" y="189115"/>
                  </a:lnTo>
                  <a:lnTo>
                    <a:pt x="0" y="192913"/>
                  </a:lnTo>
                  <a:lnTo>
                    <a:pt x="2959" y="195999"/>
                  </a:lnTo>
                  <a:lnTo>
                    <a:pt x="7378" y="195999"/>
                  </a:lnTo>
                  <a:lnTo>
                    <a:pt x="540969" y="195999"/>
                  </a:lnTo>
                  <a:lnTo>
                    <a:pt x="553882" y="193836"/>
                  </a:lnTo>
                  <a:lnTo>
                    <a:pt x="590334" y="72402"/>
                  </a:lnTo>
                  <a:lnTo>
                    <a:pt x="594123" y="26514"/>
                  </a:lnTo>
                  <a:lnTo>
                    <a:pt x="592178" y="10998"/>
                  </a:lnTo>
                  <a:lnTo>
                    <a:pt x="584415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7" name="object 297" descr=""/>
            <p:cNvSpPr/>
            <p:nvPr/>
          </p:nvSpPr>
          <p:spPr>
            <a:xfrm>
              <a:off x="498602" y="11697944"/>
              <a:ext cx="102870" cy="36830"/>
            </a:xfrm>
            <a:custGeom>
              <a:avLst/>
              <a:gdLst/>
              <a:ahLst/>
              <a:cxnLst/>
              <a:rect l="l" t="t" r="r" b="b"/>
              <a:pathLst>
                <a:path w="102870" h="36829">
                  <a:moveTo>
                    <a:pt x="34747" y="7772"/>
                  </a:moveTo>
                  <a:lnTo>
                    <a:pt x="26974" y="0"/>
                  </a:lnTo>
                  <a:lnTo>
                    <a:pt x="7772" y="0"/>
                  </a:lnTo>
                  <a:lnTo>
                    <a:pt x="0" y="7772"/>
                  </a:lnTo>
                  <a:lnTo>
                    <a:pt x="0" y="17373"/>
                  </a:lnTo>
                  <a:lnTo>
                    <a:pt x="0" y="26962"/>
                  </a:lnTo>
                  <a:lnTo>
                    <a:pt x="7772" y="34734"/>
                  </a:lnTo>
                  <a:lnTo>
                    <a:pt x="26974" y="34734"/>
                  </a:lnTo>
                  <a:lnTo>
                    <a:pt x="34747" y="26962"/>
                  </a:lnTo>
                  <a:lnTo>
                    <a:pt x="34747" y="7772"/>
                  </a:lnTo>
                  <a:close/>
                </a:path>
                <a:path w="102870" h="36829">
                  <a:moveTo>
                    <a:pt x="102450" y="4686"/>
                  </a:moveTo>
                  <a:lnTo>
                    <a:pt x="59016" y="4686"/>
                  </a:lnTo>
                  <a:lnTo>
                    <a:pt x="59016" y="30035"/>
                  </a:lnTo>
                  <a:lnTo>
                    <a:pt x="69138" y="30035"/>
                  </a:lnTo>
                  <a:lnTo>
                    <a:pt x="69138" y="36233"/>
                  </a:lnTo>
                  <a:lnTo>
                    <a:pt x="92341" y="36233"/>
                  </a:lnTo>
                  <a:lnTo>
                    <a:pt x="92341" y="30035"/>
                  </a:lnTo>
                  <a:lnTo>
                    <a:pt x="102450" y="30035"/>
                  </a:lnTo>
                  <a:lnTo>
                    <a:pt x="102450" y="46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8" name="object 298" descr=""/>
            <p:cNvSpPr/>
            <p:nvPr/>
          </p:nvSpPr>
          <p:spPr>
            <a:xfrm>
              <a:off x="1757779" y="11512016"/>
              <a:ext cx="633095" cy="215900"/>
            </a:xfrm>
            <a:custGeom>
              <a:avLst/>
              <a:gdLst/>
              <a:ahLst/>
              <a:cxnLst/>
              <a:rect l="l" t="t" r="r" b="b"/>
              <a:pathLst>
                <a:path w="633094" h="215900">
                  <a:moveTo>
                    <a:pt x="630555" y="0"/>
                  </a:moveTo>
                  <a:lnTo>
                    <a:pt x="39204" y="0"/>
                  </a:lnTo>
                  <a:lnTo>
                    <a:pt x="35674" y="2844"/>
                  </a:lnTo>
                  <a:lnTo>
                    <a:pt x="34797" y="6350"/>
                  </a:lnTo>
                  <a:lnTo>
                    <a:pt x="863" y="209346"/>
                  </a:lnTo>
                  <a:lnTo>
                    <a:pt x="0" y="212852"/>
                  </a:lnTo>
                  <a:lnTo>
                    <a:pt x="2146" y="215696"/>
                  </a:lnTo>
                  <a:lnTo>
                    <a:pt x="601878" y="215696"/>
                  </a:lnTo>
                  <a:lnTo>
                    <a:pt x="605383" y="215696"/>
                  </a:lnTo>
                  <a:lnTo>
                    <a:pt x="608926" y="212852"/>
                  </a:lnTo>
                  <a:lnTo>
                    <a:pt x="609790" y="209346"/>
                  </a:lnTo>
                  <a:lnTo>
                    <a:pt x="631837" y="6350"/>
                  </a:lnTo>
                  <a:lnTo>
                    <a:pt x="632701" y="2844"/>
                  </a:lnTo>
                  <a:lnTo>
                    <a:pt x="6305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9" name="object 299" descr=""/>
            <p:cNvSpPr/>
            <p:nvPr/>
          </p:nvSpPr>
          <p:spPr>
            <a:xfrm>
              <a:off x="1757779" y="11512016"/>
              <a:ext cx="633095" cy="215900"/>
            </a:xfrm>
            <a:custGeom>
              <a:avLst/>
              <a:gdLst/>
              <a:ahLst/>
              <a:cxnLst/>
              <a:rect l="l" t="t" r="r" b="b"/>
              <a:pathLst>
                <a:path w="633094" h="215900">
                  <a:moveTo>
                    <a:pt x="601878" y="215696"/>
                  </a:moveTo>
                  <a:lnTo>
                    <a:pt x="5651" y="215696"/>
                  </a:lnTo>
                  <a:lnTo>
                    <a:pt x="2146" y="215696"/>
                  </a:lnTo>
                  <a:lnTo>
                    <a:pt x="0" y="212852"/>
                  </a:lnTo>
                  <a:lnTo>
                    <a:pt x="863" y="209346"/>
                  </a:lnTo>
                  <a:lnTo>
                    <a:pt x="34797" y="6350"/>
                  </a:lnTo>
                  <a:lnTo>
                    <a:pt x="35674" y="2844"/>
                  </a:lnTo>
                  <a:lnTo>
                    <a:pt x="39204" y="0"/>
                  </a:lnTo>
                  <a:lnTo>
                    <a:pt x="42710" y="0"/>
                  </a:lnTo>
                  <a:lnTo>
                    <a:pt x="627049" y="0"/>
                  </a:lnTo>
                  <a:lnTo>
                    <a:pt x="630555" y="0"/>
                  </a:lnTo>
                  <a:lnTo>
                    <a:pt x="632701" y="2844"/>
                  </a:lnTo>
                  <a:lnTo>
                    <a:pt x="631837" y="6350"/>
                  </a:lnTo>
                  <a:lnTo>
                    <a:pt x="609790" y="209346"/>
                  </a:lnTo>
                  <a:lnTo>
                    <a:pt x="608926" y="212852"/>
                  </a:lnTo>
                  <a:lnTo>
                    <a:pt x="605383" y="215696"/>
                  </a:lnTo>
                  <a:lnTo>
                    <a:pt x="601878" y="21569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0" name="object 300" descr=""/>
            <p:cNvSpPr/>
            <p:nvPr/>
          </p:nvSpPr>
          <p:spPr>
            <a:xfrm>
              <a:off x="1758266" y="11518362"/>
              <a:ext cx="631825" cy="271780"/>
            </a:xfrm>
            <a:custGeom>
              <a:avLst/>
              <a:gdLst/>
              <a:ahLst/>
              <a:cxnLst/>
              <a:rect l="l" t="t" r="r" b="b"/>
              <a:pathLst>
                <a:path w="631825" h="271779">
                  <a:moveTo>
                    <a:pt x="222" y="207769"/>
                  </a:moveTo>
                  <a:lnTo>
                    <a:pt x="300" y="213719"/>
                  </a:lnTo>
                  <a:lnTo>
                    <a:pt x="380" y="269240"/>
                  </a:lnTo>
                  <a:lnTo>
                    <a:pt x="1650" y="271665"/>
                  </a:lnTo>
                  <a:lnTo>
                    <a:pt x="604901" y="271665"/>
                  </a:lnTo>
                  <a:lnTo>
                    <a:pt x="608431" y="268820"/>
                  </a:lnTo>
                  <a:lnTo>
                    <a:pt x="609307" y="265315"/>
                  </a:lnTo>
                  <a:lnTo>
                    <a:pt x="614766" y="209346"/>
                  </a:lnTo>
                  <a:lnTo>
                    <a:pt x="3352" y="209346"/>
                  </a:lnTo>
                  <a:lnTo>
                    <a:pt x="222" y="207769"/>
                  </a:lnTo>
                  <a:close/>
                </a:path>
                <a:path w="631825" h="271779">
                  <a:moveTo>
                    <a:pt x="631355" y="0"/>
                  </a:moveTo>
                  <a:lnTo>
                    <a:pt x="609307" y="202996"/>
                  </a:lnTo>
                  <a:lnTo>
                    <a:pt x="608431" y="206514"/>
                  </a:lnTo>
                  <a:lnTo>
                    <a:pt x="604901" y="209346"/>
                  </a:lnTo>
                  <a:lnTo>
                    <a:pt x="614766" y="209346"/>
                  </a:lnTo>
                  <a:lnTo>
                    <a:pt x="629107" y="62318"/>
                  </a:lnTo>
                  <a:lnTo>
                    <a:pt x="631355" y="0"/>
                  </a:lnTo>
                  <a:close/>
                </a:path>
                <a:path w="631825" h="271779">
                  <a:moveTo>
                    <a:pt x="190" y="205333"/>
                  </a:moveTo>
                  <a:lnTo>
                    <a:pt x="0" y="207657"/>
                  </a:lnTo>
                  <a:lnTo>
                    <a:pt x="222" y="207769"/>
                  </a:lnTo>
                  <a:lnTo>
                    <a:pt x="190" y="2053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1" name="object 301" descr=""/>
            <p:cNvSpPr/>
            <p:nvPr/>
          </p:nvSpPr>
          <p:spPr>
            <a:xfrm>
              <a:off x="1758266" y="11518362"/>
              <a:ext cx="631825" cy="271780"/>
            </a:xfrm>
            <a:custGeom>
              <a:avLst/>
              <a:gdLst/>
              <a:ahLst/>
              <a:cxnLst/>
              <a:rect l="l" t="t" r="r" b="b"/>
              <a:pathLst>
                <a:path w="631825" h="271779">
                  <a:moveTo>
                    <a:pt x="631355" y="0"/>
                  </a:moveTo>
                  <a:lnTo>
                    <a:pt x="609307" y="202996"/>
                  </a:lnTo>
                  <a:lnTo>
                    <a:pt x="608431" y="206514"/>
                  </a:lnTo>
                  <a:lnTo>
                    <a:pt x="604901" y="209346"/>
                  </a:lnTo>
                  <a:lnTo>
                    <a:pt x="601395" y="209346"/>
                  </a:lnTo>
                  <a:lnTo>
                    <a:pt x="3352" y="209346"/>
                  </a:lnTo>
                  <a:lnTo>
                    <a:pt x="0" y="207657"/>
                  </a:lnTo>
                  <a:lnTo>
                    <a:pt x="190" y="205333"/>
                  </a:lnTo>
                  <a:lnTo>
                    <a:pt x="300" y="213719"/>
                  </a:lnTo>
                  <a:lnTo>
                    <a:pt x="357" y="234448"/>
                  </a:lnTo>
                  <a:lnTo>
                    <a:pt x="378" y="255614"/>
                  </a:lnTo>
                  <a:lnTo>
                    <a:pt x="380" y="265315"/>
                  </a:lnTo>
                  <a:lnTo>
                    <a:pt x="380" y="269240"/>
                  </a:lnTo>
                  <a:lnTo>
                    <a:pt x="1650" y="271665"/>
                  </a:lnTo>
                  <a:lnTo>
                    <a:pt x="5168" y="271665"/>
                  </a:lnTo>
                  <a:lnTo>
                    <a:pt x="601395" y="271665"/>
                  </a:lnTo>
                  <a:lnTo>
                    <a:pt x="604901" y="271665"/>
                  </a:lnTo>
                  <a:lnTo>
                    <a:pt x="608431" y="268820"/>
                  </a:lnTo>
                  <a:lnTo>
                    <a:pt x="609307" y="265315"/>
                  </a:lnTo>
                  <a:lnTo>
                    <a:pt x="629107" y="62318"/>
                  </a:lnTo>
                  <a:lnTo>
                    <a:pt x="631355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02" name="object 302" descr=""/>
          <p:cNvGrpSpPr/>
          <p:nvPr/>
        </p:nvGrpSpPr>
        <p:grpSpPr>
          <a:xfrm>
            <a:off x="632011" y="5685687"/>
            <a:ext cx="636270" cy="281305"/>
            <a:chOff x="632011" y="5685687"/>
            <a:chExt cx="636270" cy="281305"/>
          </a:xfrm>
        </p:grpSpPr>
        <p:sp>
          <p:nvSpPr>
            <p:cNvPr id="303" name="object 303" descr=""/>
            <p:cNvSpPr/>
            <p:nvPr/>
          </p:nvSpPr>
          <p:spPr>
            <a:xfrm>
              <a:off x="633599" y="5687274"/>
              <a:ext cx="633095" cy="215900"/>
            </a:xfrm>
            <a:custGeom>
              <a:avLst/>
              <a:gdLst/>
              <a:ahLst/>
              <a:cxnLst/>
              <a:rect l="l" t="t" r="r" b="b"/>
              <a:pathLst>
                <a:path w="633094" h="215900">
                  <a:moveTo>
                    <a:pt x="630555" y="0"/>
                  </a:moveTo>
                  <a:lnTo>
                    <a:pt x="39204" y="0"/>
                  </a:lnTo>
                  <a:lnTo>
                    <a:pt x="35674" y="2844"/>
                  </a:lnTo>
                  <a:lnTo>
                    <a:pt x="34798" y="6350"/>
                  </a:lnTo>
                  <a:lnTo>
                    <a:pt x="863" y="209346"/>
                  </a:lnTo>
                  <a:lnTo>
                    <a:pt x="0" y="212852"/>
                  </a:lnTo>
                  <a:lnTo>
                    <a:pt x="2146" y="215696"/>
                  </a:lnTo>
                  <a:lnTo>
                    <a:pt x="601878" y="215696"/>
                  </a:lnTo>
                  <a:lnTo>
                    <a:pt x="605383" y="215696"/>
                  </a:lnTo>
                  <a:lnTo>
                    <a:pt x="608926" y="212852"/>
                  </a:lnTo>
                  <a:lnTo>
                    <a:pt x="609790" y="209346"/>
                  </a:lnTo>
                  <a:lnTo>
                    <a:pt x="631837" y="6350"/>
                  </a:lnTo>
                  <a:lnTo>
                    <a:pt x="632701" y="2844"/>
                  </a:lnTo>
                  <a:lnTo>
                    <a:pt x="6305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4" name="object 304" descr=""/>
            <p:cNvSpPr/>
            <p:nvPr/>
          </p:nvSpPr>
          <p:spPr>
            <a:xfrm>
              <a:off x="633599" y="5687274"/>
              <a:ext cx="633095" cy="215900"/>
            </a:xfrm>
            <a:custGeom>
              <a:avLst/>
              <a:gdLst/>
              <a:ahLst/>
              <a:cxnLst/>
              <a:rect l="l" t="t" r="r" b="b"/>
              <a:pathLst>
                <a:path w="633094" h="215900">
                  <a:moveTo>
                    <a:pt x="601878" y="215696"/>
                  </a:moveTo>
                  <a:lnTo>
                    <a:pt x="5651" y="215696"/>
                  </a:lnTo>
                  <a:lnTo>
                    <a:pt x="2146" y="215696"/>
                  </a:lnTo>
                  <a:lnTo>
                    <a:pt x="0" y="212852"/>
                  </a:lnTo>
                  <a:lnTo>
                    <a:pt x="863" y="209346"/>
                  </a:lnTo>
                  <a:lnTo>
                    <a:pt x="34798" y="6350"/>
                  </a:lnTo>
                  <a:lnTo>
                    <a:pt x="35674" y="2844"/>
                  </a:lnTo>
                  <a:lnTo>
                    <a:pt x="39204" y="0"/>
                  </a:lnTo>
                  <a:lnTo>
                    <a:pt x="42710" y="0"/>
                  </a:lnTo>
                  <a:lnTo>
                    <a:pt x="627049" y="0"/>
                  </a:lnTo>
                  <a:lnTo>
                    <a:pt x="630555" y="0"/>
                  </a:lnTo>
                  <a:lnTo>
                    <a:pt x="632701" y="2844"/>
                  </a:lnTo>
                  <a:lnTo>
                    <a:pt x="631837" y="6350"/>
                  </a:lnTo>
                  <a:lnTo>
                    <a:pt x="609790" y="209346"/>
                  </a:lnTo>
                  <a:lnTo>
                    <a:pt x="608926" y="212852"/>
                  </a:lnTo>
                  <a:lnTo>
                    <a:pt x="605383" y="215696"/>
                  </a:lnTo>
                  <a:lnTo>
                    <a:pt x="601878" y="21569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5" name="object 305" descr=""/>
            <p:cNvSpPr/>
            <p:nvPr/>
          </p:nvSpPr>
          <p:spPr>
            <a:xfrm>
              <a:off x="634080" y="5693625"/>
              <a:ext cx="631825" cy="271780"/>
            </a:xfrm>
            <a:custGeom>
              <a:avLst/>
              <a:gdLst/>
              <a:ahLst/>
              <a:cxnLst/>
              <a:rect l="l" t="t" r="r" b="b"/>
              <a:pathLst>
                <a:path w="631825" h="271779">
                  <a:moveTo>
                    <a:pt x="222" y="207757"/>
                  </a:moveTo>
                  <a:lnTo>
                    <a:pt x="300" y="213712"/>
                  </a:lnTo>
                  <a:lnTo>
                    <a:pt x="381" y="269240"/>
                  </a:lnTo>
                  <a:lnTo>
                    <a:pt x="1663" y="271653"/>
                  </a:lnTo>
                  <a:lnTo>
                    <a:pt x="604901" y="271653"/>
                  </a:lnTo>
                  <a:lnTo>
                    <a:pt x="608444" y="268820"/>
                  </a:lnTo>
                  <a:lnTo>
                    <a:pt x="609307" y="265303"/>
                  </a:lnTo>
                  <a:lnTo>
                    <a:pt x="614769" y="209346"/>
                  </a:lnTo>
                  <a:lnTo>
                    <a:pt x="3352" y="209346"/>
                  </a:lnTo>
                  <a:lnTo>
                    <a:pt x="222" y="207757"/>
                  </a:lnTo>
                  <a:close/>
                </a:path>
                <a:path w="631825" h="271779">
                  <a:moveTo>
                    <a:pt x="631355" y="0"/>
                  </a:moveTo>
                  <a:lnTo>
                    <a:pt x="609307" y="202996"/>
                  </a:lnTo>
                  <a:lnTo>
                    <a:pt x="608444" y="206502"/>
                  </a:lnTo>
                  <a:lnTo>
                    <a:pt x="604901" y="209346"/>
                  </a:lnTo>
                  <a:lnTo>
                    <a:pt x="614769" y="209346"/>
                  </a:lnTo>
                  <a:lnTo>
                    <a:pt x="629119" y="62306"/>
                  </a:lnTo>
                  <a:lnTo>
                    <a:pt x="631355" y="0"/>
                  </a:lnTo>
                  <a:close/>
                </a:path>
                <a:path w="631825" h="271779">
                  <a:moveTo>
                    <a:pt x="190" y="205320"/>
                  </a:moveTo>
                  <a:lnTo>
                    <a:pt x="0" y="207645"/>
                  </a:lnTo>
                  <a:lnTo>
                    <a:pt x="222" y="207757"/>
                  </a:lnTo>
                  <a:lnTo>
                    <a:pt x="190" y="2053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6" name="object 306" descr=""/>
            <p:cNvSpPr/>
            <p:nvPr/>
          </p:nvSpPr>
          <p:spPr>
            <a:xfrm>
              <a:off x="634080" y="5693625"/>
              <a:ext cx="631825" cy="271780"/>
            </a:xfrm>
            <a:custGeom>
              <a:avLst/>
              <a:gdLst/>
              <a:ahLst/>
              <a:cxnLst/>
              <a:rect l="l" t="t" r="r" b="b"/>
              <a:pathLst>
                <a:path w="631825" h="271779">
                  <a:moveTo>
                    <a:pt x="631355" y="0"/>
                  </a:moveTo>
                  <a:lnTo>
                    <a:pt x="609307" y="202996"/>
                  </a:lnTo>
                  <a:lnTo>
                    <a:pt x="608444" y="206502"/>
                  </a:lnTo>
                  <a:lnTo>
                    <a:pt x="604901" y="209346"/>
                  </a:lnTo>
                  <a:lnTo>
                    <a:pt x="601395" y="209346"/>
                  </a:lnTo>
                  <a:lnTo>
                    <a:pt x="3352" y="209346"/>
                  </a:lnTo>
                  <a:lnTo>
                    <a:pt x="0" y="207645"/>
                  </a:lnTo>
                  <a:lnTo>
                    <a:pt x="190" y="205320"/>
                  </a:lnTo>
                  <a:lnTo>
                    <a:pt x="300" y="213712"/>
                  </a:lnTo>
                  <a:lnTo>
                    <a:pt x="357" y="234440"/>
                  </a:lnTo>
                  <a:lnTo>
                    <a:pt x="378" y="255603"/>
                  </a:lnTo>
                  <a:lnTo>
                    <a:pt x="381" y="265303"/>
                  </a:lnTo>
                  <a:lnTo>
                    <a:pt x="381" y="269240"/>
                  </a:lnTo>
                  <a:lnTo>
                    <a:pt x="1663" y="271653"/>
                  </a:lnTo>
                  <a:lnTo>
                    <a:pt x="5168" y="271653"/>
                  </a:lnTo>
                  <a:lnTo>
                    <a:pt x="601395" y="271653"/>
                  </a:lnTo>
                  <a:lnTo>
                    <a:pt x="604901" y="271653"/>
                  </a:lnTo>
                  <a:lnTo>
                    <a:pt x="608444" y="268820"/>
                  </a:lnTo>
                  <a:lnTo>
                    <a:pt x="609307" y="265303"/>
                  </a:lnTo>
                  <a:lnTo>
                    <a:pt x="629119" y="62306"/>
                  </a:lnTo>
                  <a:lnTo>
                    <a:pt x="631355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07" name="object 307" descr=""/>
          <p:cNvGrpSpPr/>
          <p:nvPr/>
        </p:nvGrpSpPr>
        <p:grpSpPr>
          <a:xfrm>
            <a:off x="0" y="4566259"/>
            <a:ext cx="4572000" cy="3175"/>
            <a:chOff x="0" y="4566259"/>
            <a:chExt cx="4572000" cy="3175"/>
          </a:xfrm>
        </p:grpSpPr>
        <p:sp>
          <p:nvSpPr>
            <p:cNvPr id="308" name="object 308" descr=""/>
            <p:cNvSpPr/>
            <p:nvPr/>
          </p:nvSpPr>
          <p:spPr>
            <a:xfrm>
              <a:off x="0" y="4566265"/>
              <a:ext cx="4572000" cy="3175"/>
            </a:xfrm>
            <a:custGeom>
              <a:avLst/>
              <a:gdLst/>
              <a:ahLst/>
              <a:cxnLst/>
              <a:rect l="l" t="t" r="r" b="b"/>
              <a:pathLst>
                <a:path w="4572000" h="3175">
                  <a:moveTo>
                    <a:pt x="0" y="0"/>
                  </a:moveTo>
                  <a:lnTo>
                    <a:pt x="0" y="3175"/>
                  </a:lnTo>
                  <a:lnTo>
                    <a:pt x="4572000" y="3175"/>
                  </a:lnTo>
                  <a:lnTo>
                    <a:pt x="4572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9FC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9" name="object 309" descr=""/>
            <p:cNvSpPr/>
            <p:nvPr/>
          </p:nvSpPr>
          <p:spPr>
            <a:xfrm>
              <a:off x="0" y="4567847"/>
              <a:ext cx="4572000" cy="0"/>
            </a:xfrm>
            <a:custGeom>
              <a:avLst/>
              <a:gdLst/>
              <a:ahLst/>
              <a:cxnLst/>
              <a:rect l="l" t="t" r="r" b="b"/>
              <a:pathLst>
                <a:path w="4572000" h="0">
                  <a:moveTo>
                    <a:pt x="0" y="0"/>
                  </a:moveTo>
                  <a:lnTo>
                    <a:pt x="4572000" y="0"/>
                  </a:lnTo>
                </a:path>
              </a:pathLst>
            </a:custGeom>
            <a:ln w="3175">
              <a:solidFill>
                <a:srgbClr val="019FC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10" name="object 310" descr=""/>
          <p:cNvGrpSpPr/>
          <p:nvPr/>
        </p:nvGrpSpPr>
        <p:grpSpPr>
          <a:xfrm>
            <a:off x="0" y="9138259"/>
            <a:ext cx="4572000" cy="3810"/>
            <a:chOff x="0" y="9138259"/>
            <a:chExt cx="4572000" cy="3810"/>
          </a:xfrm>
        </p:grpSpPr>
        <p:sp>
          <p:nvSpPr>
            <p:cNvPr id="311" name="object 311" descr=""/>
            <p:cNvSpPr/>
            <p:nvPr/>
          </p:nvSpPr>
          <p:spPr>
            <a:xfrm>
              <a:off x="0" y="9138265"/>
              <a:ext cx="4572000" cy="3175"/>
            </a:xfrm>
            <a:custGeom>
              <a:avLst/>
              <a:gdLst/>
              <a:ahLst/>
              <a:cxnLst/>
              <a:rect l="l" t="t" r="r" b="b"/>
              <a:pathLst>
                <a:path w="4572000" h="3175">
                  <a:moveTo>
                    <a:pt x="0" y="0"/>
                  </a:moveTo>
                  <a:lnTo>
                    <a:pt x="0" y="3175"/>
                  </a:lnTo>
                  <a:lnTo>
                    <a:pt x="4572000" y="3175"/>
                  </a:lnTo>
                  <a:lnTo>
                    <a:pt x="4572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9FC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2" name="object 312" descr=""/>
            <p:cNvSpPr/>
            <p:nvPr/>
          </p:nvSpPr>
          <p:spPr>
            <a:xfrm>
              <a:off x="0" y="9139846"/>
              <a:ext cx="4572000" cy="0"/>
            </a:xfrm>
            <a:custGeom>
              <a:avLst/>
              <a:gdLst/>
              <a:ahLst/>
              <a:cxnLst/>
              <a:rect l="l" t="t" r="r" b="b"/>
              <a:pathLst>
                <a:path w="4572000" h="0">
                  <a:moveTo>
                    <a:pt x="4572000" y="0"/>
                  </a:moveTo>
                  <a:lnTo>
                    <a:pt x="0" y="0"/>
                  </a:lnTo>
                </a:path>
                <a:path w="4572000" h="0">
                  <a:moveTo>
                    <a:pt x="0" y="0"/>
                  </a:moveTo>
                  <a:lnTo>
                    <a:pt x="4571999" y="0"/>
                  </a:lnTo>
                </a:path>
              </a:pathLst>
            </a:custGeom>
            <a:ln w="3175">
              <a:solidFill>
                <a:srgbClr val="019FC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13" name="object 313" descr=""/>
          <p:cNvGrpSpPr/>
          <p:nvPr/>
        </p:nvGrpSpPr>
        <p:grpSpPr>
          <a:xfrm>
            <a:off x="0" y="13710259"/>
            <a:ext cx="4572000" cy="3175"/>
            <a:chOff x="0" y="13710259"/>
            <a:chExt cx="4572000" cy="3175"/>
          </a:xfrm>
        </p:grpSpPr>
        <p:sp>
          <p:nvSpPr>
            <p:cNvPr id="314" name="object 314" descr=""/>
            <p:cNvSpPr/>
            <p:nvPr/>
          </p:nvSpPr>
          <p:spPr>
            <a:xfrm>
              <a:off x="0" y="13710265"/>
              <a:ext cx="4572000" cy="3175"/>
            </a:xfrm>
            <a:custGeom>
              <a:avLst/>
              <a:gdLst/>
              <a:ahLst/>
              <a:cxnLst/>
              <a:rect l="l" t="t" r="r" b="b"/>
              <a:pathLst>
                <a:path w="4572000" h="3175">
                  <a:moveTo>
                    <a:pt x="0" y="0"/>
                  </a:moveTo>
                  <a:lnTo>
                    <a:pt x="0" y="3175"/>
                  </a:lnTo>
                  <a:lnTo>
                    <a:pt x="4572000" y="3175"/>
                  </a:lnTo>
                  <a:lnTo>
                    <a:pt x="4572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9FC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5" name="object 315" descr=""/>
            <p:cNvSpPr/>
            <p:nvPr/>
          </p:nvSpPr>
          <p:spPr>
            <a:xfrm>
              <a:off x="0" y="13711846"/>
              <a:ext cx="4572000" cy="0"/>
            </a:xfrm>
            <a:custGeom>
              <a:avLst/>
              <a:gdLst/>
              <a:ahLst/>
              <a:cxnLst/>
              <a:rect l="l" t="t" r="r" b="b"/>
              <a:pathLst>
                <a:path w="4572000" h="0">
                  <a:moveTo>
                    <a:pt x="457200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19FC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21729" y="4816128"/>
            <a:ext cx="3899535" cy="3911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50">
                <a:solidFill>
                  <a:srgbClr val="171B1F"/>
                </a:solidFill>
                <a:latin typeface="Verdana"/>
                <a:cs typeface="Verdana"/>
              </a:rPr>
              <a:t>FCC</a:t>
            </a:r>
            <a:r>
              <a:rPr dirty="0" sz="750" spc="-60">
                <a:solidFill>
                  <a:srgbClr val="171B1F"/>
                </a:solidFill>
                <a:latin typeface="Verdana"/>
                <a:cs typeface="Verdana"/>
              </a:rPr>
              <a:t> </a:t>
            </a:r>
            <a:r>
              <a:rPr dirty="0" sz="750" spc="-30">
                <a:solidFill>
                  <a:srgbClr val="171B1F"/>
                </a:solidFill>
                <a:latin typeface="Verdana"/>
                <a:cs typeface="Verdana"/>
              </a:rPr>
              <a:t>Part</a:t>
            </a:r>
            <a:r>
              <a:rPr dirty="0" sz="750" spc="-60">
                <a:solidFill>
                  <a:srgbClr val="171B1F"/>
                </a:solidFill>
                <a:latin typeface="Verdana"/>
                <a:cs typeface="Verdana"/>
              </a:rPr>
              <a:t> </a:t>
            </a:r>
            <a:r>
              <a:rPr dirty="0" sz="750" spc="-25">
                <a:solidFill>
                  <a:srgbClr val="171B1F"/>
                </a:solidFill>
                <a:latin typeface="Verdana"/>
                <a:cs typeface="Verdana"/>
              </a:rPr>
              <a:t>15</a:t>
            </a:r>
            <a:endParaRPr sz="750">
              <a:latin typeface="Verdana"/>
              <a:cs typeface="Verdana"/>
            </a:endParaRPr>
          </a:p>
          <a:p>
            <a:pPr marL="12700" marR="98425">
              <a:lnSpc>
                <a:spcPct val="100000"/>
              </a:lnSpc>
            </a:pPr>
            <a:r>
              <a:rPr dirty="0" sz="750" spc="-35">
                <a:solidFill>
                  <a:srgbClr val="171B1F"/>
                </a:solidFill>
                <a:latin typeface="Lucida Sans"/>
                <a:cs typeface="Lucida Sans"/>
              </a:rPr>
              <a:t>This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device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complies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with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Part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14">
                <a:solidFill>
                  <a:srgbClr val="171B1F"/>
                </a:solidFill>
                <a:latin typeface="Lucida Sans"/>
                <a:cs typeface="Lucida Sans"/>
              </a:rPr>
              <a:t>15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of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the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FCC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Rules.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Operation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35">
                <a:solidFill>
                  <a:srgbClr val="171B1F"/>
                </a:solidFill>
                <a:latin typeface="Lucida Sans"/>
                <a:cs typeface="Lucida Sans"/>
              </a:rPr>
              <a:t>is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subject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to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the 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following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two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conditions: </a:t>
            </a:r>
            <a:r>
              <a:rPr dirty="0" sz="750" spc="-65">
                <a:solidFill>
                  <a:srgbClr val="171B1F"/>
                </a:solidFill>
                <a:latin typeface="Lucida Sans"/>
                <a:cs typeface="Lucida Sans"/>
              </a:rPr>
              <a:t>(1)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35">
                <a:solidFill>
                  <a:srgbClr val="171B1F"/>
                </a:solidFill>
                <a:latin typeface="Lucida Sans"/>
                <a:cs typeface="Lucida Sans"/>
              </a:rPr>
              <a:t>This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device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may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not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cause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harmful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interference,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35">
                <a:solidFill>
                  <a:srgbClr val="171B1F"/>
                </a:solidFill>
                <a:latin typeface="Lucida Sans"/>
                <a:cs typeface="Lucida Sans"/>
              </a:rPr>
              <a:t>(2)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This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device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must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accept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any interference received,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including interference that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may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 cause 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undesired</a:t>
            </a:r>
            <a:r>
              <a:rPr dirty="0" sz="750" spc="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operation.</a:t>
            </a:r>
            <a:endParaRPr sz="75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75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</a:pPr>
            <a:r>
              <a:rPr dirty="0" sz="750">
                <a:solidFill>
                  <a:srgbClr val="171B1F"/>
                </a:solidFill>
                <a:latin typeface="Verdana"/>
                <a:cs typeface="Verdana"/>
              </a:rPr>
              <a:t>FCC</a:t>
            </a:r>
            <a:r>
              <a:rPr dirty="0" sz="750" spc="-60">
                <a:solidFill>
                  <a:srgbClr val="171B1F"/>
                </a:solidFill>
                <a:latin typeface="Verdana"/>
                <a:cs typeface="Verdana"/>
              </a:rPr>
              <a:t> </a:t>
            </a:r>
            <a:r>
              <a:rPr dirty="0" sz="750" spc="-30">
                <a:solidFill>
                  <a:srgbClr val="171B1F"/>
                </a:solidFill>
                <a:latin typeface="Verdana"/>
                <a:cs typeface="Verdana"/>
              </a:rPr>
              <a:t>Part</a:t>
            </a:r>
            <a:r>
              <a:rPr dirty="0" sz="750" spc="-60">
                <a:solidFill>
                  <a:srgbClr val="171B1F"/>
                </a:solidFill>
                <a:latin typeface="Verdana"/>
                <a:cs typeface="Verdana"/>
              </a:rPr>
              <a:t> </a:t>
            </a:r>
            <a:r>
              <a:rPr dirty="0" sz="750" spc="-95">
                <a:solidFill>
                  <a:srgbClr val="171B1F"/>
                </a:solidFill>
                <a:latin typeface="Verdana"/>
                <a:cs typeface="Verdana"/>
              </a:rPr>
              <a:t>15</a:t>
            </a:r>
            <a:r>
              <a:rPr dirty="0" sz="750" spc="-55">
                <a:solidFill>
                  <a:srgbClr val="171B1F"/>
                </a:solidFill>
                <a:latin typeface="Verdana"/>
                <a:cs typeface="Verdana"/>
              </a:rPr>
              <a:t> </a:t>
            </a:r>
            <a:r>
              <a:rPr dirty="0" sz="750" spc="-20">
                <a:solidFill>
                  <a:srgbClr val="171B1F"/>
                </a:solidFill>
                <a:latin typeface="Verdana"/>
                <a:cs typeface="Verdana"/>
              </a:rPr>
              <a:t>Class</a:t>
            </a:r>
            <a:r>
              <a:rPr dirty="0" sz="750" spc="-60">
                <a:solidFill>
                  <a:srgbClr val="171B1F"/>
                </a:solidFill>
                <a:latin typeface="Verdana"/>
                <a:cs typeface="Verdana"/>
              </a:rPr>
              <a:t> B-</a:t>
            </a:r>
            <a:r>
              <a:rPr dirty="0" sz="750" spc="-10">
                <a:solidFill>
                  <a:srgbClr val="171B1F"/>
                </a:solidFill>
                <a:latin typeface="Verdana"/>
                <a:cs typeface="Verdana"/>
              </a:rPr>
              <a:t>specific</a:t>
            </a:r>
            <a:endParaRPr sz="75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</a:pP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Note: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35">
                <a:solidFill>
                  <a:srgbClr val="171B1F"/>
                </a:solidFill>
                <a:latin typeface="Lucida Sans"/>
                <a:cs typeface="Lucida Sans"/>
              </a:rPr>
              <a:t>This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equipment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has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been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tested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and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found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to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comply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with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the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limits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for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a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Class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50">
                <a:solidFill>
                  <a:srgbClr val="171B1F"/>
                </a:solidFill>
                <a:latin typeface="Lucida Sans"/>
                <a:cs typeface="Lucida Sans"/>
              </a:rPr>
              <a:t>B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digital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device,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pursuant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to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part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14">
                <a:solidFill>
                  <a:srgbClr val="171B1F"/>
                </a:solidFill>
                <a:latin typeface="Lucida Sans"/>
                <a:cs typeface="Lucida Sans"/>
              </a:rPr>
              <a:t>15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of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the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FCC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Rules. These 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limits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are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designed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to</a:t>
            </a:r>
            <a:r>
              <a:rPr dirty="0" sz="750" spc="50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provide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reasonable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 protection against 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harmful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 interference 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in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a</a:t>
            </a:r>
            <a:r>
              <a:rPr dirty="0" sz="750" spc="-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residential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 installation. </a:t>
            </a:r>
            <a:r>
              <a:rPr dirty="0" sz="750" spc="-35">
                <a:solidFill>
                  <a:srgbClr val="171B1F"/>
                </a:solidFill>
                <a:latin typeface="Lucida Sans"/>
                <a:cs typeface="Lucida Sans"/>
              </a:rPr>
              <a:t>This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equipment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generates,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uses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and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can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radiate radio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frequency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energy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and, if 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not 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installed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and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used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in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accordance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with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the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instructions,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may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cause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harmful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interference to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radio communications. However,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there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35">
                <a:solidFill>
                  <a:srgbClr val="171B1F"/>
                </a:solidFill>
                <a:latin typeface="Lucida Sans"/>
                <a:cs typeface="Lucida Sans"/>
              </a:rPr>
              <a:t>is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no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guarantee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that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interference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will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not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occur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in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a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particular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installation.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If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this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equipment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does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cause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harmful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interference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to 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radio</a:t>
            </a:r>
            <a:r>
              <a:rPr dirty="0" sz="750" spc="-4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or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television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reception,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which</a:t>
            </a:r>
            <a:r>
              <a:rPr dirty="0" sz="750" spc="-3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can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be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determined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by</a:t>
            </a:r>
            <a:r>
              <a:rPr dirty="0" sz="750" spc="-3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turning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the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equipment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off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and</a:t>
            </a:r>
            <a:r>
              <a:rPr dirty="0" sz="750" spc="-3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on,</a:t>
            </a:r>
            <a:r>
              <a:rPr dirty="0" sz="750" spc="-3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the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user</a:t>
            </a:r>
            <a:r>
              <a:rPr dirty="0" sz="750" spc="-35">
                <a:solidFill>
                  <a:srgbClr val="171B1F"/>
                </a:solidFill>
                <a:latin typeface="Lucida Sans"/>
                <a:cs typeface="Lucida Sans"/>
              </a:rPr>
              <a:t> is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encouraged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to</a:t>
            </a:r>
            <a:r>
              <a:rPr dirty="0" sz="750" spc="-3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try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to</a:t>
            </a:r>
            <a:r>
              <a:rPr dirty="0" sz="750" spc="-3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correct</a:t>
            </a:r>
            <a:r>
              <a:rPr dirty="0" sz="750" spc="-3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the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interference</a:t>
            </a:r>
            <a:r>
              <a:rPr dirty="0" sz="750" spc="-3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by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one</a:t>
            </a:r>
            <a:r>
              <a:rPr dirty="0" sz="750" spc="-3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or</a:t>
            </a:r>
            <a:r>
              <a:rPr dirty="0" sz="750" spc="-3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more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of</a:t>
            </a:r>
            <a:r>
              <a:rPr dirty="0" sz="750" spc="-3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the 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following</a:t>
            </a:r>
            <a:r>
              <a:rPr dirty="0" sz="750" spc="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measures:</a:t>
            </a:r>
            <a:endParaRPr sz="750">
              <a:latin typeface="Lucida Sans"/>
              <a:cs typeface="Lucida Sans"/>
            </a:endParaRPr>
          </a:p>
          <a:p>
            <a:pPr marL="194945" indent="-81280">
              <a:lnSpc>
                <a:spcPct val="100000"/>
              </a:lnSpc>
              <a:buChar char="•"/>
              <a:tabLst>
                <a:tab pos="194945" algn="l"/>
              </a:tabLst>
            </a:pP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Reorient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or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relocate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the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receiving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antenna.</a:t>
            </a:r>
            <a:endParaRPr sz="750">
              <a:latin typeface="Lucida Sans"/>
              <a:cs typeface="Lucida Sans"/>
            </a:endParaRPr>
          </a:p>
          <a:p>
            <a:pPr marL="194945" indent="-81280">
              <a:lnSpc>
                <a:spcPct val="100000"/>
              </a:lnSpc>
              <a:buChar char="•"/>
              <a:tabLst>
                <a:tab pos="194945" algn="l"/>
              </a:tabLst>
            </a:pP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Increase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the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separation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between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the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equipment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and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receiver.</a:t>
            </a:r>
            <a:endParaRPr sz="750">
              <a:latin typeface="Lucida Sans"/>
              <a:cs typeface="Lucida Sans"/>
            </a:endParaRPr>
          </a:p>
          <a:p>
            <a:pPr marL="189230" marR="241300" indent="-76200">
              <a:lnSpc>
                <a:spcPct val="100000"/>
              </a:lnSpc>
              <a:buChar char="•"/>
              <a:tabLst>
                <a:tab pos="189230" algn="l"/>
                <a:tab pos="194310" algn="l"/>
              </a:tabLst>
            </a:pP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	Connect</a:t>
            </a:r>
            <a:r>
              <a:rPr dirty="0" sz="750" spc="-3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the</a:t>
            </a:r>
            <a:r>
              <a:rPr dirty="0" sz="750" spc="-3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equipment</a:t>
            </a:r>
            <a:r>
              <a:rPr dirty="0" sz="750" spc="-3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into</a:t>
            </a:r>
            <a:r>
              <a:rPr dirty="0" sz="750" spc="-3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an</a:t>
            </a:r>
            <a:r>
              <a:rPr dirty="0" sz="750" spc="-3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outlet</a:t>
            </a:r>
            <a:r>
              <a:rPr dirty="0" sz="750" spc="-3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on</a:t>
            </a:r>
            <a:r>
              <a:rPr dirty="0" sz="750" spc="-3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a</a:t>
            </a:r>
            <a:r>
              <a:rPr dirty="0" sz="750" spc="-3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circuit</a:t>
            </a:r>
            <a:r>
              <a:rPr dirty="0" sz="750" spc="-3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different</a:t>
            </a:r>
            <a:r>
              <a:rPr dirty="0" sz="750" spc="-3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from</a:t>
            </a:r>
            <a:r>
              <a:rPr dirty="0" sz="750" spc="-3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that</a:t>
            </a:r>
            <a:r>
              <a:rPr dirty="0" sz="750" spc="-3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to</a:t>
            </a:r>
            <a:r>
              <a:rPr dirty="0" sz="750" spc="-3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which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the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receiver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35">
                <a:solidFill>
                  <a:srgbClr val="171B1F"/>
                </a:solidFill>
                <a:latin typeface="Lucida Sans"/>
                <a:cs typeface="Lucida Sans"/>
              </a:rPr>
              <a:t>is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connected.</a:t>
            </a:r>
            <a:endParaRPr sz="750">
              <a:latin typeface="Lucida Sans"/>
              <a:cs typeface="Lucida Sans"/>
            </a:endParaRPr>
          </a:p>
          <a:p>
            <a:pPr marL="194945" indent="-81280">
              <a:lnSpc>
                <a:spcPct val="100000"/>
              </a:lnSpc>
              <a:buChar char="•"/>
              <a:tabLst>
                <a:tab pos="194945" algn="l"/>
              </a:tabLst>
            </a:pP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Consult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the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dealer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or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an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experienced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radio/TV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technician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for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help.</a:t>
            </a:r>
            <a:endParaRPr sz="75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75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</a:pPr>
            <a:r>
              <a:rPr dirty="0" sz="750">
                <a:solidFill>
                  <a:srgbClr val="171B1F"/>
                </a:solidFill>
                <a:latin typeface="Verdana"/>
                <a:cs typeface="Verdana"/>
              </a:rPr>
              <a:t>FCC</a:t>
            </a:r>
            <a:r>
              <a:rPr dirty="0" sz="750" spc="-60">
                <a:solidFill>
                  <a:srgbClr val="171B1F"/>
                </a:solidFill>
                <a:latin typeface="Verdana"/>
                <a:cs typeface="Verdana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Verdana"/>
                <a:cs typeface="Verdana"/>
              </a:rPr>
              <a:t>Warning</a:t>
            </a:r>
            <a:endParaRPr sz="750">
              <a:latin typeface="Verdana"/>
              <a:cs typeface="Verdana"/>
            </a:endParaRPr>
          </a:p>
          <a:p>
            <a:pPr marL="12700" marR="412115">
              <a:lnSpc>
                <a:spcPct val="100000"/>
              </a:lnSpc>
            </a:pP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Changes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or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modifications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not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expressly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approved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by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the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party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responsible</a:t>
            </a:r>
            <a:r>
              <a:rPr dirty="0" sz="750" spc="-1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for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compliance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could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void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the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35">
                <a:solidFill>
                  <a:srgbClr val="171B1F"/>
                </a:solidFill>
                <a:latin typeface="Lucida Sans"/>
                <a:cs typeface="Lucida Sans"/>
              </a:rPr>
              <a:t>user‘s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authority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to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operate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the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equipment.</a:t>
            </a:r>
            <a:endParaRPr sz="75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75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</a:pPr>
            <a:r>
              <a:rPr dirty="0" sz="750" spc="-25">
                <a:solidFill>
                  <a:srgbClr val="171B1F"/>
                </a:solidFill>
                <a:latin typeface="Verdana"/>
                <a:cs typeface="Verdana"/>
              </a:rPr>
              <a:t>Radiation</a:t>
            </a:r>
            <a:r>
              <a:rPr dirty="0" sz="750" spc="-30">
                <a:solidFill>
                  <a:srgbClr val="171B1F"/>
                </a:solidFill>
                <a:latin typeface="Verdana"/>
                <a:cs typeface="Verdana"/>
              </a:rPr>
              <a:t> </a:t>
            </a:r>
            <a:r>
              <a:rPr dirty="0" sz="750" spc="-25">
                <a:solidFill>
                  <a:srgbClr val="171B1F"/>
                </a:solidFill>
                <a:latin typeface="Verdana"/>
                <a:cs typeface="Verdana"/>
              </a:rPr>
              <a:t>Exposure</a:t>
            </a:r>
            <a:r>
              <a:rPr dirty="0" sz="750" spc="-30">
                <a:solidFill>
                  <a:srgbClr val="171B1F"/>
                </a:solidFill>
                <a:latin typeface="Verdana"/>
                <a:cs typeface="Verdana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Verdana"/>
                <a:cs typeface="Verdana"/>
              </a:rPr>
              <a:t>Statement</a:t>
            </a:r>
            <a:endParaRPr sz="750">
              <a:latin typeface="Verdana"/>
              <a:cs typeface="Verdana"/>
            </a:endParaRPr>
          </a:p>
          <a:p>
            <a:pPr algn="just" marL="12700" marR="190500">
              <a:lnSpc>
                <a:spcPct val="100000"/>
              </a:lnSpc>
            </a:pPr>
            <a:r>
              <a:rPr dirty="0" sz="750" spc="-35">
                <a:solidFill>
                  <a:srgbClr val="171B1F"/>
                </a:solidFill>
                <a:latin typeface="Lucida Sans"/>
                <a:cs typeface="Lucida Sans"/>
              </a:rPr>
              <a:t>This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equipment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complies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with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the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FCC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RF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radiation 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exposure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limits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set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forth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40">
                <a:solidFill>
                  <a:srgbClr val="171B1F"/>
                </a:solidFill>
                <a:latin typeface="Lucida Sans"/>
                <a:cs typeface="Lucida Sans"/>
              </a:rPr>
              <a:t>for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an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uncontrolled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environment. </a:t>
            </a:r>
            <a:r>
              <a:rPr dirty="0" sz="750" spc="-35">
                <a:solidFill>
                  <a:srgbClr val="171B1F"/>
                </a:solidFill>
                <a:latin typeface="Lucida Sans"/>
                <a:cs typeface="Lucida Sans"/>
              </a:rPr>
              <a:t>This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equipment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should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be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installed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and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operated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with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50">
                <a:solidFill>
                  <a:srgbClr val="171B1F"/>
                </a:solidFill>
                <a:latin typeface="Lucida Sans"/>
                <a:cs typeface="Lucida Sans"/>
              </a:rPr>
              <a:t>a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minimum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distance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of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20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centimeters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between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the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radiator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and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your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body.</a:t>
            </a:r>
            <a:endParaRPr sz="75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750">
              <a:latin typeface="Lucida Sans"/>
              <a:cs typeface="Lucida Sans"/>
            </a:endParaRPr>
          </a:p>
          <a:p>
            <a:pPr algn="just" marL="12700" marR="212090">
              <a:lnSpc>
                <a:spcPct val="100000"/>
              </a:lnSpc>
            </a:pPr>
            <a:r>
              <a:rPr dirty="0" sz="750" spc="-35">
                <a:solidFill>
                  <a:srgbClr val="171B1F"/>
                </a:solidFill>
                <a:latin typeface="Lucida Sans"/>
                <a:cs typeface="Lucida Sans"/>
              </a:rPr>
              <a:t>This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transmitter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1F"/>
                </a:solidFill>
                <a:latin typeface="Lucida Sans"/>
                <a:cs typeface="Lucida Sans"/>
              </a:rPr>
              <a:t>must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not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be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1F"/>
                </a:solidFill>
                <a:latin typeface="Lucida Sans"/>
                <a:cs typeface="Lucida Sans"/>
              </a:rPr>
              <a:t>co-located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or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operating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in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conjunction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with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any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other antenna</a:t>
            </a:r>
            <a:r>
              <a:rPr dirty="0" sz="750" spc="-30">
                <a:solidFill>
                  <a:srgbClr val="171B1F"/>
                </a:solidFill>
                <a:latin typeface="Lucida Sans"/>
                <a:cs typeface="Lucida Sans"/>
              </a:rPr>
              <a:t> or</a:t>
            </a:r>
            <a:r>
              <a:rPr dirty="0" sz="750" spc="-25">
                <a:solidFill>
                  <a:srgbClr val="171B1F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1F"/>
                </a:solidFill>
                <a:latin typeface="Lucida Sans"/>
                <a:cs typeface="Lucida Sans"/>
              </a:rPr>
              <a:t>transmitter.</a:t>
            </a:r>
            <a:endParaRPr sz="750">
              <a:latin typeface="Lucida Sans"/>
              <a:cs typeface="Lucida Sans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321729" y="12367643"/>
            <a:ext cx="3909060" cy="10991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50" spc="-35">
                <a:solidFill>
                  <a:srgbClr val="171B20"/>
                </a:solidFill>
                <a:latin typeface="Verdana"/>
                <a:cs typeface="Verdana"/>
              </a:rPr>
              <a:t>Waste </a:t>
            </a:r>
            <a:r>
              <a:rPr dirty="0" sz="750" spc="-10">
                <a:solidFill>
                  <a:srgbClr val="171B20"/>
                </a:solidFill>
                <a:latin typeface="Verdana"/>
                <a:cs typeface="Verdana"/>
              </a:rPr>
              <a:t>Electrical</a:t>
            </a:r>
            <a:r>
              <a:rPr dirty="0" sz="750" spc="-30">
                <a:solidFill>
                  <a:srgbClr val="171B20"/>
                </a:solidFill>
                <a:latin typeface="Verdana"/>
                <a:cs typeface="Verdana"/>
              </a:rPr>
              <a:t> </a:t>
            </a:r>
            <a:r>
              <a:rPr dirty="0" sz="750" spc="-20">
                <a:solidFill>
                  <a:srgbClr val="171B20"/>
                </a:solidFill>
                <a:latin typeface="Verdana"/>
                <a:cs typeface="Verdana"/>
              </a:rPr>
              <a:t>and</a:t>
            </a:r>
            <a:r>
              <a:rPr dirty="0" sz="750" spc="-30">
                <a:solidFill>
                  <a:srgbClr val="171B20"/>
                </a:solidFill>
                <a:latin typeface="Verdana"/>
                <a:cs typeface="Verdana"/>
              </a:rPr>
              <a:t> </a:t>
            </a:r>
            <a:r>
              <a:rPr dirty="0" sz="750" spc="-10">
                <a:solidFill>
                  <a:srgbClr val="171B20"/>
                </a:solidFill>
                <a:latin typeface="Verdana"/>
                <a:cs typeface="Verdana"/>
              </a:rPr>
              <a:t>Electronic</a:t>
            </a:r>
            <a:r>
              <a:rPr dirty="0" sz="750" spc="-35">
                <a:solidFill>
                  <a:srgbClr val="171B20"/>
                </a:solidFill>
                <a:latin typeface="Verdana"/>
                <a:cs typeface="Verdana"/>
              </a:rPr>
              <a:t> Equipment-</a:t>
            </a:r>
            <a:r>
              <a:rPr dirty="0" sz="750" spc="-20">
                <a:solidFill>
                  <a:srgbClr val="171B20"/>
                </a:solidFill>
                <a:latin typeface="Verdana"/>
                <a:cs typeface="Verdana"/>
              </a:rPr>
              <a:t>WEEE</a:t>
            </a:r>
            <a:endParaRPr sz="75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</a:pPr>
            <a:r>
              <a:rPr dirty="0" sz="750" spc="-20">
                <a:solidFill>
                  <a:srgbClr val="171B20"/>
                </a:solidFill>
                <a:latin typeface="Lucida Sans"/>
                <a:cs typeface="Lucida Sans"/>
              </a:rPr>
              <a:t>NOTE:</a:t>
            </a:r>
            <a:r>
              <a:rPr dirty="0" sz="750" spc="-15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 spc="-35">
                <a:solidFill>
                  <a:srgbClr val="171B20"/>
                </a:solidFill>
                <a:latin typeface="Lucida Sans"/>
                <a:cs typeface="Lucida Sans"/>
              </a:rPr>
              <a:t>This</a:t>
            </a:r>
            <a:r>
              <a:rPr dirty="0" sz="750" spc="-10">
                <a:solidFill>
                  <a:srgbClr val="171B20"/>
                </a:solidFill>
                <a:latin typeface="Lucida Sans"/>
                <a:cs typeface="Lucida Sans"/>
              </a:rPr>
              <a:t> product </a:t>
            </a:r>
            <a:r>
              <a:rPr dirty="0" sz="750" spc="-35">
                <a:solidFill>
                  <a:srgbClr val="171B20"/>
                </a:solidFill>
                <a:latin typeface="Lucida Sans"/>
                <a:cs typeface="Lucida Sans"/>
              </a:rPr>
              <a:t>is</a:t>
            </a:r>
            <a:r>
              <a:rPr dirty="0" sz="750" spc="-10">
                <a:solidFill>
                  <a:srgbClr val="171B20"/>
                </a:solidFill>
                <a:latin typeface="Lucida Sans"/>
                <a:cs typeface="Lucida Sans"/>
              </a:rPr>
              <a:t> covered electronic equipment</a:t>
            </a:r>
            <a:r>
              <a:rPr dirty="0" sz="750" spc="-15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20"/>
                </a:solidFill>
                <a:latin typeface="Lucida Sans"/>
                <a:cs typeface="Lucida Sans"/>
              </a:rPr>
              <a:t>under</a:t>
            </a:r>
            <a:r>
              <a:rPr dirty="0" sz="750" spc="-10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20"/>
                </a:solidFill>
                <a:latin typeface="Lucida Sans"/>
                <a:cs typeface="Lucida Sans"/>
              </a:rPr>
              <a:t>the</a:t>
            </a:r>
            <a:r>
              <a:rPr dirty="0" sz="750" spc="-10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20"/>
                </a:solidFill>
                <a:latin typeface="Lucida Sans"/>
                <a:cs typeface="Lucida Sans"/>
              </a:rPr>
              <a:t>European</a:t>
            </a:r>
            <a:r>
              <a:rPr dirty="0" sz="750" spc="-10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 spc="-40">
                <a:solidFill>
                  <a:srgbClr val="171B20"/>
                </a:solidFill>
                <a:latin typeface="Lucida Sans"/>
                <a:cs typeface="Lucida Sans"/>
              </a:rPr>
              <a:t>Union’s</a:t>
            </a:r>
            <a:r>
              <a:rPr dirty="0" sz="750" spc="-10">
                <a:solidFill>
                  <a:srgbClr val="171B20"/>
                </a:solidFill>
                <a:latin typeface="Lucida Sans"/>
                <a:cs typeface="Lucida Sans"/>
              </a:rPr>
              <a:t> Waste </a:t>
            </a:r>
            <a:r>
              <a:rPr dirty="0" sz="750" spc="-25">
                <a:solidFill>
                  <a:srgbClr val="171B20"/>
                </a:solidFill>
                <a:latin typeface="Lucida Sans"/>
                <a:cs typeface="Lucida Sans"/>
              </a:rPr>
              <a:t>from</a:t>
            </a:r>
            <a:r>
              <a:rPr dirty="0" sz="750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20"/>
                </a:solidFill>
                <a:latin typeface="Lucida Sans"/>
                <a:cs typeface="Lucida Sans"/>
              </a:rPr>
              <a:t>Electrical</a:t>
            </a:r>
            <a:r>
              <a:rPr dirty="0" sz="750" spc="5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20"/>
                </a:solidFill>
                <a:latin typeface="Lucida Sans"/>
                <a:cs typeface="Lucida Sans"/>
              </a:rPr>
              <a:t>and</a:t>
            </a:r>
            <a:r>
              <a:rPr dirty="0" sz="750" spc="5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20"/>
                </a:solidFill>
                <a:latin typeface="Lucida Sans"/>
                <a:cs typeface="Lucida Sans"/>
              </a:rPr>
              <a:t>Electronic</a:t>
            </a:r>
            <a:r>
              <a:rPr dirty="0" sz="750" spc="5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20"/>
                </a:solidFill>
                <a:latin typeface="Lucida Sans"/>
                <a:cs typeface="Lucida Sans"/>
              </a:rPr>
              <a:t>Equipment</a:t>
            </a:r>
            <a:r>
              <a:rPr dirty="0" sz="750" spc="5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20"/>
                </a:solidFill>
                <a:latin typeface="Lucida Sans"/>
                <a:cs typeface="Lucida Sans"/>
              </a:rPr>
              <a:t>(“WEEE”)</a:t>
            </a:r>
            <a:r>
              <a:rPr dirty="0" sz="750" spc="5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20"/>
                </a:solidFill>
                <a:latin typeface="Lucida Sans"/>
                <a:cs typeface="Lucida Sans"/>
              </a:rPr>
              <a:t>Directive</a:t>
            </a:r>
            <a:r>
              <a:rPr dirty="0" sz="750" spc="5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 spc="-60">
                <a:solidFill>
                  <a:srgbClr val="171B20"/>
                </a:solidFill>
                <a:latin typeface="Lucida Sans"/>
                <a:cs typeface="Lucida Sans"/>
              </a:rPr>
              <a:t>(2012/19/EU).</a:t>
            </a:r>
            <a:r>
              <a:rPr dirty="0" sz="750" spc="5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 spc="-25">
                <a:solidFill>
                  <a:srgbClr val="171B20"/>
                </a:solidFill>
                <a:latin typeface="Lucida Sans"/>
                <a:cs typeface="Lucida Sans"/>
              </a:rPr>
              <a:t>The</a:t>
            </a:r>
            <a:r>
              <a:rPr dirty="0" sz="750" spc="5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20"/>
                </a:solidFill>
                <a:latin typeface="Lucida Sans"/>
                <a:cs typeface="Lucida Sans"/>
              </a:rPr>
              <a:t>WEEE </a:t>
            </a:r>
            <a:r>
              <a:rPr dirty="0" sz="750" spc="-10">
                <a:solidFill>
                  <a:srgbClr val="171B20"/>
                </a:solidFill>
                <a:latin typeface="Lucida Sans"/>
                <a:cs typeface="Lucida Sans"/>
              </a:rPr>
              <a:t>Directive</a:t>
            </a:r>
            <a:r>
              <a:rPr dirty="0" sz="750" spc="-25">
                <a:solidFill>
                  <a:srgbClr val="171B20"/>
                </a:solidFill>
                <a:latin typeface="Lucida Sans"/>
                <a:cs typeface="Lucida Sans"/>
              </a:rPr>
              <a:t> requires</a:t>
            </a:r>
            <a:r>
              <a:rPr dirty="0" sz="750" spc="-20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20"/>
                </a:solidFill>
                <a:latin typeface="Lucida Sans"/>
                <a:cs typeface="Lucida Sans"/>
              </a:rPr>
              <a:t>that</a:t>
            </a:r>
            <a:r>
              <a:rPr dirty="0" sz="750" spc="-20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20"/>
                </a:solidFill>
                <a:latin typeface="Lucida Sans"/>
                <a:cs typeface="Lucida Sans"/>
              </a:rPr>
              <a:t>covered</a:t>
            </a:r>
            <a:r>
              <a:rPr dirty="0" sz="750" spc="-20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20"/>
                </a:solidFill>
                <a:latin typeface="Lucida Sans"/>
                <a:cs typeface="Lucida Sans"/>
              </a:rPr>
              <a:t>equipment</a:t>
            </a:r>
            <a:r>
              <a:rPr dirty="0" sz="750" spc="-20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20"/>
                </a:solidFill>
                <a:latin typeface="Lucida Sans"/>
                <a:cs typeface="Lucida Sans"/>
              </a:rPr>
              <a:t>be</a:t>
            </a:r>
            <a:r>
              <a:rPr dirty="0" sz="750" spc="-20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20"/>
                </a:solidFill>
                <a:latin typeface="Lucida Sans"/>
                <a:cs typeface="Lucida Sans"/>
              </a:rPr>
              <a:t>collected</a:t>
            </a:r>
            <a:r>
              <a:rPr dirty="0" sz="750" spc="-20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20"/>
                </a:solidFill>
                <a:latin typeface="Lucida Sans"/>
                <a:cs typeface="Lucida Sans"/>
              </a:rPr>
              <a:t>and</a:t>
            </a:r>
            <a:r>
              <a:rPr dirty="0" sz="750" spc="-25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20"/>
                </a:solidFill>
                <a:latin typeface="Lucida Sans"/>
                <a:cs typeface="Lucida Sans"/>
              </a:rPr>
              <a:t>managed</a:t>
            </a:r>
            <a:r>
              <a:rPr dirty="0" sz="750" spc="-20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20"/>
                </a:solidFill>
                <a:latin typeface="Lucida Sans"/>
                <a:cs typeface="Lucida Sans"/>
              </a:rPr>
              <a:t>separately</a:t>
            </a:r>
            <a:r>
              <a:rPr dirty="0" sz="750" spc="-20">
                <a:solidFill>
                  <a:srgbClr val="171B20"/>
                </a:solidFill>
                <a:latin typeface="Lucida Sans"/>
                <a:cs typeface="Lucida Sans"/>
              </a:rPr>
              <a:t> from </a:t>
            </a:r>
            <a:r>
              <a:rPr dirty="0" sz="750" spc="-10">
                <a:solidFill>
                  <a:srgbClr val="171B20"/>
                </a:solidFill>
                <a:latin typeface="Lucida Sans"/>
                <a:cs typeface="Lucida Sans"/>
              </a:rPr>
              <a:t>typical</a:t>
            </a:r>
            <a:r>
              <a:rPr dirty="0" sz="750" spc="-25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20"/>
                </a:solidFill>
                <a:latin typeface="Lucida Sans"/>
                <a:cs typeface="Lucida Sans"/>
              </a:rPr>
              <a:t>household </a:t>
            </a:r>
            <a:r>
              <a:rPr dirty="0" sz="750" spc="-10">
                <a:solidFill>
                  <a:srgbClr val="171B20"/>
                </a:solidFill>
                <a:latin typeface="Lucida Sans"/>
                <a:cs typeface="Lucida Sans"/>
              </a:rPr>
              <a:t>waste</a:t>
            </a:r>
            <a:r>
              <a:rPr dirty="0" sz="750" spc="-20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 spc="-30">
                <a:solidFill>
                  <a:srgbClr val="171B20"/>
                </a:solidFill>
                <a:latin typeface="Lucida Sans"/>
                <a:cs typeface="Lucida Sans"/>
              </a:rPr>
              <a:t>in</a:t>
            </a:r>
            <a:r>
              <a:rPr dirty="0" sz="750" spc="-25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20"/>
                </a:solidFill>
                <a:latin typeface="Lucida Sans"/>
                <a:cs typeface="Lucida Sans"/>
              </a:rPr>
              <a:t>all </a:t>
            </a:r>
            <a:r>
              <a:rPr dirty="0" sz="750">
                <a:solidFill>
                  <a:srgbClr val="171B20"/>
                </a:solidFill>
                <a:latin typeface="Lucida Sans"/>
                <a:cs typeface="Lucida Sans"/>
              </a:rPr>
              <a:t>EU</a:t>
            </a:r>
            <a:r>
              <a:rPr dirty="0" sz="750" spc="-20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20"/>
                </a:solidFill>
                <a:latin typeface="Lucida Sans"/>
                <a:cs typeface="Lucida Sans"/>
              </a:rPr>
              <a:t>member</a:t>
            </a:r>
            <a:r>
              <a:rPr dirty="0" sz="750" spc="-20">
                <a:solidFill>
                  <a:srgbClr val="171B20"/>
                </a:solidFill>
                <a:latin typeface="Lucida Sans"/>
                <a:cs typeface="Lucida Sans"/>
              </a:rPr>
              <a:t> states.</a:t>
            </a:r>
            <a:r>
              <a:rPr dirty="0" sz="750" spc="-25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20"/>
                </a:solidFill>
                <a:latin typeface="Lucida Sans"/>
                <a:cs typeface="Lucida Sans"/>
              </a:rPr>
              <a:t>Please</a:t>
            </a:r>
            <a:r>
              <a:rPr dirty="0" sz="750" spc="-20">
                <a:solidFill>
                  <a:srgbClr val="171B20"/>
                </a:solidFill>
                <a:latin typeface="Lucida Sans"/>
                <a:cs typeface="Lucida Sans"/>
              </a:rPr>
              <a:t> follow </a:t>
            </a:r>
            <a:r>
              <a:rPr dirty="0" sz="750">
                <a:solidFill>
                  <a:srgbClr val="171B20"/>
                </a:solidFill>
                <a:latin typeface="Lucida Sans"/>
                <a:cs typeface="Lucida Sans"/>
              </a:rPr>
              <a:t>the</a:t>
            </a:r>
            <a:r>
              <a:rPr dirty="0" sz="750" spc="-20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20"/>
                </a:solidFill>
                <a:latin typeface="Lucida Sans"/>
                <a:cs typeface="Lucida Sans"/>
              </a:rPr>
              <a:t>guidance</a:t>
            </a:r>
            <a:r>
              <a:rPr dirty="0" sz="750" spc="-25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20"/>
                </a:solidFill>
                <a:latin typeface="Lucida Sans"/>
                <a:cs typeface="Lucida Sans"/>
              </a:rPr>
              <a:t>of your </a:t>
            </a:r>
            <a:r>
              <a:rPr dirty="0" sz="750" spc="-10">
                <a:solidFill>
                  <a:srgbClr val="171B20"/>
                </a:solidFill>
                <a:latin typeface="Lucida Sans"/>
                <a:cs typeface="Lucida Sans"/>
              </a:rPr>
              <a:t>local</a:t>
            </a:r>
            <a:r>
              <a:rPr dirty="0" sz="750" spc="-20">
                <a:solidFill>
                  <a:srgbClr val="171B20"/>
                </a:solidFill>
                <a:latin typeface="Lucida Sans"/>
                <a:cs typeface="Lucida Sans"/>
              </a:rPr>
              <a:t> environmental</a:t>
            </a:r>
            <a:r>
              <a:rPr dirty="0" sz="750" spc="-15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20"/>
                </a:solidFill>
                <a:latin typeface="Lucida Sans"/>
                <a:cs typeface="Lucida Sans"/>
              </a:rPr>
              <a:t>authority </a:t>
            </a:r>
            <a:r>
              <a:rPr dirty="0" sz="750" spc="-30">
                <a:solidFill>
                  <a:srgbClr val="171B20"/>
                </a:solidFill>
                <a:latin typeface="Lucida Sans"/>
                <a:cs typeface="Lucida Sans"/>
              </a:rPr>
              <a:t>or</a:t>
            </a:r>
            <a:r>
              <a:rPr dirty="0" sz="750" spc="-15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 spc="-30">
                <a:solidFill>
                  <a:srgbClr val="171B20"/>
                </a:solidFill>
                <a:latin typeface="Lucida Sans"/>
                <a:cs typeface="Lucida Sans"/>
              </a:rPr>
              <a:t>ask</a:t>
            </a:r>
            <a:r>
              <a:rPr dirty="0" sz="750" spc="-15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20"/>
                </a:solidFill>
                <a:latin typeface="Lucida Sans"/>
                <a:cs typeface="Lucida Sans"/>
              </a:rPr>
              <a:t>the</a:t>
            </a:r>
            <a:r>
              <a:rPr dirty="0" sz="750" spc="-20">
                <a:solidFill>
                  <a:srgbClr val="171B20"/>
                </a:solidFill>
                <a:latin typeface="Lucida Sans"/>
                <a:cs typeface="Lucida Sans"/>
              </a:rPr>
              <a:t> shop</a:t>
            </a:r>
            <a:r>
              <a:rPr dirty="0" sz="750" spc="-15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20"/>
                </a:solidFill>
                <a:latin typeface="Lucida Sans"/>
                <a:cs typeface="Lucida Sans"/>
              </a:rPr>
              <a:t>where</a:t>
            </a:r>
            <a:r>
              <a:rPr dirty="0" sz="750" spc="-15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20"/>
                </a:solidFill>
                <a:latin typeface="Lucida Sans"/>
                <a:cs typeface="Lucida Sans"/>
              </a:rPr>
              <a:t>you</a:t>
            </a:r>
            <a:r>
              <a:rPr dirty="0" sz="750" spc="-20">
                <a:solidFill>
                  <a:srgbClr val="171B20"/>
                </a:solidFill>
                <a:latin typeface="Lucida Sans"/>
                <a:cs typeface="Lucida Sans"/>
              </a:rPr>
              <a:t> purchased</a:t>
            </a:r>
            <a:r>
              <a:rPr dirty="0" sz="750" spc="-15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20"/>
                </a:solidFill>
                <a:latin typeface="Lucida Sans"/>
                <a:cs typeface="Lucida Sans"/>
              </a:rPr>
              <a:t>the</a:t>
            </a:r>
            <a:r>
              <a:rPr dirty="0" sz="750" spc="-15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20"/>
                </a:solidFill>
                <a:latin typeface="Lucida Sans"/>
                <a:cs typeface="Lucida Sans"/>
              </a:rPr>
              <a:t>product</a:t>
            </a:r>
            <a:r>
              <a:rPr dirty="0" sz="750" spc="-20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 spc="-25">
                <a:solidFill>
                  <a:srgbClr val="171B20"/>
                </a:solidFill>
                <a:latin typeface="Lucida Sans"/>
                <a:cs typeface="Lucida Sans"/>
              </a:rPr>
              <a:t>for </a:t>
            </a:r>
            <a:r>
              <a:rPr dirty="0" sz="750" spc="-10">
                <a:solidFill>
                  <a:srgbClr val="171B20"/>
                </a:solidFill>
                <a:latin typeface="Lucida Sans"/>
                <a:cs typeface="Lucida Sans"/>
              </a:rPr>
              <a:t>collection</a:t>
            </a:r>
            <a:r>
              <a:rPr dirty="0" sz="750" spc="5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 spc="-30">
                <a:solidFill>
                  <a:srgbClr val="171B20"/>
                </a:solidFill>
                <a:latin typeface="Lucida Sans"/>
                <a:cs typeface="Lucida Sans"/>
              </a:rPr>
              <a:t>or</a:t>
            </a:r>
            <a:r>
              <a:rPr dirty="0" sz="750" spc="5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20"/>
                </a:solidFill>
                <a:latin typeface="Lucida Sans"/>
                <a:cs typeface="Lucida Sans"/>
              </a:rPr>
              <a:t>recycling</a:t>
            </a:r>
            <a:r>
              <a:rPr dirty="0" sz="750" spc="10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 spc="-10">
                <a:solidFill>
                  <a:srgbClr val="171B20"/>
                </a:solidFill>
                <a:latin typeface="Lucida Sans"/>
                <a:cs typeface="Lucida Sans"/>
              </a:rPr>
              <a:t>options.</a:t>
            </a:r>
            <a:endParaRPr sz="75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365"/>
              </a:spcBef>
            </a:pPr>
            <a:endParaRPr sz="75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</a:pPr>
            <a:r>
              <a:rPr dirty="0" sz="750" spc="-25">
                <a:solidFill>
                  <a:srgbClr val="B3B3B3"/>
                </a:solidFill>
                <a:latin typeface="Lucida Sans"/>
                <a:cs typeface="Lucida Sans"/>
              </a:rPr>
              <a:t>v4</a:t>
            </a:r>
            <a:endParaRPr sz="750">
              <a:latin typeface="Lucida Sans"/>
              <a:cs typeface="Lucida Sans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321729" y="9738743"/>
            <a:ext cx="904875" cy="5969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50" spc="-20">
                <a:solidFill>
                  <a:srgbClr val="171B20"/>
                </a:solidFill>
                <a:latin typeface="Verdana"/>
                <a:cs typeface="Verdana"/>
              </a:rPr>
              <a:t>Clover</a:t>
            </a:r>
            <a:r>
              <a:rPr dirty="0" sz="750" spc="-40">
                <a:solidFill>
                  <a:srgbClr val="171B20"/>
                </a:solidFill>
                <a:latin typeface="Verdana"/>
                <a:cs typeface="Verdana"/>
              </a:rPr>
              <a:t> </a:t>
            </a:r>
            <a:r>
              <a:rPr dirty="0" sz="750" spc="-30">
                <a:solidFill>
                  <a:srgbClr val="171B20"/>
                </a:solidFill>
                <a:latin typeface="Verdana"/>
                <a:cs typeface="Verdana"/>
              </a:rPr>
              <a:t>Station</a:t>
            </a:r>
            <a:r>
              <a:rPr dirty="0" sz="750" spc="-40">
                <a:solidFill>
                  <a:srgbClr val="171B20"/>
                </a:solidFill>
                <a:latin typeface="Verdana"/>
                <a:cs typeface="Verdana"/>
              </a:rPr>
              <a:t> </a:t>
            </a:r>
            <a:r>
              <a:rPr dirty="0" sz="750" spc="-20">
                <a:solidFill>
                  <a:srgbClr val="171B20"/>
                </a:solidFill>
                <a:latin typeface="Verdana"/>
                <a:cs typeface="Verdana"/>
              </a:rPr>
              <a:t>Solo</a:t>
            </a:r>
            <a:endParaRPr sz="7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dirty="0" sz="750" spc="-10">
                <a:solidFill>
                  <a:srgbClr val="171B20"/>
                </a:solidFill>
                <a:latin typeface="Lucida Sans"/>
                <a:cs typeface="Lucida Sans"/>
              </a:rPr>
              <a:t>Model:</a:t>
            </a:r>
            <a:r>
              <a:rPr dirty="0" sz="750" spc="-30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 spc="-20">
                <a:solidFill>
                  <a:srgbClr val="171B20"/>
                </a:solidFill>
                <a:latin typeface="Lucida Sans"/>
                <a:cs typeface="Lucida Sans"/>
              </a:rPr>
              <a:t>C501</a:t>
            </a:r>
            <a:endParaRPr sz="75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750">
              <a:latin typeface="Lucida Sans"/>
              <a:cs typeface="Lucida Sans"/>
            </a:endParaRPr>
          </a:p>
          <a:p>
            <a:pPr marL="12700" marR="5080">
              <a:lnSpc>
                <a:spcPct val="100000"/>
              </a:lnSpc>
            </a:pPr>
            <a:r>
              <a:rPr dirty="0" sz="750" spc="-10">
                <a:solidFill>
                  <a:srgbClr val="171B20"/>
                </a:solidFill>
                <a:latin typeface="Verdana"/>
                <a:cs typeface="Verdana"/>
              </a:rPr>
              <a:t>Patent </a:t>
            </a:r>
            <a:r>
              <a:rPr dirty="0" sz="750" spc="-30">
                <a:solidFill>
                  <a:srgbClr val="469F19"/>
                </a:solidFill>
                <a:latin typeface="Verdana"/>
                <a:cs typeface="Verdana"/>
              </a:rPr>
              <a:t>clover.com/patents</a:t>
            </a:r>
            <a:endParaRPr sz="750">
              <a:latin typeface="Verdana"/>
              <a:cs typeface="Verdana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742001" y="9738743"/>
            <a:ext cx="1001394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50" spc="-20">
                <a:solidFill>
                  <a:srgbClr val="171B20"/>
                </a:solidFill>
                <a:latin typeface="Verdana"/>
                <a:cs typeface="Verdana"/>
              </a:rPr>
              <a:t>Clover</a:t>
            </a:r>
            <a:r>
              <a:rPr dirty="0" sz="750" spc="-40">
                <a:solidFill>
                  <a:srgbClr val="171B20"/>
                </a:solidFill>
                <a:latin typeface="Verdana"/>
                <a:cs typeface="Verdana"/>
              </a:rPr>
              <a:t> </a:t>
            </a:r>
            <a:r>
              <a:rPr dirty="0" sz="750" spc="-30">
                <a:solidFill>
                  <a:srgbClr val="171B20"/>
                </a:solidFill>
                <a:latin typeface="Verdana"/>
                <a:cs typeface="Verdana"/>
              </a:rPr>
              <a:t>Station</a:t>
            </a:r>
            <a:r>
              <a:rPr dirty="0" sz="750" spc="-40">
                <a:solidFill>
                  <a:srgbClr val="171B20"/>
                </a:solidFill>
                <a:latin typeface="Verdana"/>
                <a:cs typeface="Verdana"/>
              </a:rPr>
              <a:t> </a:t>
            </a:r>
            <a:r>
              <a:rPr dirty="0" sz="750" spc="-10">
                <a:solidFill>
                  <a:srgbClr val="171B20"/>
                </a:solidFill>
                <a:latin typeface="Verdana"/>
                <a:cs typeface="Verdana"/>
              </a:rPr>
              <a:t>Printer</a:t>
            </a:r>
            <a:endParaRPr sz="7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dirty="0" sz="750" spc="-10">
                <a:solidFill>
                  <a:srgbClr val="171B20"/>
                </a:solidFill>
                <a:latin typeface="Lucida Sans"/>
                <a:cs typeface="Lucida Sans"/>
              </a:rPr>
              <a:t>Model:</a:t>
            </a:r>
            <a:r>
              <a:rPr dirty="0" sz="750" spc="-20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>
                <a:solidFill>
                  <a:srgbClr val="171B20"/>
                </a:solidFill>
                <a:latin typeface="Lucida Sans"/>
                <a:cs typeface="Lucida Sans"/>
              </a:rPr>
              <a:t>P500</a:t>
            </a:r>
            <a:r>
              <a:rPr dirty="0" sz="750" spc="-15">
                <a:solidFill>
                  <a:srgbClr val="171B20"/>
                </a:solidFill>
                <a:latin typeface="Lucida Sans"/>
                <a:cs typeface="Lucida Sans"/>
              </a:rPr>
              <a:t> </a:t>
            </a:r>
            <a:r>
              <a:rPr dirty="0" sz="750" spc="-30">
                <a:solidFill>
                  <a:srgbClr val="171B20"/>
                </a:solidFill>
                <a:latin typeface="Lucida Sans"/>
                <a:cs typeface="Lucida Sans"/>
              </a:rPr>
              <a:t>or</a:t>
            </a:r>
            <a:r>
              <a:rPr dirty="0" sz="750" spc="-20">
                <a:solidFill>
                  <a:srgbClr val="171B20"/>
                </a:solidFill>
                <a:latin typeface="Lucida Sans"/>
                <a:cs typeface="Lucida Sans"/>
              </a:rPr>
              <a:t> P501</a:t>
            </a:r>
            <a:endParaRPr sz="750">
              <a:latin typeface="Lucida Sans"/>
              <a:cs typeface="Lucida Sans"/>
            </a:endParaRPr>
          </a:p>
        </p:txBody>
      </p:sp>
      <p:sp>
        <p:nvSpPr>
          <p:cNvPr id="6" name="object 6" descr=""/>
          <p:cNvSpPr/>
          <p:nvPr/>
        </p:nvSpPr>
        <p:spPr>
          <a:xfrm>
            <a:off x="345025" y="12241220"/>
            <a:ext cx="252095" cy="63500"/>
          </a:xfrm>
          <a:custGeom>
            <a:avLst/>
            <a:gdLst/>
            <a:ahLst/>
            <a:cxnLst/>
            <a:rect l="l" t="t" r="r" b="b"/>
            <a:pathLst>
              <a:path w="252095" h="63500">
                <a:moveTo>
                  <a:pt x="251853" y="0"/>
                </a:moveTo>
                <a:lnTo>
                  <a:pt x="125933" y="0"/>
                </a:lnTo>
                <a:lnTo>
                  <a:pt x="0" y="0"/>
                </a:lnTo>
                <a:lnTo>
                  <a:pt x="0" y="62979"/>
                </a:lnTo>
                <a:lnTo>
                  <a:pt x="251853" y="62979"/>
                </a:lnTo>
                <a:lnTo>
                  <a:pt x="251853" y="0"/>
                </a:lnTo>
                <a:close/>
              </a:path>
            </a:pathLst>
          </a:custGeom>
          <a:solidFill>
            <a:srgbClr val="14101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334429" y="11909118"/>
            <a:ext cx="273685" cy="281940"/>
          </a:xfrm>
          <a:custGeom>
            <a:avLst/>
            <a:gdLst/>
            <a:ahLst/>
            <a:cxnLst/>
            <a:rect l="l" t="t" r="r" b="b"/>
            <a:pathLst>
              <a:path w="273684" h="281940">
                <a:moveTo>
                  <a:pt x="0" y="0"/>
                </a:moveTo>
                <a:lnTo>
                  <a:pt x="0" y="8890"/>
                </a:lnTo>
                <a:lnTo>
                  <a:pt x="77812" y="92710"/>
                </a:lnTo>
                <a:lnTo>
                  <a:pt x="86359" y="193040"/>
                </a:lnTo>
                <a:lnTo>
                  <a:pt x="45300" y="234950"/>
                </a:lnTo>
                <a:lnTo>
                  <a:pt x="4216" y="278130"/>
                </a:lnTo>
                <a:lnTo>
                  <a:pt x="9423" y="281940"/>
                </a:lnTo>
                <a:lnTo>
                  <a:pt x="87122" y="201930"/>
                </a:lnTo>
                <a:lnTo>
                  <a:pt x="94008" y="201930"/>
                </a:lnTo>
                <a:lnTo>
                  <a:pt x="93459" y="195580"/>
                </a:lnTo>
                <a:lnTo>
                  <a:pt x="101805" y="186690"/>
                </a:lnTo>
                <a:lnTo>
                  <a:pt x="92697" y="186690"/>
                </a:lnTo>
                <a:lnTo>
                  <a:pt x="85382" y="101600"/>
                </a:lnTo>
                <a:lnTo>
                  <a:pt x="95088" y="101600"/>
                </a:lnTo>
                <a:lnTo>
                  <a:pt x="84480" y="90170"/>
                </a:lnTo>
                <a:lnTo>
                  <a:pt x="83815" y="82550"/>
                </a:lnTo>
                <a:lnTo>
                  <a:pt x="76911" y="82550"/>
                </a:lnTo>
                <a:lnTo>
                  <a:pt x="0" y="0"/>
                </a:lnTo>
                <a:close/>
              </a:path>
              <a:path w="273684" h="281940">
                <a:moveTo>
                  <a:pt x="213810" y="229870"/>
                </a:moveTo>
                <a:lnTo>
                  <a:pt x="204889" y="229870"/>
                </a:lnTo>
                <a:lnTo>
                  <a:pt x="253796" y="281940"/>
                </a:lnTo>
                <a:lnTo>
                  <a:pt x="258660" y="278130"/>
                </a:lnTo>
                <a:lnTo>
                  <a:pt x="213810" y="229870"/>
                </a:lnTo>
                <a:close/>
              </a:path>
              <a:path w="273684" h="281940">
                <a:moveTo>
                  <a:pt x="107480" y="243840"/>
                </a:moveTo>
                <a:lnTo>
                  <a:pt x="93357" y="243840"/>
                </a:lnTo>
                <a:lnTo>
                  <a:pt x="93357" y="255270"/>
                </a:lnTo>
                <a:lnTo>
                  <a:pt x="107480" y="255270"/>
                </a:lnTo>
                <a:lnTo>
                  <a:pt x="107480" y="243840"/>
                </a:lnTo>
                <a:close/>
              </a:path>
              <a:path w="273684" h="281940">
                <a:moveTo>
                  <a:pt x="205536" y="220980"/>
                </a:moveTo>
                <a:lnTo>
                  <a:pt x="185483" y="220980"/>
                </a:lnTo>
                <a:lnTo>
                  <a:pt x="188315" y="222250"/>
                </a:lnTo>
                <a:lnTo>
                  <a:pt x="189585" y="223520"/>
                </a:lnTo>
                <a:lnTo>
                  <a:pt x="191795" y="224790"/>
                </a:lnTo>
                <a:lnTo>
                  <a:pt x="192658" y="226060"/>
                </a:lnTo>
                <a:lnTo>
                  <a:pt x="193255" y="228600"/>
                </a:lnTo>
                <a:lnTo>
                  <a:pt x="193814" y="229870"/>
                </a:lnTo>
                <a:lnTo>
                  <a:pt x="194132" y="231140"/>
                </a:lnTo>
                <a:lnTo>
                  <a:pt x="194132" y="233680"/>
                </a:lnTo>
                <a:lnTo>
                  <a:pt x="193255" y="237490"/>
                </a:lnTo>
                <a:lnTo>
                  <a:pt x="192671" y="238760"/>
                </a:lnTo>
                <a:lnTo>
                  <a:pt x="191795" y="240030"/>
                </a:lnTo>
                <a:lnTo>
                  <a:pt x="189623" y="241300"/>
                </a:lnTo>
                <a:lnTo>
                  <a:pt x="188340" y="242570"/>
                </a:lnTo>
                <a:lnTo>
                  <a:pt x="185496" y="243840"/>
                </a:lnTo>
                <a:lnTo>
                  <a:pt x="162801" y="243840"/>
                </a:lnTo>
                <a:lnTo>
                  <a:pt x="163779" y="245110"/>
                </a:lnTo>
                <a:lnTo>
                  <a:pt x="164960" y="246380"/>
                </a:lnTo>
                <a:lnTo>
                  <a:pt x="166319" y="248920"/>
                </a:lnTo>
                <a:lnTo>
                  <a:pt x="167652" y="250190"/>
                </a:lnTo>
                <a:lnTo>
                  <a:pt x="169227" y="251460"/>
                </a:lnTo>
                <a:lnTo>
                  <a:pt x="172605" y="252730"/>
                </a:lnTo>
                <a:lnTo>
                  <a:pt x="174497" y="254000"/>
                </a:lnTo>
                <a:lnTo>
                  <a:pt x="178384" y="255270"/>
                </a:lnTo>
                <a:lnTo>
                  <a:pt x="185356" y="255270"/>
                </a:lnTo>
                <a:lnTo>
                  <a:pt x="188315" y="254000"/>
                </a:lnTo>
                <a:lnTo>
                  <a:pt x="191008" y="254000"/>
                </a:lnTo>
                <a:lnTo>
                  <a:pt x="193763" y="252730"/>
                </a:lnTo>
                <a:lnTo>
                  <a:pt x="196265" y="250190"/>
                </a:lnTo>
                <a:lnTo>
                  <a:pt x="200469" y="246380"/>
                </a:lnTo>
                <a:lnTo>
                  <a:pt x="202158" y="243840"/>
                </a:lnTo>
                <a:lnTo>
                  <a:pt x="204431" y="238760"/>
                </a:lnTo>
                <a:lnTo>
                  <a:pt x="205003" y="234950"/>
                </a:lnTo>
                <a:lnTo>
                  <a:pt x="204889" y="229870"/>
                </a:lnTo>
                <a:lnTo>
                  <a:pt x="213810" y="229870"/>
                </a:lnTo>
                <a:lnTo>
                  <a:pt x="205536" y="220980"/>
                </a:lnTo>
                <a:close/>
              </a:path>
              <a:path w="273684" h="281940">
                <a:moveTo>
                  <a:pt x="94008" y="201930"/>
                </a:moveTo>
                <a:lnTo>
                  <a:pt x="87122" y="201930"/>
                </a:lnTo>
                <a:lnTo>
                  <a:pt x="90411" y="240030"/>
                </a:lnTo>
                <a:lnTo>
                  <a:pt x="91173" y="242570"/>
                </a:lnTo>
                <a:lnTo>
                  <a:pt x="92824" y="243840"/>
                </a:lnTo>
                <a:lnTo>
                  <a:pt x="179336" y="243840"/>
                </a:lnTo>
                <a:lnTo>
                  <a:pt x="176517" y="242570"/>
                </a:lnTo>
                <a:lnTo>
                  <a:pt x="175221" y="241300"/>
                </a:lnTo>
                <a:lnTo>
                  <a:pt x="173037" y="240030"/>
                </a:lnTo>
                <a:lnTo>
                  <a:pt x="172173" y="238760"/>
                </a:lnTo>
                <a:lnTo>
                  <a:pt x="171551" y="237490"/>
                </a:lnTo>
                <a:lnTo>
                  <a:pt x="171263" y="236220"/>
                </a:lnTo>
                <a:lnTo>
                  <a:pt x="96977" y="236220"/>
                </a:lnTo>
                <a:lnTo>
                  <a:pt x="94008" y="201930"/>
                </a:lnTo>
                <a:close/>
              </a:path>
              <a:path w="273684" h="281940">
                <a:moveTo>
                  <a:pt x="186220" y="238760"/>
                </a:moveTo>
                <a:lnTo>
                  <a:pt x="178587" y="238760"/>
                </a:lnTo>
                <a:lnTo>
                  <a:pt x="179514" y="240030"/>
                </a:lnTo>
                <a:lnTo>
                  <a:pt x="185318" y="240030"/>
                </a:lnTo>
                <a:lnTo>
                  <a:pt x="186220" y="238760"/>
                </a:lnTo>
                <a:close/>
              </a:path>
              <a:path w="273684" h="281940">
                <a:moveTo>
                  <a:pt x="187058" y="226060"/>
                </a:moveTo>
                <a:lnTo>
                  <a:pt x="177698" y="226060"/>
                </a:lnTo>
                <a:lnTo>
                  <a:pt x="176314" y="227330"/>
                </a:lnTo>
                <a:lnTo>
                  <a:pt x="175755" y="228600"/>
                </a:lnTo>
                <a:lnTo>
                  <a:pt x="175006" y="229870"/>
                </a:lnTo>
                <a:lnTo>
                  <a:pt x="174815" y="231140"/>
                </a:lnTo>
                <a:lnTo>
                  <a:pt x="174815" y="233680"/>
                </a:lnTo>
                <a:lnTo>
                  <a:pt x="175006" y="234950"/>
                </a:lnTo>
                <a:lnTo>
                  <a:pt x="175755" y="236220"/>
                </a:lnTo>
                <a:lnTo>
                  <a:pt x="176352" y="237490"/>
                </a:lnTo>
                <a:lnTo>
                  <a:pt x="177761" y="238760"/>
                </a:lnTo>
                <a:lnTo>
                  <a:pt x="187096" y="238760"/>
                </a:lnTo>
                <a:lnTo>
                  <a:pt x="187794" y="237490"/>
                </a:lnTo>
                <a:lnTo>
                  <a:pt x="188493" y="237490"/>
                </a:lnTo>
                <a:lnTo>
                  <a:pt x="189077" y="236220"/>
                </a:lnTo>
                <a:lnTo>
                  <a:pt x="189420" y="234950"/>
                </a:lnTo>
                <a:lnTo>
                  <a:pt x="189826" y="234950"/>
                </a:lnTo>
                <a:lnTo>
                  <a:pt x="190004" y="233680"/>
                </a:lnTo>
                <a:lnTo>
                  <a:pt x="190004" y="231140"/>
                </a:lnTo>
                <a:lnTo>
                  <a:pt x="189826" y="229870"/>
                </a:lnTo>
                <a:lnTo>
                  <a:pt x="189395" y="229870"/>
                </a:lnTo>
                <a:lnTo>
                  <a:pt x="189039" y="228600"/>
                </a:lnTo>
                <a:lnTo>
                  <a:pt x="188468" y="227330"/>
                </a:lnTo>
                <a:lnTo>
                  <a:pt x="187782" y="227330"/>
                </a:lnTo>
                <a:lnTo>
                  <a:pt x="187058" y="226060"/>
                </a:lnTo>
                <a:close/>
              </a:path>
              <a:path w="273684" h="281940">
                <a:moveTo>
                  <a:pt x="143370" y="153670"/>
                </a:moveTo>
                <a:lnTo>
                  <a:pt x="133921" y="153670"/>
                </a:lnTo>
                <a:lnTo>
                  <a:pt x="180759" y="204470"/>
                </a:lnTo>
                <a:lnTo>
                  <a:pt x="180263" y="209550"/>
                </a:lnTo>
                <a:lnTo>
                  <a:pt x="177533" y="210820"/>
                </a:lnTo>
                <a:lnTo>
                  <a:pt x="174815" y="210820"/>
                </a:lnTo>
                <a:lnTo>
                  <a:pt x="169862" y="213360"/>
                </a:lnTo>
                <a:lnTo>
                  <a:pt x="159829" y="229870"/>
                </a:lnTo>
                <a:lnTo>
                  <a:pt x="159867" y="234950"/>
                </a:lnTo>
                <a:lnTo>
                  <a:pt x="160185" y="236220"/>
                </a:lnTo>
                <a:lnTo>
                  <a:pt x="171263" y="236220"/>
                </a:lnTo>
                <a:lnTo>
                  <a:pt x="170688" y="233680"/>
                </a:lnTo>
                <a:lnTo>
                  <a:pt x="170688" y="231140"/>
                </a:lnTo>
                <a:lnTo>
                  <a:pt x="170980" y="229870"/>
                </a:lnTo>
                <a:lnTo>
                  <a:pt x="172135" y="226060"/>
                </a:lnTo>
                <a:lnTo>
                  <a:pt x="172999" y="224790"/>
                </a:lnTo>
                <a:lnTo>
                  <a:pt x="174066" y="224790"/>
                </a:lnTo>
                <a:lnTo>
                  <a:pt x="175171" y="223520"/>
                </a:lnTo>
                <a:lnTo>
                  <a:pt x="176491" y="222250"/>
                </a:lnTo>
                <a:lnTo>
                  <a:pt x="179336" y="220980"/>
                </a:lnTo>
                <a:lnTo>
                  <a:pt x="205536" y="220980"/>
                </a:lnTo>
                <a:lnTo>
                  <a:pt x="187807" y="201930"/>
                </a:lnTo>
                <a:lnTo>
                  <a:pt x="188425" y="194310"/>
                </a:lnTo>
                <a:lnTo>
                  <a:pt x="181470" y="194310"/>
                </a:lnTo>
                <a:lnTo>
                  <a:pt x="143370" y="153670"/>
                </a:lnTo>
                <a:close/>
              </a:path>
              <a:path w="273684" h="281940">
                <a:moveTo>
                  <a:pt x="184378" y="224790"/>
                </a:moveTo>
                <a:lnTo>
                  <a:pt x="180403" y="224790"/>
                </a:lnTo>
                <a:lnTo>
                  <a:pt x="178574" y="226060"/>
                </a:lnTo>
                <a:lnTo>
                  <a:pt x="186220" y="226060"/>
                </a:lnTo>
                <a:lnTo>
                  <a:pt x="184378" y="224790"/>
                </a:lnTo>
                <a:close/>
              </a:path>
              <a:path w="273684" h="281940">
                <a:moveTo>
                  <a:pt x="196253" y="97790"/>
                </a:moveTo>
                <a:lnTo>
                  <a:pt x="189395" y="97790"/>
                </a:lnTo>
                <a:lnTo>
                  <a:pt x="185458" y="146050"/>
                </a:lnTo>
                <a:lnTo>
                  <a:pt x="181470" y="194310"/>
                </a:lnTo>
                <a:lnTo>
                  <a:pt x="188425" y="194310"/>
                </a:lnTo>
                <a:lnTo>
                  <a:pt x="196253" y="97790"/>
                </a:lnTo>
                <a:close/>
              </a:path>
              <a:path w="273684" h="281940">
                <a:moveTo>
                  <a:pt x="95088" y="101600"/>
                </a:moveTo>
                <a:lnTo>
                  <a:pt x="85382" y="101600"/>
                </a:lnTo>
                <a:lnTo>
                  <a:pt x="129311" y="148590"/>
                </a:lnTo>
                <a:lnTo>
                  <a:pt x="92697" y="186690"/>
                </a:lnTo>
                <a:lnTo>
                  <a:pt x="101805" y="186690"/>
                </a:lnTo>
                <a:lnTo>
                  <a:pt x="113728" y="173990"/>
                </a:lnTo>
                <a:lnTo>
                  <a:pt x="133921" y="153670"/>
                </a:lnTo>
                <a:lnTo>
                  <a:pt x="143370" y="153670"/>
                </a:lnTo>
                <a:lnTo>
                  <a:pt x="138607" y="148590"/>
                </a:lnTo>
                <a:lnTo>
                  <a:pt x="143479" y="143510"/>
                </a:lnTo>
                <a:lnTo>
                  <a:pt x="133985" y="143510"/>
                </a:lnTo>
                <a:lnTo>
                  <a:pt x="95088" y="101600"/>
                </a:lnTo>
                <a:close/>
              </a:path>
              <a:path w="273684" h="281940">
                <a:moveTo>
                  <a:pt x="170078" y="97790"/>
                </a:moveTo>
                <a:lnTo>
                  <a:pt x="122161" y="97790"/>
                </a:lnTo>
                <a:lnTo>
                  <a:pt x="122161" y="113030"/>
                </a:lnTo>
                <a:lnTo>
                  <a:pt x="163576" y="113030"/>
                </a:lnTo>
                <a:lnTo>
                  <a:pt x="133985" y="143510"/>
                </a:lnTo>
                <a:lnTo>
                  <a:pt x="143479" y="143510"/>
                </a:lnTo>
                <a:lnTo>
                  <a:pt x="178800" y="106680"/>
                </a:lnTo>
                <a:lnTo>
                  <a:pt x="170078" y="106680"/>
                </a:lnTo>
                <a:lnTo>
                  <a:pt x="170078" y="97790"/>
                </a:lnTo>
                <a:close/>
              </a:path>
              <a:path w="273684" h="281940">
                <a:moveTo>
                  <a:pt x="214680" y="69850"/>
                </a:moveTo>
                <a:lnTo>
                  <a:pt x="188544" y="69850"/>
                </a:lnTo>
                <a:lnTo>
                  <a:pt x="188544" y="87630"/>
                </a:lnTo>
                <a:lnTo>
                  <a:pt x="170078" y="106680"/>
                </a:lnTo>
                <a:lnTo>
                  <a:pt x="178800" y="106680"/>
                </a:lnTo>
                <a:lnTo>
                  <a:pt x="188544" y="96520"/>
                </a:lnTo>
                <a:lnTo>
                  <a:pt x="214680" y="96520"/>
                </a:lnTo>
                <a:lnTo>
                  <a:pt x="214680" y="90170"/>
                </a:lnTo>
                <a:lnTo>
                  <a:pt x="196811" y="90170"/>
                </a:lnTo>
                <a:lnTo>
                  <a:pt x="197053" y="87630"/>
                </a:lnTo>
                <a:lnTo>
                  <a:pt x="207302" y="77470"/>
                </a:lnTo>
                <a:lnTo>
                  <a:pt x="214680" y="77470"/>
                </a:lnTo>
                <a:lnTo>
                  <a:pt x="214680" y="69850"/>
                </a:lnTo>
                <a:close/>
              </a:path>
              <a:path w="273684" h="281940">
                <a:moveTo>
                  <a:pt x="214680" y="96520"/>
                </a:moveTo>
                <a:lnTo>
                  <a:pt x="188544" y="96520"/>
                </a:lnTo>
                <a:lnTo>
                  <a:pt x="188544" y="97790"/>
                </a:lnTo>
                <a:lnTo>
                  <a:pt x="214680" y="97790"/>
                </a:lnTo>
                <a:lnTo>
                  <a:pt x="214680" y="96520"/>
                </a:lnTo>
                <a:close/>
              </a:path>
              <a:path w="273684" h="281940">
                <a:moveTo>
                  <a:pt x="214680" y="77470"/>
                </a:moveTo>
                <a:lnTo>
                  <a:pt x="207937" y="77470"/>
                </a:lnTo>
                <a:lnTo>
                  <a:pt x="207937" y="90170"/>
                </a:lnTo>
                <a:lnTo>
                  <a:pt x="214680" y="90170"/>
                </a:lnTo>
                <a:lnTo>
                  <a:pt x="214680" y="77470"/>
                </a:lnTo>
                <a:close/>
              </a:path>
              <a:path w="273684" h="281940">
                <a:moveTo>
                  <a:pt x="81597" y="57150"/>
                </a:moveTo>
                <a:lnTo>
                  <a:pt x="74752" y="57150"/>
                </a:lnTo>
                <a:lnTo>
                  <a:pt x="76911" y="82550"/>
                </a:lnTo>
                <a:lnTo>
                  <a:pt x="83815" y="82550"/>
                </a:lnTo>
                <a:lnTo>
                  <a:pt x="81597" y="57150"/>
                </a:lnTo>
                <a:close/>
              </a:path>
              <a:path w="273684" h="281940">
                <a:moveTo>
                  <a:pt x="199517" y="57150"/>
                </a:moveTo>
                <a:lnTo>
                  <a:pt x="192684" y="57150"/>
                </a:lnTo>
                <a:lnTo>
                  <a:pt x="191592" y="69850"/>
                </a:lnTo>
                <a:lnTo>
                  <a:pt x="198475" y="69850"/>
                </a:lnTo>
                <a:lnTo>
                  <a:pt x="199517" y="57150"/>
                </a:lnTo>
                <a:close/>
              </a:path>
              <a:path w="273684" h="281940">
                <a:moveTo>
                  <a:pt x="273088" y="0"/>
                </a:moveTo>
                <a:lnTo>
                  <a:pt x="204749" y="69850"/>
                </a:lnTo>
                <a:lnTo>
                  <a:pt x="214058" y="69850"/>
                </a:lnTo>
                <a:lnTo>
                  <a:pt x="273075" y="8890"/>
                </a:lnTo>
                <a:lnTo>
                  <a:pt x="273088" y="0"/>
                </a:lnTo>
                <a:close/>
              </a:path>
              <a:path w="273684" h="281940">
                <a:moveTo>
                  <a:pt x="209575" y="57150"/>
                </a:moveTo>
                <a:lnTo>
                  <a:pt x="199517" y="57150"/>
                </a:lnTo>
                <a:lnTo>
                  <a:pt x="201828" y="58420"/>
                </a:lnTo>
                <a:lnTo>
                  <a:pt x="208343" y="58420"/>
                </a:lnTo>
                <a:lnTo>
                  <a:pt x="209575" y="57150"/>
                </a:lnTo>
                <a:close/>
              </a:path>
              <a:path w="273684" h="281940">
                <a:moveTo>
                  <a:pt x="192404" y="38100"/>
                </a:moveTo>
                <a:lnTo>
                  <a:pt x="177101" y="38100"/>
                </a:lnTo>
                <a:lnTo>
                  <a:pt x="178714" y="39370"/>
                </a:lnTo>
                <a:lnTo>
                  <a:pt x="180695" y="39370"/>
                </a:lnTo>
                <a:lnTo>
                  <a:pt x="181851" y="40640"/>
                </a:lnTo>
                <a:lnTo>
                  <a:pt x="182956" y="40640"/>
                </a:lnTo>
                <a:lnTo>
                  <a:pt x="185153" y="41910"/>
                </a:lnTo>
                <a:lnTo>
                  <a:pt x="186220" y="43180"/>
                </a:lnTo>
                <a:lnTo>
                  <a:pt x="187197" y="43180"/>
                </a:lnTo>
                <a:lnTo>
                  <a:pt x="188214" y="44450"/>
                </a:lnTo>
                <a:lnTo>
                  <a:pt x="189141" y="44450"/>
                </a:lnTo>
                <a:lnTo>
                  <a:pt x="190766" y="46990"/>
                </a:lnTo>
                <a:lnTo>
                  <a:pt x="191439" y="48260"/>
                </a:lnTo>
                <a:lnTo>
                  <a:pt x="191935" y="49530"/>
                </a:lnTo>
                <a:lnTo>
                  <a:pt x="63893" y="49530"/>
                </a:lnTo>
                <a:lnTo>
                  <a:pt x="63893" y="57150"/>
                </a:lnTo>
                <a:lnTo>
                  <a:pt x="210693" y="57150"/>
                </a:lnTo>
                <a:lnTo>
                  <a:pt x="212610" y="54610"/>
                </a:lnTo>
                <a:lnTo>
                  <a:pt x="213372" y="53340"/>
                </a:lnTo>
                <a:lnTo>
                  <a:pt x="213906" y="52070"/>
                </a:lnTo>
                <a:lnTo>
                  <a:pt x="214401" y="50800"/>
                </a:lnTo>
                <a:lnTo>
                  <a:pt x="214655" y="49530"/>
                </a:lnTo>
                <a:lnTo>
                  <a:pt x="214655" y="46990"/>
                </a:lnTo>
                <a:lnTo>
                  <a:pt x="214401" y="45720"/>
                </a:lnTo>
                <a:lnTo>
                  <a:pt x="213385" y="43180"/>
                </a:lnTo>
                <a:lnTo>
                  <a:pt x="212623" y="41910"/>
                </a:lnTo>
                <a:lnTo>
                  <a:pt x="195224" y="41910"/>
                </a:lnTo>
                <a:lnTo>
                  <a:pt x="194348" y="40640"/>
                </a:lnTo>
                <a:lnTo>
                  <a:pt x="192404" y="38100"/>
                </a:lnTo>
                <a:close/>
              </a:path>
              <a:path w="273684" h="281940">
                <a:moveTo>
                  <a:pt x="123075" y="34290"/>
                </a:moveTo>
                <a:lnTo>
                  <a:pt x="86664" y="34290"/>
                </a:lnTo>
                <a:lnTo>
                  <a:pt x="84975" y="35560"/>
                </a:lnTo>
                <a:lnTo>
                  <a:pt x="81749" y="36830"/>
                </a:lnTo>
                <a:lnTo>
                  <a:pt x="80187" y="38100"/>
                </a:lnTo>
                <a:lnTo>
                  <a:pt x="77393" y="40640"/>
                </a:lnTo>
                <a:lnTo>
                  <a:pt x="76161" y="41910"/>
                </a:lnTo>
                <a:lnTo>
                  <a:pt x="74231" y="45720"/>
                </a:lnTo>
                <a:lnTo>
                  <a:pt x="73520" y="46990"/>
                </a:lnTo>
                <a:lnTo>
                  <a:pt x="73063" y="49530"/>
                </a:lnTo>
                <a:lnTo>
                  <a:pt x="80149" y="49530"/>
                </a:lnTo>
                <a:lnTo>
                  <a:pt x="83235" y="45720"/>
                </a:lnTo>
                <a:lnTo>
                  <a:pt x="88430" y="41910"/>
                </a:lnTo>
                <a:lnTo>
                  <a:pt x="101980" y="41910"/>
                </a:lnTo>
                <a:lnTo>
                  <a:pt x="101980" y="36830"/>
                </a:lnTo>
                <a:lnTo>
                  <a:pt x="112013" y="35560"/>
                </a:lnTo>
                <a:lnTo>
                  <a:pt x="123075" y="34290"/>
                </a:lnTo>
                <a:close/>
              </a:path>
              <a:path w="273684" h="281940">
                <a:moveTo>
                  <a:pt x="101980" y="41910"/>
                </a:moveTo>
                <a:lnTo>
                  <a:pt x="88430" y="41910"/>
                </a:lnTo>
                <a:lnTo>
                  <a:pt x="88430" y="49530"/>
                </a:lnTo>
                <a:lnTo>
                  <a:pt x="101980" y="49530"/>
                </a:lnTo>
                <a:lnTo>
                  <a:pt x="101980" y="41910"/>
                </a:lnTo>
                <a:close/>
              </a:path>
              <a:path w="273684" h="281940">
                <a:moveTo>
                  <a:pt x="180708" y="31750"/>
                </a:moveTo>
                <a:lnTo>
                  <a:pt x="153784" y="31750"/>
                </a:lnTo>
                <a:lnTo>
                  <a:pt x="153784" y="34290"/>
                </a:lnTo>
                <a:lnTo>
                  <a:pt x="123075" y="34290"/>
                </a:lnTo>
                <a:lnTo>
                  <a:pt x="123075" y="41910"/>
                </a:lnTo>
                <a:lnTo>
                  <a:pt x="160375" y="41910"/>
                </a:lnTo>
                <a:lnTo>
                  <a:pt x="160375" y="35560"/>
                </a:lnTo>
                <a:lnTo>
                  <a:pt x="187794" y="35560"/>
                </a:lnTo>
                <a:lnTo>
                  <a:pt x="186486" y="34290"/>
                </a:lnTo>
                <a:lnTo>
                  <a:pt x="183832" y="33020"/>
                </a:lnTo>
                <a:lnTo>
                  <a:pt x="182460" y="33020"/>
                </a:lnTo>
                <a:lnTo>
                  <a:pt x="180708" y="31750"/>
                </a:lnTo>
                <a:close/>
              </a:path>
              <a:path w="273684" h="281940">
                <a:moveTo>
                  <a:pt x="208381" y="38100"/>
                </a:moveTo>
                <a:lnTo>
                  <a:pt x="200355" y="38100"/>
                </a:lnTo>
                <a:lnTo>
                  <a:pt x="199618" y="39370"/>
                </a:lnTo>
                <a:lnTo>
                  <a:pt x="196011" y="41910"/>
                </a:lnTo>
                <a:lnTo>
                  <a:pt x="212623" y="41910"/>
                </a:lnTo>
                <a:lnTo>
                  <a:pt x="210731" y="39370"/>
                </a:lnTo>
                <a:lnTo>
                  <a:pt x="209600" y="39370"/>
                </a:lnTo>
                <a:lnTo>
                  <a:pt x="208381" y="38100"/>
                </a:lnTo>
                <a:close/>
              </a:path>
              <a:path w="273684" h="281940">
                <a:moveTo>
                  <a:pt x="189077" y="35560"/>
                </a:moveTo>
                <a:lnTo>
                  <a:pt x="160375" y="35560"/>
                </a:lnTo>
                <a:lnTo>
                  <a:pt x="170599" y="36830"/>
                </a:lnTo>
                <a:lnTo>
                  <a:pt x="172250" y="36830"/>
                </a:lnTo>
                <a:lnTo>
                  <a:pt x="173875" y="38100"/>
                </a:lnTo>
                <a:lnTo>
                  <a:pt x="191376" y="38100"/>
                </a:lnTo>
                <a:lnTo>
                  <a:pt x="190296" y="36830"/>
                </a:lnTo>
                <a:lnTo>
                  <a:pt x="189077" y="35560"/>
                </a:lnTo>
                <a:close/>
              </a:path>
              <a:path w="273684" h="281940">
                <a:moveTo>
                  <a:pt x="101980" y="27940"/>
                </a:moveTo>
                <a:lnTo>
                  <a:pt x="88430" y="27940"/>
                </a:lnTo>
                <a:lnTo>
                  <a:pt x="88430" y="34290"/>
                </a:lnTo>
                <a:lnTo>
                  <a:pt x="129705" y="34290"/>
                </a:lnTo>
                <a:lnTo>
                  <a:pt x="129705" y="31750"/>
                </a:lnTo>
                <a:lnTo>
                  <a:pt x="178930" y="31750"/>
                </a:lnTo>
                <a:lnTo>
                  <a:pt x="175298" y="30480"/>
                </a:lnTo>
                <a:lnTo>
                  <a:pt x="173507" y="30480"/>
                </a:lnTo>
                <a:lnTo>
                  <a:pt x="171653" y="29210"/>
                </a:lnTo>
                <a:lnTo>
                  <a:pt x="101980" y="29210"/>
                </a:lnTo>
                <a:lnTo>
                  <a:pt x="101980" y="27940"/>
                </a:lnTo>
                <a:close/>
              </a:path>
              <a:path w="273684" h="281940">
                <a:moveTo>
                  <a:pt x="160375" y="24130"/>
                </a:moveTo>
                <a:lnTo>
                  <a:pt x="123075" y="24130"/>
                </a:lnTo>
                <a:lnTo>
                  <a:pt x="123075" y="26670"/>
                </a:lnTo>
                <a:lnTo>
                  <a:pt x="112077" y="27940"/>
                </a:lnTo>
                <a:lnTo>
                  <a:pt x="101980" y="29210"/>
                </a:lnTo>
                <a:lnTo>
                  <a:pt x="171653" y="29210"/>
                </a:lnTo>
                <a:lnTo>
                  <a:pt x="160375" y="27940"/>
                </a:lnTo>
                <a:lnTo>
                  <a:pt x="160375" y="24130"/>
                </a:lnTo>
                <a:close/>
              </a:path>
            </a:pathLst>
          </a:custGeom>
          <a:solidFill>
            <a:srgbClr val="14101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/>
          <p:nvPr/>
        </p:nvSpPr>
        <p:spPr>
          <a:xfrm>
            <a:off x="345008" y="305536"/>
            <a:ext cx="3882390" cy="350075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7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65"/>
              </a:spcBef>
            </a:pPr>
            <a:endParaRPr sz="750">
              <a:latin typeface="Times New Roman"/>
              <a:cs typeface="Times New Roman"/>
            </a:endParaRPr>
          </a:p>
          <a:p>
            <a:pPr marL="811530">
              <a:lnSpc>
                <a:spcPct val="100000"/>
              </a:lnSpc>
            </a:pPr>
            <a:r>
              <a:rPr dirty="0" sz="750" spc="-25">
                <a:latin typeface="Lucida Sans"/>
                <a:cs typeface="Lucida Sans"/>
              </a:rPr>
              <a:t>Flex</a:t>
            </a:r>
            <a:r>
              <a:rPr dirty="0" sz="750" spc="-20">
                <a:latin typeface="Lucida Sans"/>
                <a:cs typeface="Lucida Sans"/>
              </a:rPr>
              <a:t> </a:t>
            </a:r>
            <a:r>
              <a:rPr dirty="0" sz="750" spc="-10">
                <a:latin typeface="Lucida Sans"/>
                <a:cs typeface="Lucida Sans"/>
              </a:rPr>
              <a:t>and</a:t>
            </a:r>
            <a:r>
              <a:rPr dirty="0" sz="750" spc="-20">
                <a:latin typeface="Lucida Sans"/>
                <a:cs typeface="Lucida Sans"/>
              </a:rPr>
              <a:t> </a:t>
            </a:r>
            <a:r>
              <a:rPr dirty="0" sz="750" spc="-10">
                <a:latin typeface="Lucida Sans"/>
                <a:cs typeface="Lucida Sans"/>
              </a:rPr>
              <a:t>charging</a:t>
            </a:r>
            <a:r>
              <a:rPr dirty="0" sz="750" spc="-20">
                <a:latin typeface="Lucida Sans"/>
                <a:cs typeface="Lucida Sans"/>
              </a:rPr>
              <a:t> </a:t>
            </a:r>
            <a:r>
              <a:rPr dirty="0" sz="750">
                <a:latin typeface="Lucida Sans"/>
                <a:cs typeface="Lucida Sans"/>
              </a:rPr>
              <a:t>cable</a:t>
            </a:r>
            <a:r>
              <a:rPr dirty="0" sz="750" spc="-20">
                <a:latin typeface="Lucida Sans"/>
                <a:cs typeface="Lucida Sans"/>
              </a:rPr>
              <a:t> </a:t>
            </a:r>
            <a:r>
              <a:rPr dirty="0" sz="750" spc="-10">
                <a:latin typeface="Lucida Sans"/>
                <a:cs typeface="Lucida Sans"/>
              </a:rPr>
              <a:t>accessory</a:t>
            </a:r>
            <a:r>
              <a:rPr dirty="0" sz="750" spc="-15">
                <a:latin typeface="Lucida Sans"/>
                <a:cs typeface="Lucida Sans"/>
              </a:rPr>
              <a:t> </a:t>
            </a:r>
            <a:r>
              <a:rPr dirty="0" sz="750" spc="-20">
                <a:latin typeface="Lucida Sans"/>
                <a:cs typeface="Lucida Sans"/>
              </a:rPr>
              <a:t>sold </a:t>
            </a:r>
            <a:r>
              <a:rPr dirty="0" sz="750" spc="-10">
                <a:latin typeface="Lucida Sans"/>
                <a:cs typeface="Lucida Sans"/>
              </a:rPr>
              <a:t>separately.</a:t>
            </a:r>
            <a:endParaRPr sz="750">
              <a:latin typeface="Lucida Sans"/>
              <a:cs typeface="Lucida Sans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1643607" y="920328"/>
            <a:ext cx="1257300" cy="527050"/>
            <a:chOff x="1643607" y="920328"/>
            <a:chExt cx="1257300" cy="527050"/>
          </a:xfrm>
        </p:grpSpPr>
        <p:pic>
          <p:nvPicPr>
            <p:cNvPr id="10" name="object 10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63730" y="1227909"/>
              <a:ext cx="181394" cy="181406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2636396" y="1155298"/>
              <a:ext cx="236220" cy="245110"/>
            </a:xfrm>
            <a:custGeom>
              <a:avLst/>
              <a:gdLst/>
              <a:ahLst/>
              <a:cxnLst/>
              <a:rect l="l" t="t" r="r" b="b"/>
              <a:pathLst>
                <a:path w="236219" h="245109">
                  <a:moveTo>
                    <a:pt x="0" y="0"/>
                  </a:moveTo>
                  <a:lnTo>
                    <a:pt x="0" y="126453"/>
                  </a:lnTo>
                  <a:lnTo>
                    <a:pt x="9275" y="172398"/>
                  </a:lnTo>
                  <a:lnTo>
                    <a:pt x="34570" y="209916"/>
                  </a:lnTo>
                  <a:lnTo>
                    <a:pt x="72089" y="235212"/>
                  </a:lnTo>
                  <a:lnTo>
                    <a:pt x="118033" y="244487"/>
                  </a:lnTo>
                  <a:lnTo>
                    <a:pt x="163978" y="235212"/>
                  </a:lnTo>
                  <a:lnTo>
                    <a:pt x="201496" y="209916"/>
                  </a:lnTo>
                  <a:lnTo>
                    <a:pt x="226792" y="172398"/>
                  </a:lnTo>
                  <a:lnTo>
                    <a:pt x="236067" y="126453"/>
                  </a:lnTo>
                  <a:lnTo>
                    <a:pt x="236067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2636396" y="1155298"/>
              <a:ext cx="236220" cy="245110"/>
            </a:xfrm>
            <a:custGeom>
              <a:avLst/>
              <a:gdLst/>
              <a:ahLst/>
              <a:cxnLst/>
              <a:rect l="l" t="t" r="r" b="b"/>
              <a:pathLst>
                <a:path w="236219" h="245109">
                  <a:moveTo>
                    <a:pt x="0" y="0"/>
                  </a:moveTo>
                  <a:lnTo>
                    <a:pt x="0" y="126453"/>
                  </a:lnTo>
                  <a:lnTo>
                    <a:pt x="9275" y="172398"/>
                  </a:lnTo>
                  <a:lnTo>
                    <a:pt x="34570" y="209916"/>
                  </a:lnTo>
                  <a:lnTo>
                    <a:pt x="72089" y="235212"/>
                  </a:lnTo>
                  <a:lnTo>
                    <a:pt x="118033" y="244487"/>
                  </a:lnTo>
                  <a:lnTo>
                    <a:pt x="163978" y="235212"/>
                  </a:lnTo>
                  <a:lnTo>
                    <a:pt x="201496" y="209916"/>
                  </a:lnTo>
                  <a:lnTo>
                    <a:pt x="226792" y="172398"/>
                  </a:lnTo>
                  <a:lnTo>
                    <a:pt x="236067" y="126453"/>
                  </a:lnTo>
                  <a:lnTo>
                    <a:pt x="236067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2608951" y="943651"/>
              <a:ext cx="52705" cy="213995"/>
            </a:xfrm>
            <a:custGeom>
              <a:avLst/>
              <a:gdLst/>
              <a:ahLst/>
              <a:cxnLst/>
              <a:rect l="l" t="t" r="r" b="b"/>
              <a:pathLst>
                <a:path w="52705" h="213994">
                  <a:moveTo>
                    <a:pt x="34556" y="0"/>
                  </a:moveTo>
                  <a:lnTo>
                    <a:pt x="19278" y="0"/>
                  </a:lnTo>
                  <a:lnTo>
                    <a:pt x="13093" y="1460"/>
                  </a:lnTo>
                  <a:lnTo>
                    <a:pt x="13093" y="57124"/>
                  </a:lnTo>
                  <a:lnTo>
                    <a:pt x="88" y="57162"/>
                  </a:lnTo>
                  <a:lnTo>
                    <a:pt x="0" y="117741"/>
                  </a:lnTo>
                  <a:lnTo>
                    <a:pt x="8572" y="133261"/>
                  </a:lnTo>
                  <a:lnTo>
                    <a:pt x="8572" y="213829"/>
                  </a:lnTo>
                  <a:lnTo>
                    <a:pt x="43827" y="213829"/>
                  </a:lnTo>
                  <a:lnTo>
                    <a:pt x="43827" y="133261"/>
                  </a:lnTo>
                  <a:lnTo>
                    <a:pt x="52412" y="117741"/>
                  </a:lnTo>
                  <a:lnTo>
                    <a:pt x="52311" y="57162"/>
                  </a:lnTo>
                  <a:lnTo>
                    <a:pt x="40741" y="57124"/>
                  </a:lnTo>
                  <a:lnTo>
                    <a:pt x="40741" y="1460"/>
                  </a:lnTo>
                  <a:lnTo>
                    <a:pt x="345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2608951" y="943651"/>
              <a:ext cx="52705" cy="213995"/>
            </a:xfrm>
            <a:custGeom>
              <a:avLst/>
              <a:gdLst/>
              <a:ahLst/>
              <a:cxnLst/>
              <a:rect l="l" t="t" r="r" b="b"/>
              <a:pathLst>
                <a:path w="52705" h="213994">
                  <a:moveTo>
                    <a:pt x="52311" y="57162"/>
                  </a:moveTo>
                  <a:lnTo>
                    <a:pt x="51536" y="57149"/>
                  </a:lnTo>
                  <a:lnTo>
                    <a:pt x="46901" y="57137"/>
                  </a:lnTo>
                  <a:lnTo>
                    <a:pt x="40741" y="57124"/>
                  </a:lnTo>
                  <a:lnTo>
                    <a:pt x="40741" y="3314"/>
                  </a:lnTo>
                  <a:lnTo>
                    <a:pt x="40741" y="1460"/>
                  </a:lnTo>
                  <a:lnTo>
                    <a:pt x="34556" y="0"/>
                  </a:lnTo>
                  <a:lnTo>
                    <a:pt x="26923" y="0"/>
                  </a:lnTo>
                  <a:lnTo>
                    <a:pt x="19278" y="0"/>
                  </a:lnTo>
                  <a:lnTo>
                    <a:pt x="13093" y="1460"/>
                  </a:lnTo>
                  <a:lnTo>
                    <a:pt x="13093" y="3251"/>
                  </a:lnTo>
                  <a:lnTo>
                    <a:pt x="13093" y="57124"/>
                  </a:lnTo>
                  <a:lnTo>
                    <a:pt x="6057" y="57137"/>
                  </a:lnTo>
                  <a:lnTo>
                    <a:pt x="723" y="57149"/>
                  </a:lnTo>
                  <a:lnTo>
                    <a:pt x="88" y="57162"/>
                  </a:lnTo>
                  <a:lnTo>
                    <a:pt x="0" y="117741"/>
                  </a:lnTo>
                  <a:lnTo>
                    <a:pt x="8572" y="133261"/>
                  </a:lnTo>
                  <a:lnTo>
                    <a:pt x="8572" y="213829"/>
                  </a:lnTo>
                  <a:lnTo>
                    <a:pt x="43827" y="213829"/>
                  </a:lnTo>
                  <a:lnTo>
                    <a:pt x="43827" y="133261"/>
                  </a:lnTo>
                  <a:lnTo>
                    <a:pt x="52412" y="117741"/>
                  </a:lnTo>
                  <a:lnTo>
                    <a:pt x="52412" y="5716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2612608" y="1061096"/>
              <a:ext cx="45720" cy="13970"/>
            </a:xfrm>
            <a:custGeom>
              <a:avLst/>
              <a:gdLst/>
              <a:ahLst/>
              <a:cxnLst/>
              <a:rect l="l" t="t" r="r" b="b"/>
              <a:pathLst>
                <a:path w="45719" h="13969">
                  <a:moveTo>
                    <a:pt x="45097" y="0"/>
                  </a:moveTo>
                  <a:lnTo>
                    <a:pt x="0" y="0"/>
                  </a:lnTo>
                  <a:lnTo>
                    <a:pt x="7543" y="13665"/>
                  </a:lnTo>
                  <a:lnTo>
                    <a:pt x="37553" y="13665"/>
                  </a:lnTo>
                  <a:lnTo>
                    <a:pt x="45097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2846702" y="993575"/>
              <a:ext cx="52705" cy="164465"/>
            </a:xfrm>
            <a:custGeom>
              <a:avLst/>
              <a:gdLst/>
              <a:ahLst/>
              <a:cxnLst/>
              <a:rect l="l" t="t" r="r" b="b"/>
              <a:pathLst>
                <a:path w="52705" h="164465">
                  <a:moveTo>
                    <a:pt x="43840" y="0"/>
                  </a:moveTo>
                  <a:lnTo>
                    <a:pt x="8572" y="0"/>
                  </a:lnTo>
                  <a:lnTo>
                    <a:pt x="8572" y="32397"/>
                  </a:lnTo>
                  <a:lnTo>
                    <a:pt x="0" y="32397"/>
                  </a:lnTo>
                  <a:lnTo>
                    <a:pt x="0" y="132461"/>
                  </a:lnTo>
                  <a:lnTo>
                    <a:pt x="8572" y="147993"/>
                  </a:lnTo>
                  <a:lnTo>
                    <a:pt x="8572" y="163906"/>
                  </a:lnTo>
                  <a:lnTo>
                    <a:pt x="43840" y="163906"/>
                  </a:lnTo>
                  <a:lnTo>
                    <a:pt x="43840" y="147993"/>
                  </a:lnTo>
                  <a:lnTo>
                    <a:pt x="52412" y="132461"/>
                  </a:lnTo>
                  <a:lnTo>
                    <a:pt x="52412" y="32397"/>
                  </a:lnTo>
                  <a:lnTo>
                    <a:pt x="43840" y="32397"/>
                  </a:lnTo>
                  <a:lnTo>
                    <a:pt x="438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2846702" y="993575"/>
              <a:ext cx="52705" cy="164465"/>
            </a:xfrm>
            <a:custGeom>
              <a:avLst/>
              <a:gdLst/>
              <a:ahLst/>
              <a:cxnLst/>
              <a:rect l="l" t="t" r="r" b="b"/>
              <a:pathLst>
                <a:path w="52705" h="164465">
                  <a:moveTo>
                    <a:pt x="52412" y="32397"/>
                  </a:moveTo>
                  <a:lnTo>
                    <a:pt x="43840" y="32397"/>
                  </a:lnTo>
                  <a:lnTo>
                    <a:pt x="43840" y="0"/>
                  </a:lnTo>
                  <a:lnTo>
                    <a:pt x="8572" y="0"/>
                  </a:lnTo>
                  <a:lnTo>
                    <a:pt x="8572" y="32397"/>
                  </a:lnTo>
                  <a:lnTo>
                    <a:pt x="0" y="32397"/>
                  </a:lnTo>
                  <a:lnTo>
                    <a:pt x="0" y="132461"/>
                  </a:lnTo>
                  <a:lnTo>
                    <a:pt x="8572" y="147993"/>
                  </a:lnTo>
                  <a:lnTo>
                    <a:pt x="8572" y="163906"/>
                  </a:lnTo>
                  <a:lnTo>
                    <a:pt x="43840" y="163906"/>
                  </a:lnTo>
                  <a:lnTo>
                    <a:pt x="43840" y="147993"/>
                  </a:lnTo>
                  <a:lnTo>
                    <a:pt x="52412" y="132461"/>
                  </a:lnTo>
                  <a:lnTo>
                    <a:pt x="52412" y="3239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2621051" y="1076641"/>
              <a:ext cx="274955" cy="77470"/>
            </a:xfrm>
            <a:custGeom>
              <a:avLst/>
              <a:gdLst/>
              <a:ahLst/>
              <a:cxnLst/>
              <a:rect l="l" t="t" r="r" b="b"/>
              <a:pathLst>
                <a:path w="274955" h="77469">
                  <a:moveTo>
                    <a:pt x="28244" y="0"/>
                  </a:moveTo>
                  <a:lnTo>
                    <a:pt x="0" y="0"/>
                  </a:lnTo>
                  <a:lnTo>
                    <a:pt x="0" y="77457"/>
                  </a:lnTo>
                  <a:lnTo>
                    <a:pt x="28244" y="77457"/>
                  </a:lnTo>
                  <a:lnTo>
                    <a:pt x="28244" y="0"/>
                  </a:lnTo>
                  <a:close/>
                </a:path>
                <a:path w="274955" h="77469">
                  <a:moveTo>
                    <a:pt x="274688" y="48133"/>
                  </a:moveTo>
                  <a:lnTo>
                    <a:pt x="229019" y="48133"/>
                  </a:lnTo>
                  <a:lnTo>
                    <a:pt x="229019" y="48577"/>
                  </a:lnTo>
                  <a:lnTo>
                    <a:pt x="236677" y="62420"/>
                  </a:lnTo>
                  <a:lnTo>
                    <a:pt x="267042" y="62420"/>
                  </a:lnTo>
                  <a:lnTo>
                    <a:pt x="274688" y="48577"/>
                  </a:lnTo>
                  <a:lnTo>
                    <a:pt x="274688" y="48133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2623807" y="1076642"/>
              <a:ext cx="22860" cy="77470"/>
            </a:xfrm>
            <a:custGeom>
              <a:avLst/>
              <a:gdLst/>
              <a:ahLst/>
              <a:cxnLst/>
              <a:rect l="l" t="t" r="r" b="b"/>
              <a:pathLst>
                <a:path w="22860" h="77469">
                  <a:moveTo>
                    <a:pt x="22732" y="0"/>
                  </a:moveTo>
                  <a:lnTo>
                    <a:pt x="0" y="0"/>
                  </a:lnTo>
                  <a:lnTo>
                    <a:pt x="0" y="77457"/>
                  </a:lnTo>
                  <a:lnTo>
                    <a:pt x="22732" y="77457"/>
                  </a:lnTo>
                  <a:lnTo>
                    <a:pt x="2273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2621051" y="1086878"/>
              <a:ext cx="28575" cy="59055"/>
            </a:xfrm>
            <a:custGeom>
              <a:avLst/>
              <a:gdLst/>
              <a:ahLst/>
              <a:cxnLst/>
              <a:rect l="l" t="t" r="r" b="b"/>
              <a:pathLst>
                <a:path w="28575" h="59055">
                  <a:moveTo>
                    <a:pt x="9994" y="53213"/>
                  </a:moveTo>
                  <a:lnTo>
                    <a:pt x="0" y="53213"/>
                  </a:lnTo>
                  <a:lnTo>
                    <a:pt x="0" y="58610"/>
                  </a:lnTo>
                  <a:lnTo>
                    <a:pt x="9994" y="58610"/>
                  </a:lnTo>
                  <a:lnTo>
                    <a:pt x="9994" y="53213"/>
                  </a:lnTo>
                  <a:close/>
                </a:path>
                <a:path w="28575" h="59055">
                  <a:moveTo>
                    <a:pt x="9994" y="35471"/>
                  </a:moveTo>
                  <a:lnTo>
                    <a:pt x="0" y="35471"/>
                  </a:lnTo>
                  <a:lnTo>
                    <a:pt x="0" y="40868"/>
                  </a:lnTo>
                  <a:lnTo>
                    <a:pt x="9994" y="40868"/>
                  </a:lnTo>
                  <a:lnTo>
                    <a:pt x="9994" y="35471"/>
                  </a:lnTo>
                  <a:close/>
                </a:path>
                <a:path w="28575" h="59055">
                  <a:moveTo>
                    <a:pt x="9994" y="17741"/>
                  </a:moveTo>
                  <a:lnTo>
                    <a:pt x="0" y="17741"/>
                  </a:lnTo>
                  <a:lnTo>
                    <a:pt x="0" y="23139"/>
                  </a:lnTo>
                  <a:lnTo>
                    <a:pt x="9994" y="23139"/>
                  </a:lnTo>
                  <a:lnTo>
                    <a:pt x="9994" y="17741"/>
                  </a:lnTo>
                  <a:close/>
                </a:path>
                <a:path w="28575" h="59055">
                  <a:moveTo>
                    <a:pt x="9994" y="0"/>
                  </a:moveTo>
                  <a:lnTo>
                    <a:pt x="0" y="0"/>
                  </a:lnTo>
                  <a:lnTo>
                    <a:pt x="0" y="5397"/>
                  </a:lnTo>
                  <a:lnTo>
                    <a:pt x="9994" y="5397"/>
                  </a:lnTo>
                  <a:lnTo>
                    <a:pt x="9994" y="0"/>
                  </a:lnTo>
                  <a:close/>
                </a:path>
                <a:path w="28575" h="59055">
                  <a:moveTo>
                    <a:pt x="28244" y="53213"/>
                  </a:moveTo>
                  <a:lnTo>
                    <a:pt x="18249" y="53213"/>
                  </a:lnTo>
                  <a:lnTo>
                    <a:pt x="18249" y="58610"/>
                  </a:lnTo>
                  <a:lnTo>
                    <a:pt x="28244" y="58610"/>
                  </a:lnTo>
                  <a:lnTo>
                    <a:pt x="28244" y="53213"/>
                  </a:lnTo>
                  <a:close/>
                </a:path>
                <a:path w="28575" h="59055">
                  <a:moveTo>
                    <a:pt x="28244" y="35471"/>
                  </a:moveTo>
                  <a:lnTo>
                    <a:pt x="18249" y="35471"/>
                  </a:lnTo>
                  <a:lnTo>
                    <a:pt x="18249" y="40868"/>
                  </a:lnTo>
                  <a:lnTo>
                    <a:pt x="28244" y="40868"/>
                  </a:lnTo>
                  <a:lnTo>
                    <a:pt x="28244" y="35471"/>
                  </a:lnTo>
                  <a:close/>
                </a:path>
                <a:path w="28575" h="59055">
                  <a:moveTo>
                    <a:pt x="28244" y="17741"/>
                  </a:moveTo>
                  <a:lnTo>
                    <a:pt x="18249" y="17741"/>
                  </a:lnTo>
                  <a:lnTo>
                    <a:pt x="18249" y="23139"/>
                  </a:lnTo>
                  <a:lnTo>
                    <a:pt x="28244" y="23139"/>
                  </a:lnTo>
                  <a:lnTo>
                    <a:pt x="28244" y="17741"/>
                  </a:lnTo>
                  <a:close/>
                </a:path>
                <a:path w="28575" h="59055">
                  <a:moveTo>
                    <a:pt x="28244" y="0"/>
                  </a:moveTo>
                  <a:lnTo>
                    <a:pt x="18249" y="0"/>
                  </a:lnTo>
                  <a:lnTo>
                    <a:pt x="18249" y="5397"/>
                  </a:lnTo>
                  <a:lnTo>
                    <a:pt x="28244" y="5397"/>
                  </a:lnTo>
                  <a:lnTo>
                    <a:pt x="28244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2858846" y="1141285"/>
              <a:ext cx="27940" cy="12700"/>
            </a:xfrm>
            <a:custGeom>
              <a:avLst/>
              <a:gdLst/>
              <a:ahLst/>
              <a:cxnLst/>
              <a:rect l="l" t="t" r="r" b="b"/>
              <a:pathLst>
                <a:path w="27939" h="12700">
                  <a:moveTo>
                    <a:pt x="27927" y="0"/>
                  </a:moveTo>
                  <a:lnTo>
                    <a:pt x="0" y="0"/>
                  </a:lnTo>
                  <a:lnTo>
                    <a:pt x="0" y="12636"/>
                  </a:lnTo>
                  <a:lnTo>
                    <a:pt x="27927" y="12636"/>
                  </a:lnTo>
                  <a:lnTo>
                    <a:pt x="27927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2861563" y="1141285"/>
              <a:ext cx="22860" cy="12700"/>
            </a:xfrm>
            <a:custGeom>
              <a:avLst/>
              <a:gdLst/>
              <a:ahLst/>
              <a:cxnLst/>
              <a:rect l="l" t="t" r="r" b="b"/>
              <a:pathLst>
                <a:path w="22860" h="12700">
                  <a:moveTo>
                    <a:pt x="22491" y="0"/>
                  </a:moveTo>
                  <a:lnTo>
                    <a:pt x="0" y="0"/>
                  </a:lnTo>
                  <a:lnTo>
                    <a:pt x="0" y="12636"/>
                  </a:lnTo>
                  <a:lnTo>
                    <a:pt x="22491" y="12636"/>
                  </a:lnTo>
                  <a:lnTo>
                    <a:pt x="22491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2858846" y="1146148"/>
              <a:ext cx="27940" cy="3175"/>
            </a:xfrm>
            <a:custGeom>
              <a:avLst/>
              <a:gdLst/>
              <a:ahLst/>
              <a:cxnLst/>
              <a:rect l="l" t="t" r="r" b="b"/>
              <a:pathLst>
                <a:path w="27939" h="3175">
                  <a:moveTo>
                    <a:pt x="9880" y="0"/>
                  </a:moveTo>
                  <a:lnTo>
                    <a:pt x="0" y="0"/>
                  </a:lnTo>
                  <a:lnTo>
                    <a:pt x="0" y="2933"/>
                  </a:lnTo>
                  <a:lnTo>
                    <a:pt x="9880" y="2933"/>
                  </a:lnTo>
                  <a:lnTo>
                    <a:pt x="9880" y="0"/>
                  </a:lnTo>
                  <a:close/>
                </a:path>
                <a:path w="27939" h="3175">
                  <a:moveTo>
                    <a:pt x="27914" y="0"/>
                  </a:moveTo>
                  <a:lnTo>
                    <a:pt x="18046" y="0"/>
                  </a:lnTo>
                  <a:lnTo>
                    <a:pt x="18046" y="2933"/>
                  </a:lnTo>
                  <a:lnTo>
                    <a:pt x="27914" y="2933"/>
                  </a:lnTo>
                  <a:lnTo>
                    <a:pt x="27914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2861729" y="1035138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4" h="23494">
                  <a:moveTo>
                    <a:pt x="23215" y="0"/>
                  </a:moveTo>
                  <a:lnTo>
                    <a:pt x="0" y="0"/>
                  </a:lnTo>
                  <a:lnTo>
                    <a:pt x="0" y="23215"/>
                  </a:lnTo>
                  <a:lnTo>
                    <a:pt x="23215" y="23215"/>
                  </a:lnTo>
                  <a:lnTo>
                    <a:pt x="23215" y="0"/>
                  </a:lnTo>
                  <a:close/>
                </a:path>
              </a:pathLst>
            </a:custGeom>
            <a:solidFill>
              <a:srgbClr val="FF2D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2625293" y="946670"/>
              <a:ext cx="262255" cy="82550"/>
            </a:xfrm>
            <a:custGeom>
              <a:avLst/>
              <a:gdLst/>
              <a:ahLst/>
              <a:cxnLst/>
              <a:rect l="l" t="t" r="r" b="b"/>
              <a:pathLst>
                <a:path w="262255" h="82550">
                  <a:moveTo>
                    <a:pt x="21158" y="1117"/>
                  </a:moveTo>
                  <a:lnTo>
                    <a:pt x="16421" y="0"/>
                  </a:lnTo>
                  <a:lnTo>
                    <a:pt x="4737" y="0"/>
                  </a:lnTo>
                  <a:lnTo>
                    <a:pt x="0" y="1117"/>
                  </a:lnTo>
                  <a:lnTo>
                    <a:pt x="0" y="2489"/>
                  </a:lnTo>
                  <a:lnTo>
                    <a:pt x="0" y="56794"/>
                  </a:lnTo>
                  <a:lnTo>
                    <a:pt x="21158" y="56794"/>
                  </a:lnTo>
                  <a:lnTo>
                    <a:pt x="21158" y="1117"/>
                  </a:lnTo>
                  <a:close/>
                </a:path>
                <a:path w="262255" h="82550">
                  <a:moveTo>
                    <a:pt x="261632" y="50507"/>
                  </a:moveTo>
                  <a:lnTo>
                    <a:pt x="233489" y="50507"/>
                  </a:lnTo>
                  <a:lnTo>
                    <a:pt x="233489" y="81991"/>
                  </a:lnTo>
                  <a:lnTo>
                    <a:pt x="261632" y="81991"/>
                  </a:lnTo>
                  <a:lnTo>
                    <a:pt x="261632" y="50507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1828698" y="1152752"/>
              <a:ext cx="351790" cy="292735"/>
            </a:xfrm>
            <a:custGeom>
              <a:avLst/>
              <a:gdLst/>
              <a:ahLst/>
              <a:cxnLst/>
              <a:rect l="l" t="t" r="r" b="b"/>
              <a:pathLst>
                <a:path w="351789" h="292734">
                  <a:moveTo>
                    <a:pt x="351726" y="96786"/>
                  </a:moveTo>
                  <a:lnTo>
                    <a:pt x="244983" y="33223"/>
                  </a:lnTo>
                  <a:lnTo>
                    <a:pt x="238112" y="28460"/>
                  </a:lnTo>
                  <a:lnTo>
                    <a:pt x="233286" y="25539"/>
                  </a:lnTo>
                  <a:lnTo>
                    <a:pt x="228219" y="23279"/>
                  </a:lnTo>
                  <a:lnTo>
                    <a:pt x="208470" y="15963"/>
                  </a:lnTo>
                  <a:lnTo>
                    <a:pt x="180428" y="5295"/>
                  </a:lnTo>
                  <a:lnTo>
                    <a:pt x="172237" y="2374"/>
                  </a:lnTo>
                  <a:lnTo>
                    <a:pt x="166471" y="635"/>
                  </a:lnTo>
                  <a:lnTo>
                    <a:pt x="160388" y="0"/>
                  </a:lnTo>
                  <a:lnTo>
                    <a:pt x="151282" y="6756"/>
                  </a:lnTo>
                  <a:lnTo>
                    <a:pt x="127355" y="25933"/>
                  </a:lnTo>
                  <a:lnTo>
                    <a:pt x="22745" y="111277"/>
                  </a:lnTo>
                  <a:lnTo>
                    <a:pt x="12153" y="119824"/>
                  </a:lnTo>
                  <a:lnTo>
                    <a:pt x="6248" y="127774"/>
                  </a:lnTo>
                  <a:lnTo>
                    <a:pt x="2908" y="139738"/>
                  </a:lnTo>
                  <a:lnTo>
                    <a:pt x="0" y="160312"/>
                  </a:lnTo>
                  <a:lnTo>
                    <a:pt x="155587" y="292722"/>
                  </a:lnTo>
                  <a:lnTo>
                    <a:pt x="174548" y="261302"/>
                  </a:lnTo>
                  <a:lnTo>
                    <a:pt x="179311" y="253555"/>
                  </a:lnTo>
                  <a:lnTo>
                    <a:pt x="182740" y="248564"/>
                  </a:lnTo>
                  <a:lnTo>
                    <a:pt x="186499" y="244170"/>
                  </a:lnTo>
                  <a:lnTo>
                    <a:pt x="322148" y="103428"/>
                  </a:lnTo>
                  <a:lnTo>
                    <a:pt x="330923" y="95554"/>
                  </a:lnTo>
                  <a:lnTo>
                    <a:pt x="340525" y="95859"/>
                  </a:lnTo>
                  <a:lnTo>
                    <a:pt x="351726" y="96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1997173" y="1157535"/>
              <a:ext cx="176530" cy="97790"/>
            </a:xfrm>
            <a:custGeom>
              <a:avLst/>
              <a:gdLst/>
              <a:ahLst/>
              <a:cxnLst/>
              <a:rect l="l" t="t" r="r" b="b"/>
              <a:pathLst>
                <a:path w="176530" h="97790">
                  <a:moveTo>
                    <a:pt x="4203" y="0"/>
                  </a:moveTo>
                  <a:lnTo>
                    <a:pt x="41642" y="46545"/>
                  </a:lnTo>
                  <a:lnTo>
                    <a:pt x="90847" y="77106"/>
                  </a:lnTo>
                  <a:lnTo>
                    <a:pt x="132856" y="95867"/>
                  </a:lnTo>
                  <a:lnTo>
                    <a:pt x="148297" y="97294"/>
                  </a:lnTo>
                  <a:lnTo>
                    <a:pt x="150545" y="94970"/>
                  </a:lnTo>
                  <a:lnTo>
                    <a:pt x="155092" y="90182"/>
                  </a:lnTo>
                  <a:lnTo>
                    <a:pt x="176453" y="89623"/>
                  </a:lnTo>
                  <a:lnTo>
                    <a:pt x="57442" y="19850"/>
                  </a:lnTo>
                  <a:lnTo>
                    <a:pt x="6985" y="1257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2030506" y="1167795"/>
              <a:ext cx="143510" cy="81280"/>
            </a:xfrm>
            <a:custGeom>
              <a:avLst/>
              <a:gdLst/>
              <a:ahLst/>
              <a:cxnLst/>
              <a:rect l="l" t="t" r="r" b="b"/>
              <a:pathLst>
                <a:path w="143510" h="81280">
                  <a:moveTo>
                    <a:pt x="0" y="0"/>
                  </a:moveTo>
                  <a:lnTo>
                    <a:pt x="24235" y="32099"/>
                  </a:lnTo>
                  <a:lnTo>
                    <a:pt x="85501" y="68802"/>
                  </a:lnTo>
                  <a:lnTo>
                    <a:pt x="122351" y="80975"/>
                  </a:lnTo>
                  <a:lnTo>
                    <a:pt x="123647" y="80327"/>
                  </a:lnTo>
                  <a:lnTo>
                    <a:pt x="125082" y="79819"/>
                  </a:lnTo>
                  <a:lnTo>
                    <a:pt x="143116" y="79362"/>
                  </a:lnTo>
                  <a:lnTo>
                    <a:pt x="137820" y="71208"/>
                  </a:lnTo>
                  <a:lnTo>
                    <a:pt x="127965" y="64998"/>
                  </a:lnTo>
                  <a:lnTo>
                    <a:pt x="24104" y="9588"/>
                  </a:lnTo>
                  <a:lnTo>
                    <a:pt x="14744" y="5295"/>
                  </a:lnTo>
                  <a:lnTo>
                    <a:pt x="6603" y="22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2039043" y="1183422"/>
              <a:ext cx="88265" cy="52069"/>
            </a:xfrm>
            <a:custGeom>
              <a:avLst/>
              <a:gdLst/>
              <a:ahLst/>
              <a:cxnLst/>
              <a:rect l="l" t="t" r="r" b="b"/>
              <a:pathLst>
                <a:path w="88264" h="52069">
                  <a:moveTo>
                    <a:pt x="3111" y="0"/>
                  </a:moveTo>
                  <a:lnTo>
                    <a:pt x="0" y="3251"/>
                  </a:lnTo>
                  <a:lnTo>
                    <a:pt x="723" y="7086"/>
                  </a:lnTo>
                  <a:lnTo>
                    <a:pt x="6375" y="10909"/>
                  </a:lnTo>
                  <a:lnTo>
                    <a:pt x="54497" y="40127"/>
                  </a:lnTo>
                  <a:lnTo>
                    <a:pt x="87502" y="51854"/>
                  </a:lnTo>
                  <a:lnTo>
                    <a:pt x="87998" y="48501"/>
                  </a:lnTo>
                  <a:lnTo>
                    <a:pt x="87970" y="48259"/>
                  </a:lnTo>
                  <a:lnTo>
                    <a:pt x="84734" y="48259"/>
                  </a:lnTo>
                  <a:lnTo>
                    <a:pt x="76085" y="44564"/>
                  </a:lnTo>
                  <a:lnTo>
                    <a:pt x="10934" y="8127"/>
                  </a:lnTo>
                  <a:lnTo>
                    <a:pt x="596" y="2768"/>
                  </a:lnTo>
                  <a:lnTo>
                    <a:pt x="3111" y="0"/>
                  </a:lnTo>
                  <a:close/>
                </a:path>
                <a:path w="88264" h="52069">
                  <a:moveTo>
                    <a:pt x="87604" y="45135"/>
                  </a:moveTo>
                  <a:lnTo>
                    <a:pt x="84734" y="48259"/>
                  </a:lnTo>
                  <a:lnTo>
                    <a:pt x="87970" y="48259"/>
                  </a:lnTo>
                  <a:lnTo>
                    <a:pt x="87604" y="451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2074790" y="1207084"/>
              <a:ext cx="52705" cy="28575"/>
            </a:xfrm>
            <a:custGeom>
              <a:avLst/>
              <a:gdLst/>
              <a:ahLst/>
              <a:cxnLst/>
              <a:rect l="l" t="t" r="r" b="b"/>
              <a:pathLst>
                <a:path w="52705" h="28575">
                  <a:moveTo>
                    <a:pt x="2959" y="0"/>
                  </a:moveTo>
                  <a:lnTo>
                    <a:pt x="2844" y="1765"/>
                  </a:lnTo>
                  <a:lnTo>
                    <a:pt x="2222" y="4000"/>
                  </a:lnTo>
                  <a:lnTo>
                    <a:pt x="0" y="5867"/>
                  </a:lnTo>
                  <a:lnTo>
                    <a:pt x="9811" y="11594"/>
                  </a:lnTo>
                  <a:lnTo>
                    <a:pt x="19361" y="16784"/>
                  </a:lnTo>
                  <a:lnTo>
                    <a:pt x="27996" y="20938"/>
                  </a:lnTo>
                  <a:lnTo>
                    <a:pt x="35064" y="23558"/>
                  </a:lnTo>
                  <a:lnTo>
                    <a:pt x="51752" y="28194"/>
                  </a:lnTo>
                  <a:lnTo>
                    <a:pt x="52260" y="24841"/>
                  </a:lnTo>
                  <a:lnTo>
                    <a:pt x="52257" y="23876"/>
                  </a:lnTo>
                  <a:lnTo>
                    <a:pt x="49364" y="23876"/>
                  </a:lnTo>
                  <a:lnTo>
                    <a:pt x="40335" y="20904"/>
                  </a:lnTo>
                  <a:lnTo>
                    <a:pt x="2959" y="0"/>
                  </a:lnTo>
                  <a:close/>
                </a:path>
                <a:path w="52705" h="28575">
                  <a:moveTo>
                    <a:pt x="52247" y="20751"/>
                  </a:moveTo>
                  <a:lnTo>
                    <a:pt x="49364" y="23876"/>
                  </a:lnTo>
                  <a:lnTo>
                    <a:pt x="52257" y="23876"/>
                  </a:lnTo>
                  <a:lnTo>
                    <a:pt x="52247" y="20751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2039038" y="1183420"/>
              <a:ext cx="5715" cy="8255"/>
            </a:xfrm>
            <a:custGeom>
              <a:avLst/>
              <a:gdLst/>
              <a:ahLst/>
              <a:cxnLst/>
              <a:rect l="l" t="t" r="r" b="b"/>
              <a:pathLst>
                <a:path w="5714" h="8255">
                  <a:moveTo>
                    <a:pt x="3111" y="0"/>
                  </a:moveTo>
                  <a:lnTo>
                    <a:pt x="0" y="3251"/>
                  </a:lnTo>
                  <a:lnTo>
                    <a:pt x="419" y="5308"/>
                  </a:lnTo>
                  <a:lnTo>
                    <a:pt x="2844" y="7912"/>
                  </a:lnTo>
                  <a:lnTo>
                    <a:pt x="5613" y="4749"/>
                  </a:lnTo>
                  <a:lnTo>
                    <a:pt x="3556" y="3136"/>
                  </a:lnTo>
                  <a:lnTo>
                    <a:pt x="1943" y="1282"/>
                  </a:lnTo>
                  <a:lnTo>
                    <a:pt x="3111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2039642" y="1180642"/>
              <a:ext cx="90170" cy="51435"/>
            </a:xfrm>
            <a:custGeom>
              <a:avLst/>
              <a:gdLst/>
              <a:ahLst/>
              <a:cxnLst/>
              <a:rect l="l" t="t" r="r" b="b"/>
              <a:pathLst>
                <a:path w="90169" h="51434">
                  <a:moveTo>
                    <a:pt x="5029" y="0"/>
                  </a:moveTo>
                  <a:lnTo>
                    <a:pt x="0" y="5549"/>
                  </a:lnTo>
                  <a:lnTo>
                    <a:pt x="10337" y="10909"/>
                  </a:lnTo>
                  <a:lnTo>
                    <a:pt x="75488" y="47345"/>
                  </a:lnTo>
                  <a:lnTo>
                    <a:pt x="84137" y="51041"/>
                  </a:lnTo>
                  <a:lnTo>
                    <a:pt x="89877" y="44780"/>
                  </a:lnTo>
                  <a:lnTo>
                    <a:pt x="75336" y="37617"/>
                  </a:lnTo>
                  <a:lnTo>
                    <a:pt x="13309" y="3708"/>
                  </a:lnTo>
                  <a:lnTo>
                    <a:pt x="5029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2039642" y="1180642"/>
              <a:ext cx="90170" cy="51435"/>
            </a:xfrm>
            <a:custGeom>
              <a:avLst/>
              <a:gdLst/>
              <a:ahLst/>
              <a:cxnLst/>
              <a:rect l="l" t="t" r="r" b="b"/>
              <a:pathLst>
                <a:path w="90169" h="51434">
                  <a:moveTo>
                    <a:pt x="13309" y="3708"/>
                  </a:moveTo>
                  <a:lnTo>
                    <a:pt x="5029" y="0"/>
                  </a:lnTo>
                  <a:lnTo>
                    <a:pt x="2501" y="2781"/>
                  </a:lnTo>
                  <a:lnTo>
                    <a:pt x="0" y="5549"/>
                  </a:lnTo>
                  <a:lnTo>
                    <a:pt x="10337" y="10909"/>
                  </a:lnTo>
                  <a:lnTo>
                    <a:pt x="75488" y="47345"/>
                  </a:lnTo>
                  <a:lnTo>
                    <a:pt x="84137" y="51041"/>
                  </a:lnTo>
                  <a:lnTo>
                    <a:pt x="87007" y="47917"/>
                  </a:lnTo>
                  <a:lnTo>
                    <a:pt x="89877" y="44780"/>
                  </a:lnTo>
                  <a:lnTo>
                    <a:pt x="75336" y="37617"/>
                  </a:lnTo>
                  <a:lnTo>
                    <a:pt x="13309" y="3708"/>
                  </a:lnTo>
                  <a:close/>
                </a:path>
              </a:pathLst>
            </a:custGeom>
            <a:ln w="3175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1984287" y="1247518"/>
              <a:ext cx="192405" cy="198120"/>
            </a:xfrm>
            <a:custGeom>
              <a:avLst/>
              <a:gdLst/>
              <a:ahLst/>
              <a:cxnLst/>
              <a:rect l="l" t="t" r="r" b="b"/>
              <a:pathLst>
                <a:path w="192405" h="198119">
                  <a:moveTo>
                    <a:pt x="175348" y="787"/>
                  </a:moveTo>
                  <a:lnTo>
                    <a:pt x="166573" y="8661"/>
                  </a:lnTo>
                  <a:lnTo>
                    <a:pt x="44173" y="135734"/>
                  </a:lnTo>
                  <a:lnTo>
                    <a:pt x="36664" y="143433"/>
                  </a:lnTo>
                  <a:lnTo>
                    <a:pt x="0" y="197954"/>
                  </a:lnTo>
                  <a:lnTo>
                    <a:pt x="25354" y="174871"/>
                  </a:lnTo>
                  <a:lnTo>
                    <a:pt x="71439" y="127810"/>
                  </a:lnTo>
                  <a:lnTo>
                    <a:pt x="124034" y="72494"/>
                  </a:lnTo>
                  <a:lnTo>
                    <a:pt x="190487" y="1485"/>
                  </a:lnTo>
                  <a:lnTo>
                    <a:pt x="189534" y="1485"/>
                  </a:lnTo>
                  <a:lnTo>
                    <a:pt x="183388" y="1041"/>
                  </a:lnTo>
                  <a:lnTo>
                    <a:pt x="175348" y="787"/>
                  </a:lnTo>
                  <a:close/>
                </a:path>
                <a:path w="192405" h="198119">
                  <a:moveTo>
                    <a:pt x="191871" y="0"/>
                  </a:moveTo>
                  <a:lnTo>
                    <a:pt x="189534" y="1485"/>
                  </a:lnTo>
                  <a:lnTo>
                    <a:pt x="190487" y="1485"/>
                  </a:lnTo>
                  <a:lnTo>
                    <a:pt x="19187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1984287" y="1247518"/>
              <a:ext cx="192405" cy="198120"/>
            </a:xfrm>
            <a:custGeom>
              <a:avLst/>
              <a:gdLst/>
              <a:ahLst/>
              <a:cxnLst/>
              <a:rect l="l" t="t" r="r" b="b"/>
              <a:pathLst>
                <a:path w="192405" h="198119">
                  <a:moveTo>
                    <a:pt x="180149" y="939"/>
                  </a:moveTo>
                  <a:lnTo>
                    <a:pt x="175348" y="787"/>
                  </a:lnTo>
                  <a:lnTo>
                    <a:pt x="166573" y="8661"/>
                  </a:lnTo>
                  <a:lnTo>
                    <a:pt x="96949" y="80983"/>
                  </a:lnTo>
                  <a:lnTo>
                    <a:pt x="60209" y="119129"/>
                  </a:lnTo>
                  <a:lnTo>
                    <a:pt x="44173" y="135734"/>
                  </a:lnTo>
                  <a:lnTo>
                    <a:pt x="36664" y="143433"/>
                  </a:lnTo>
                  <a:lnTo>
                    <a:pt x="29796" y="151243"/>
                  </a:lnTo>
                  <a:lnTo>
                    <a:pt x="24171" y="158718"/>
                  </a:lnTo>
                  <a:lnTo>
                    <a:pt x="20370" y="164325"/>
                  </a:lnTo>
                  <a:lnTo>
                    <a:pt x="18973" y="166535"/>
                  </a:lnTo>
                  <a:lnTo>
                    <a:pt x="0" y="197954"/>
                  </a:lnTo>
                  <a:lnTo>
                    <a:pt x="25354" y="174871"/>
                  </a:lnTo>
                  <a:lnTo>
                    <a:pt x="71439" y="127810"/>
                  </a:lnTo>
                  <a:lnTo>
                    <a:pt x="124034" y="72494"/>
                  </a:lnTo>
                  <a:lnTo>
                    <a:pt x="168918" y="24649"/>
                  </a:lnTo>
                  <a:lnTo>
                    <a:pt x="191871" y="0"/>
                  </a:lnTo>
                  <a:lnTo>
                    <a:pt x="189534" y="1485"/>
                  </a:lnTo>
                  <a:lnTo>
                    <a:pt x="183388" y="1041"/>
                  </a:lnTo>
                  <a:lnTo>
                    <a:pt x="180149" y="939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2175301" y="124514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0" y="1587"/>
                  </a:moveTo>
                  <a:lnTo>
                    <a:pt x="464" y="464"/>
                  </a:lnTo>
                  <a:lnTo>
                    <a:pt x="1587" y="0"/>
                  </a:lnTo>
                  <a:lnTo>
                    <a:pt x="2710" y="464"/>
                  </a:lnTo>
                  <a:lnTo>
                    <a:pt x="3175" y="1587"/>
                  </a:lnTo>
                  <a:lnTo>
                    <a:pt x="2710" y="2710"/>
                  </a:lnTo>
                  <a:lnTo>
                    <a:pt x="1587" y="3175"/>
                  </a:lnTo>
                  <a:lnTo>
                    <a:pt x="464" y="2710"/>
                  </a:lnTo>
                  <a:lnTo>
                    <a:pt x="0" y="1587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2058746" y="1193100"/>
              <a:ext cx="48260" cy="25400"/>
            </a:xfrm>
            <a:custGeom>
              <a:avLst/>
              <a:gdLst/>
              <a:ahLst/>
              <a:cxnLst/>
              <a:rect l="l" t="t" r="r" b="b"/>
              <a:pathLst>
                <a:path w="48260" h="25400">
                  <a:moveTo>
                    <a:pt x="10312" y="1892"/>
                  </a:moveTo>
                  <a:lnTo>
                    <a:pt x="2997" y="114"/>
                  </a:lnTo>
                  <a:lnTo>
                    <a:pt x="0" y="0"/>
                  </a:lnTo>
                  <a:lnTo>
                    <a:pt x="4559" y="3352"/>
                  </a:lnTo>
                  <a:lnTo>
                    <a:pt x="7924" y="3937"/>
                  </a:lnTo>
                  <a:lnTo>
                    <a:pt x="9842" y="3937"/>
                  </a:lnTo>
                  <a:lnTo>
                    <a:pt x="10312" y="1892"/>
                  </a:lnTo>
                  <a:close/>
                </a:path>
                <a:path w="48260" h="25400">
                  <a:moveTo>
                    <a:pt x="47828" y="22936"/>
                  </a:moveTo>
                  <a:lnTo>
                    <a:pt x="40500" y="21158"/>
                  </a:lnTo>
                  <a:lnTo>
                    <a:pt x="37503" y="21043"/>
                  </a:lnTo>
                  <a:lnTo>
                    <a:pt x="42075" y="24396"/>
                  </a:lnTo>
                  <a:lnTo>
                    <a:pt x="45440" y="24980"/>
                  </a:lnTo>
                  <a:lnTo>
                    <a:pt x="47358" y="24980"/>
                  </a:lnTo>
                  <a:lnTo>
                    <a:pt x="47828" y="229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2060663" y="1188998"/>
              <a:ext cx="46355" cy="29845"/>
            </a:xfrm>
            <a:custGeom>
              <a:avLst/>
              <a:gdLst/>
              <a:ahLst/>
              <a:cxnLst/>
              <a:rect l="l" t="t" r="r" b="b"/>
              <a:pathLst>
                <a:path w="46355" h="29844">
                  <a:moveTo>
                    <a:pt x="7912" y="1905"/>
                  </a:moveTo>
                  <a:lnTo>
                    <a:pt x="6464" y="482"/>
                  </a:lnTo>
                  <a:lnTo>
                    <a:pt x="4546" y="0"/>
                  </a:lnTo>
                  <a:lnTo>
                    <a:pt x="2273" y="609"/>
                  </a:lnTo>
                  <a:lnTo>
                    <a:pt x="1676" y="2413"/>
                  </a:lnTo>
                  <a:lnTo>
                    <a:pt x="0" y="4813"/>
                  </a:lnTo>
                  <a:lnTo>
                    <a:pt x="3365" y="6731"/>
                  </a:lnTo>
                  <a:lnTo>
                    <a:pt x="6718" y="7683"/>
                  </a:lnTo>
                  <a:lnTo>
                    <a:pt x="7912" y="1905"/>
                  </a:lnTo>
                  <a:close/>
                </a:path>
                <a:path w="46355" h="29844">
                  <a:moveTo>
                    <a:pt x="46329" y="23698"/>
                  </a:moveTo>
                  <a:lnTo>
                    <a:pt x="44894" y="22263"/>
                  </a:lnTo>
                  <a:lnTo>
                    <a:pt x="42976" y="21793"/>
                  </a:lnTo>
                  <a:lnTo>
                    <a:pt x="40690" y="22390"/>
                  </a:lnTo>
                  <a:lnTo>
                    <a:pt x="40093" y="24193"/>
                  </a:lnTo>
                  <a:lnTo>
                    <a:pt x="38417" y="26593"/>
                  </a:lnTo>
                  <a:lnTo>
                    <a:pt x="41783" y="28511"/>
                  </a:lnTo>
                  <a:lnTo>
                    <a:pt x="45148" y="29464"/>
                  </a:lnTo>
                  <a:lnTo>
                    <a:pt x="46329" y="23698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1828705" y="1281159"/>
              <a:ext cx="44450" cy="69850"/>
            </a:xfrm>
            <a:custGeom>
              <a:avLst/>
              <a:gdLst/>
              <a:ahLst/>
              <a:cxnLst/>
              <a:rect l="l" t="t" r="r" b="b"/>
              <a:pathLst>
                <a:path w="44450" h="69850">
                  <a:moveTo>
                    <a:pt x="9690" y="0"/>
                  </a:moveTo>
                  <a:lnTo>
                    <a:pt x="6716" y="6284"/>
                  </a:lnTo>
                  <a:lnTo>
                    <a:pt x="3992" y="13665"/>
                  </a:lnTo>
                  <a:lnTo>
                    <a:pt x="1694" y="22188"/>
                  </a:lnTo>
                  <a:lnTo>
                    <a:pt x="0" y="31902"/>
                  </a:lnTo>
                  <a:lnTo>
                    <a:pt x="44361" y="69735"/>
                  </a:lnTo>
                  <a:lnTo>
                    <a:pt x="33418" y="50656"/>
                  </a:lnTo>
                  <a:lnTo>
                    <a:pt x="23568" y="31086"/>
                  </a:lnTo>
                  <a:lnTo>
                    <a:pt x="15446" y="13407"/>
                  </a:lnTo>
                  <a:lnTo>
                    <a:pt x="9690" y="0"/>
                  </a:lnTo>
                  <a:close/>
                </a:path>
              </a:pathLst>
            </a:custGeom>
            <a:solidFill>
              <a:srgbClr val="000000">
                <a:alpha val="1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1963916" y="1417444"/>
              <a:ext cx="37465" cy="28575"/>
            </a:xfrm>
            <a:custGeom>
              <a:avLst/>
              <a:gdLst/>
              <a:ahLst/>
              <a:cxnLst/>
              <a:rect l="l" t="t" r="r" b="b"/>
              <a:pathLst>
                <a:path w="37464" h="28575">
                  <a:moveTo>
                    <a:pt x="37299" y="0"/>
                  </a:moveTo>
                  <a:lnTo>
                    <a:pt x="29357" y="3026"/>
                  </a:lnTo>
                  <a:lnTo>
                    <a:pt x="20212" y="6057"/>
                  </a:lnTo>
                  <a:lnTo>
                    <a:pt x="10285" y="8736"/>
                  </a:lnTo>
                  <a:lnTo>
                    <a:pt x="0" y="10706"/>
                  </a:lnTo>
                  <a:lnTo>
                    <a:pt x="20370" y="28028"/>
                  </a:lnTo>
                  <a:lnTo>
                    <a:pt x="37299" y="0"/>
                  </a:lnTo>
                  <a:close/>
                </a:path>
              </a:pathLst>
            </a:custGeom>
            <a:solidFill>
              <a:srgbClr val="FFFFFF">
                <a:alpha val="6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87840" y="1193305"/>
              <a:ext cx="283924" cy="219401"/>
            </a:xfrm>
            <a:prstGeom prst="rect">
              <a:avLst/>
            </a:prstGeom>
          </p:spPr>
        </p:pic>
        <p:sp>
          <p:nvSpPr>
            <p:cNvPr id="42" name="object 42" descr=""/>
            <p:cNvSpPr/>
            <p:nvPr/>
          </p:nvSpPr>
          <p:spPr>
            <a:xfrm>
              <a:off x="1997173" y="1157535"/>
              <a:ext cx="176530" cy="97790"/>
            </a:xfrm>
            <a:custGeom>
              <a:avLst/>
              <a:gdLst/>
              <a:ahLst/>
              <a:cxnLst/>
              <a:rect l="l" t="t" r="r" b="b"/>
              <a:pathLst>
                <a:path w="176530" h="97790">
                  <a:moveTo>
                    <a:pt x="173812" y="85547"/>
                  </a:moveTo>
                  <a:lnTo>
                    <a:pt x="171157" y="81470"/>
                  </a:lnTo>
                  <a:lnTo>
                    <a:pt x="161302" y="75260"/>
                  </a:lnTo>
                  <a:lnTo>
                    <a:pt x="57442" y="19850"/>
                  </a:lnTo>
                  <a:lnTo>
                    <a:pt x="48082" y="15557"/>
                  </a:lnTo>
                  <a:lnTo>
                    <a:pt x="11477" y="2782"/>
                  </a:lnTo>
                  <a:lnTo>
                    <a:pt x="6985" y="1257"/>
                  </a:lnTo>
                  <a:lnTo>
                    <a:pt x="4203" y="0"/>
                  </a:lnTo>
                  <a:lnTo>
                    <a:pt x="0" y="165"/>
                  </a:lnTo>
                  <a:lnTo>
                    <a:pt x="9253" y="12910"/>
                  </a:lnTo>
                  <a:lnTo>
                    <a:pt x="41642" y="46545"/>
                  </a:lnTo>
                  <a:lnTo>
                    <a:pt x="90847" y="77106"/>
                  </a:lnTo>
                  <a:lnTo>
                    <a:pt x="132856" y="95867"/>
                  </a:lnTo>
                  <a:lnTo>
                    <a:pt x="148297" y="97294"/>
                  </a:lnTo>
                  <a:lnTo>
                    <a:pt x="149720" y="95834"/>
                  </a:lnTo>
                  <a:lnTo>
                    <a:pt x="150545" y="94970"/>
                  </a:lnTo>
                  <a:lnTo>
                    <a:pt x="155092" y="90182"/>
                  </a:lnTo>
                  <a:lnTo>
                    <a:pt x="159893" y="90042"/>
                  </a:lnTo>
                  <a:lnTo>
                    <a:pt x="164693" y="89890"/>
                  </a:lnTo>
                  <a:lnTo>
                    <a:pt x="176453" y="89623"/>
                  </a:lnTo>
                  <a:lnTo>
                    <a:pt x="173812" y="85547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1838958" y="1272866"/>
              <a:ext cx="172720" cy="143510"/>
            </a:xfrm>
            <a:custGeom>
              <a:avLst/>
              <a:gdLst/>
              <a:ahLst/>
              <a:cxnLst/>
              <a:rect l="l" t="t" r="r" b="b"/>
              <a:pathLst>
                <a:path w="172719" h="143509">
                  <a:moveTo>
                    <a:pt x="11277" y="0"/>
                  </a:moveTo>
                  <a:lnTo>
                    <a:pt x="7823" y="4064"/>
                  </a:lnTo>
                  <a:lnTo>
                    <a:pt x="3619" y="10185"/>
                  </a:lnTo>
                  <a:lnTo>
                    <a:pt x="0" y="18770"/>
                  </a:lnTo>
                  <a:lnTo>
                    <a:pt x="1643" y="26202"/>
                  </a:lnTo>
                  <a:lnTo>
                    <a:pt x="43748" y="72433"/>
                  </a:lnTo>
                  <a:lnTo>
                    <a:pt x="75760" y="99812"/>
                  </a:lnTo>
                  <a:lnTo>
                    <a:pt x="113855" y="132194"/>
                  </a:lnTo>
                  <a:lnTo>
                    <a:pt x="122181" y="139470"/>
                  </a:lnTo>
                  <a:lnTo>
                    <a:pt x="129459" y="142870"/>
                  </a:lnTo>
                  <a:lnTo>
                    <a:pt x="139739" y="143272"/>
                  </a:lnTo>
                  <a:lnTo>
                    <a:pt x="157073" y="141554"/>
                  </a:lnTo>
                  <a:lnTo>
                    <a:pt x="161378" y="134785"/>
                  </a:lnTo>
                  <a:lnTo>
                    <a:pt x="165925" y="128117"/>
                  </a:lnTo>
                  <a:lnTo>
                    <a:pt x="169214" y="124523"/>
                  </a:lnTo>
                  <a:lnTo>
                    <a:pt x="169760" y="123913"/>
                  </a:lnTo>
                  <a:lnTo>
                    <a:pt x="170903" y="122707"/>
                  </a:lnTo>
                  <a:lnTo>
                    <a:pt x="172478" y="121056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1828708" y="1152749"/>
              <a:ext cx="351790" cy="292735"/>
            </a:xfrm>
            <a:custGeom>
              <a:avLst/>
              <a:gdLst/>
              <a:ahLst/>
              <a:cxnLst/>
              <a:rect l="l" t="t" r="r" b="b"/>
              <a:pathLst>
                <a:path w="351789" h="292734">
                  <a:moveTo>
                    <a:pt x="322148" y="103428"/>
                  </a:moveTo>
                  <a:lnTo>
                    <a:pt x="330923" y="95554"/>
                  </a:lnTo>
                  <a:lnTo>
                    <a:pt x="335724" y="95707"/>
                  </a:lnTo>
                  <a:lnTo>
                    <a:pt x="340525" y="95859"/>
                  </a:lnTo>
                  <a:lnTo>
                    <a:pt x="351726" y="96786"/>
                  </a:lnTo>
                  <a:lnTo>
                    <a:pt x="347395" y="91033"/>
                  </a:lnTo>
                  <a:lnTo>
                    <a:pt x="340979" y="85693"/>
                  </a:lnTo>
                  <a:lnTo>
                    <a:pt x="331098" y="79554"/>
                  </a:lnTo>
                  <a:lnTo>
                    <a:pt x="322031" y="74494"/>
                  </a:lnTo>
                  <a:lnTo>
                    <a:pt x="318058" y="72390"/>
                  </a:lnTo>
                  <a:lnTo>
                    <a:pt x="244983" y="33223"/>
                  </a:lnTo>
                  <a:lnTo>
                    <a:pt x="238108" y="28452"/>
                  </a:lnTo>
                  <a:lnTo>
                    <a:pt x="233279" y="25534"/>
                  </a:lnTo>
                  <a:lnTo>
                    <a:pt x="228213" y="23277"/>
                  </a:lnTo>
                  <a:lnTo>
                    <a:pt x="220624" y="20485"/>
                  </a:lnTo>
                  <a:lnTo>
                    <a:pt x="208463" y="15955"/>
                  </a:lnTo>
                  <a:lnTo>
                    <a:pt x="172237" y="2374"/>
                  </a:lnTo>
                  <a:lnTo>
                    <a:pt x="160388" y="0"/>
                  </a:lnTo>
                  <a:lnTo>
                    <a:pt x="151282" y="6756"/>
                  </a:lnTo>
                  <a:lnTo>
                    <a:pt x="127356" y="25932"/>
                  </a:lnTo>
                  <a:lnTo>
                    <a:pt x="83599" y="61545"/>
                  </a:lnTo>
                  <a:lnTo>
                    <a:pt x="41549" y="95894"/>
                  </a:lnTo>
                  <a:lnTo>
                    <a:pt x="22745" y="111277"/>
                  </a:lnTo>
                  <a:lnTo>
                    <a:pt x="12146" y="119815"/>
                  </a:lnTo>
                  <a:lnTo>
                    <a:pt x="6243" y="127769"/>
                  </a:lnTo>
                  <a:lnTo>
                    <a:pt x="2905" y="139736"/>
                  </a:lnTo>
                  <a:lnTo>
                    <a:pt x="0" y="160312"/>
                  </a:lnTo>
                  <a:lnTo>
                    <a:pt x="29989" y="185914"/>
                  </a:lnTo>
                  <a:lnTo>
                    <a:pt x="82842" y="230884"/>
                  </a:lnTo>
                  <a:lnTo>
                    <a:pt x="133170" y="273670"/>
                  </a:lnTo>
                  <a:lnTo>
                    <a:pt x="155587" y="292722"/>
                  </a:lnTo>
                  <a:lnTo>
                    <a:pt x="174548" y="261302"/>
                  </a:lnTo>
                  <a:lnTo>
                    <a:pt x="179304" y="253547"/>
                  </a:lnTo>
                  <a:lnTo>
                    <a:pt x="182732" y="248556"/>
                  </a:lnTo>
                  <a:lnTo>
                    <a:pt x="186491" y="244162"/>
                  </a:lnTo>
                  <a:lnTo>
                    <a:pt x="192239" y="238201"/>
                  </a:lnTo>
                  <a:lnTo>
                    <a:pt x="216647" y="212947"/>
                  </a:lnTo>
                  <a:lnTo>
                    <a:pt x="260846" y="167085"/>
                  </a:lnTo>
                  <a:lnTo>
                    <a:pt x="303219" y="123088"/>
                  </a:lnTo>
                  <a:lnTo>
                    <a:pt x="322148" y="103428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1833418" y="1154496"/>
              <a:ext cx="340360" cy="281305"/>
            </a:xfrm>
            <a:custGeom>
              <a:avLst/>
              <a:gdLst/>
              <a:ahLst/>
              <a:cxnLst/>
              <a:rect l="l" t="t" r="r" b="b"/>
              <a:pathLst>
                <a:path w="340360" h="281305">
                  <a:moveTo>
                    <a:pt x="221195" y="22885"/>
                  </a:moveTo>
                  <a:lnTo>
                    <a:pt x="211836" y="18592"/>
                  </a:lnTo>
                  <a:lnTo>
                    <a:pt x="205333" y="16205"/>
                  </a:lnTo>
                  <a:lnTo>
                    <a:pt x="197190" y="13343"/>
                  </a:lnTo>
                  <a:lnTo>
                    <a:pt x="185602" y="9364"/>
                  </a:lnTo>
                  <a:lnTo>
                    <a:pt x="175231" y="5830"/>
                  </a:lnTo>
                  <a:lnTo>
                    <a:pt x="170738" y="4305"/>
                  </a:lnTo>
                  <a:lnTo>
                    <a:pt x="161366" y="0"/>
                  </a:lnTo>
                  <a:lnTo>
                    <a:pt x="151066" y="8191"/>
                  </a:lnTo>
                  <a:lnTo>
                    <a:pt x="126810" y="27829"/>
                  </a:lnTo>
                  <a:lnTo>
                    <a:pt x="83488" y="63047"/>
                  </a:lnTo>
                  <a:lnTo>
                    <a:pt x="42097" y="96729"/>
                  </a:lnTo>
                  <a:lnTo>
                    <a:pt x="23634" y="111760"/>
                  </a:lnTo>
                  <a:lnTo>
                    <a:pt x="13699" y="118944"/>
                  </a:lnTo>
                  <a:lnTo>
                    <a:pt x="7926" y="125845"/>
                  </a:lnTo>
                  <a:lnTo>
                    <a:pt x="4098" y="136522"/>
                  </a:lnTo>
                  <a:lnTo>
                    <a:pt x="0" y="155028"/>
                  </a:lnTo>
                  <a:lnTo>
                    <a:pt x="29307" y="179376"/>
                  </a:lnTo>
                  <a:lnTo>
                    <a:pt x="80176" y="222207"/>
                  </a:lnTo>
                  <a:lnTo>
                    <a:pt x="128428" y="262972"/>
                  </a:lnTo>
                  <a:lnTo>
                    <a:pt x="149885" y="281127"/>
                  </a:lnTo>
                  <a:lnTo>
                    <a:pt x="159553" y="264170"/>
                  </a:lnTo>
                  <a:lnTo>
                    <a:pt x="200087" y="216404"/>
                  </a:lnTo>
                  <a:lnTo>
                    <a:pt x="247664" y="167030"/>
                  </a:lnTo>
                  <a:lnTo>
                    <a:pt x="293672" y="119370"/>
                  </a:lnTo>
                  <a:lnTo>
                    <a:pt x="314299" y="98018"/>
                  </a:lnTo>
                  <a:lnTo>
                    <a:pt x="318846" y="93218"/>
                  </a:lnTo>
                  <a:lnTo>
                    <a:pt x="323646" y="93078"/>
                  </a:lnTo>
                  <a:lnTo>
                    <a:pt x="328447" y="92925"/>
                  </a:lnTo>
                  <a:lnTo>
                    <a:pt x="340207" y="92659"/>
                  </a:lnTo>
                  <a:lnTo>
                    <a:pt x="337566" y="88582"/>
                  </a:lnTo>
                  <a:lnTo>
                    <a:pt x="334911" y="84518"/>
                  </a:lnTo>
                  <a:lnTo>
                    <a:pt x="325056" y="78295"/>
                  </a:lnTo>
                  <a:lnTo>
                    <a:pt x="221195" y="22885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1828711" y="1152756"/>
              <a:ext cx="271145" cy="227965"/>
            </a:xfrm>
            <a:custGeom>
              <a:avLst/>
              <a:gdLst/>
              <a:ahLst/>
              <a:cxnLst/>
              <a:rect l="l" t="t" r="r" b="b"/>
              <a:pathLst>
                <a:path w="271144" h="227965">
                  <a:moveTo>
                    <a:pt x="160375" y="0"/>
                  </a:moveTo>
                  <a:lnTo>
                    <a:pt x="127356" y="25922"/>
                  </a:lnTo>
                  <a:lnTo>
                    <a:pt x="17439" y="115504"/>
                  </a:lnTo>
                  <a:lnTo>
                    <a:pt x="393" y="157200"/>
                  </a:lnTo>
                  <a:lnTo>
                    <a:pt x="0" y="160312"/>
                  </a:lnTo>
                  <a:lnTo>
                    <a:pt x="79400" y="227952"/>
                  </a:lnTo>
                  <a:lnTo>
                    <a:pt x="84286" y="219924"/>
                  </a:lnTo>
                  <a:lnTo>
                    <a:pt x="88669" y="213531"/>
                  </a:lnTo>
                  <a:lnTo>
                    <a:pt x="92755" y="208166"/>
                  </a:lnTo>
                  <a:lnTo>
                    <a:pt x="95732" y="204876"/>
                  </a:lnTo>
                  <a:lnTo>
                    <a:pt x="235191" y="60299"/>
                  </a:lnTo>
                  <a:lnTo>
                    <a:pt x="247954" y="58712"/>
                  </a:lnTo>
                  <a:lnTo>
                    <a:pt x="260718" y="57111"/>
                  </a:lnTo>
                  <a:lnTo>
                    <a:pt x="264553" y="52959"/>
                  </a:lnTo>
                  <a:lnTo>
                    <a:pt x="270764" y="47040"/>
                  </a:lnTo>
                  <a:lnTo>
                    <a:pt x="244983" y="33223"/>
                  </a:lnTo>
                  <a:lnTo>
                    <a:pt x="180426" y="5284"/>
                  </a:lnTo>
                  <a:lnTo>
                    <a:pt x="166471" y="622"/>
                  </a:lnTo>
                  <a:lnTo>
                    <a:pt x="160375" y="0"/>
                  </a:lnTo>
                  <a:close/>
                </a:path>
              </a:pathLst>
            </a:custGeom>
            <a:solidFill>
              <a:srgbClr val="000000">
                <a:alpha val="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7" name="object 4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56256" y="1253666"/>
              <a:ext cx="128384" cy="134975"/>
            </a:xfrm>
            <a:prstGeom prst="rect">
              <a:avLst/>
            </a:prstGeom>
          </p:spPr>
        </p:pic>
        <p:sp>
          <p:nvSpPr>
            <p:cNvPr id="48" name="object 48" descr=""/>
            <p:cNvSpPr/>
            <p:nvPr/>
          </p:nvSpPr>
          <p:spPr>
            <a:xfrm>
              <a:off x="1645194" y="921915"/>
              <a:ext cx="527685" cy="490220"/>
            </a:xfrm>
            <a:custGeom>
              <a:avLst/>
              <a:gdLst/>
              <a:ahLst/>
              <a:cxnLst/>
              <a:rect l="l" t="t" r="r" b="b"/>
              <a:pathLst>
                <a:path w="527685" h="490219">
                  <a:moveTo>
                    <a:pt x="13892" y="338753"/>
                  </a:moveTo>
                  <a:lnTo>
                    <a:pt x="8928" y="338753"/>
                  </a:lnTo>
                  <a:lnTo>
                    <a:pt x="13385" y="351834"/>
                  </a:lnTo>
                  <a:lnTo>
                    <a:pt x="146151" y="480447"/>
                  </a:lnTo>
                  <a:lnTo>
                    <a:pt x="156772" y="488476"/>
                  </a:lnTo>
                  <a:lnTo>
                    <a:pt x="165298" y="489623"/>
                  </a:lnTo>
                  <a:lnTo>
                    <a:pt x="176217" y="482511"/>
                  </a:lnTo>
                  <a:lnTo>
                    <a:pt x="194909" y="464915"/>
                  </a:lnTo>
                  <a:lnTo>
                    <a:pt x="139445" y="464915"/>
                  </a:lnTo>
                  <a:lnTo>
                    <a:pt x="17538" y="344811"/>
                  </a:lnTo>
                  <a:lnTo>
                    <a:pt x="13715" y="339070"/>
                  </a:lnTo>
                  <a:lnTo>
                    <a:pt x="13892" y="338753"/>
                  </a:lnTo>
                  <a:close/>
                </a:path>
                <a:path w="527685" h="490219">
                  <a:moveTo>
                    <a:pt x="321134" y="331755"/>
                  </a:moveTo>
                  <a:lnTo>
                    <a:pt x="18351" y="331755"/>
                  </a:lnTo>
                  <a:lnTo>
                    <a:pt x="139445" y="446932"/>
                  </a:lnTo>
                  <a:lnTo>
                    <a:pt x="139445" y="464915"/>
                  </a:lnTo>
                  <a:lnTo>
                    <a:pt x="194909" y="464915"/>
                  </a:lnTo>
                  <a:lnTo>
                    <a:pt x="212698" y="447943"/>
                  </a:lnTo>
                  <a:lnTo>
                    <a:pt x="224224" y="437362"/>
                  </a:lnTo>
                  <a:lnTo>
                    <a:pt x="230065" y="432286"/>
                  </a:lnTo>
                  <a:lnTo>
                    <a:pt x="231686" y="430980"/>
                  </a:lnTo>
                  <a:lnTo>
                    <a:pt x="238696" y="425989"/>
                  </a:lnTo>
                  <a:lnTo>
                    <a:pt x="243166" y="417950"/>
                  </a:lnTo>
                  <a:lnTo>
                    <a:pt x="247042" y="411573"/>
                  </a:lnTo>
                  <a:lnTo>
                    <a:pt x="251425" y="405179"/>
                  </a:lnTo>
                  <a:lnTo>
                    <a:pt x="255507" y="399810"/>
                  </a:lnTo>
                  <a:lnTo>
                    <a:pt x="258483" y="396513"/>
                  </a:lnTo>
                  <a:lnTo>
                    <a:pt x="321134" y="331755"/>
                  </a:lnTo>
                  <a:close/>
                </a:path>
                <a:path w="527685" h="490219">
                  <a:moveTo>
                    <a:pt x="375165" y="0"/>
                  </a:moveTo>
                  <a:lnTo>
                    <a:pt x="369286" y="2033"/>
                  </a:lnTo>
                  <a:lnTo>
                    <a:pt x="360921" y="8134"/>
                  </a:lnTo>
                  <a:lnTo>
                    <a:pt x="16268" y="299497"/>
                  </a:lnTo>
                  <a:lnTo>
                    <a:pt x="6095" y="306952"/>
                  </a:lnTo>
                  <a:lnTo>
                    <a:pt x="8102" y="317341"/>
                  </a:lnTo>
                  <a:lnTo>
                    <a:pt x="6248" y="319398"/>
                  </a:lnTo>
                  <a:lnTo>
                    <a:pt x="5092" y="322484"/>
                  </a:lnTo>
                  <a:lnTo>
                    <a:pt x="0" y="335248"/>
                  </a:lnTo>
                  <a:lnTo>
                    <a:pt x="7010" y="339718"/>
                  </a:lnTo>
                  <a:lnTo>
                    <a:pt x="8928" y="338753"/>
                  </a:lnTo>
                  <a:lnTo>
                    <a:pt x="13892" y="338753"/>
                  </a:lnTo>
                  <a:lnTo>
                    <a:pt x="17233" y="332746"/>
                  </a:lnTo>
                  <a:lnTo>
                    <a:pt x="17843" y="332174"/>
                  </a:lnTo>
                  <a:lnTo>
                    <a:pt x="18351" y="331755"/>
                  </a:lnTo>
                  <a:lnTo>
                    <a:pt x="321134" y="331755"/>
                  </a:lnTo>
                  <a:lnTo>
                    <a:pt x="397941" y="251948"/>
                  </a:lnTo>
                  <a:lnTo>
                    <a:pt x="423468" y="248761"/>
                  </a:lnTo>
                  <a:lnTo>
                    <a:pt x="427304" y="244608"/>
                  </a:lnTo>
                  <a:lnTo>
                    <a:pt x="429856" y="242373"/>
                  </a:lnTo>
                  <a:lnTo>
                    <a:pt x="506450" y="162591"/>
                  </a:lnTo>
                  <a:lnTo>
                    <a:pt x="520301" y="120933"/>
                  </a:lnTo>
                  <a:lnTo>
                    <a:pt x="527617" y="83040"/>
                  </a:lnTo>
                  <a:lnTo>
                    <a:pt x="527230" y="75665"/>
                  </a:lnTo>
                  <a:lnTo>
                    <a:pt x="523077" y="70982"/>
                  </a:lnTo>
                  <a:lnTo>
                    <a:pt x="514108" y="66211"/>
                  </a:lnTo>
                  <a:lnTo>
                    <a:pt x="390601" y="8134"/>
                  </a:lnTo>
                  <a:lnTo>
                    <a:pt x="381343" y="2033"/>
                  </a:lnTo>
                  <a:lnTo>
                    <a:pt x="375165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57323" y="1252084"/>
              <a:ext cx="128905" cy="136334"/>
            </a:xfrm>
            <a:prstGeom prst="rect">
              <a:avLst/>
            </a:prstGeom>
          </p:spPr>
        </p:pic>
        <p:sp>
          <p:nvSpPr>
            <p:cNvPr id="50" name="object 50" descr=""/>
            <p:cNvSpPr/>
            <p:nvPr/>
          </p:nvSpPr>
          <p:spPr>
            <a:xfrm>
              <a:off x="1645194" y="921915"/>
              <a:ext cx="527685" cy="490220"/>
            </a:xfrm>
            <a:custGeom>
              <a:avLst/>
              <a:gdLst/>
              <a:ahLst/>
              <a:cxnLst/>
              <a:rect l="l" t="t" r="r" b="b"/>
              <a:pathLst>
                <a:path w="527685" h="490219">
                  <a:moveTo>
                    <a:pt x="514108" y="66211"/>
                  </a:moveTo>
                  <a:lnTo>
                    <a:pt x="488215" y="53906"/>
                  </a:lnTo>
                  <a:lnTo>
                    <a:pt x="446492" y="34301"/>
                  </a:lnTo>
                  <a:lnTo>
                    <a:pt x="407700" y="16131"/>
                  </a:lnTo>
                  <a:lnTo>
                    <a:pt x="390601" y="8134"/>
                  </a:lnTo>
                  <a:lnTo>
                    <a:pt x="381343" y="2033"/>
                  </a:lnTo>
                  <a:lnTo>
                    <a:pt x="375165" y="0"/>
                  </a:lnTo>
                  <a:lnTo>
                    <a:pt x="369286" y="2033"/>
                  </a:lnTo>
                  <a:lnTo>
                    <a:pt x="360921" y="8134"/>
                  </a:lnTo>
                  <a:lnTo>
                    <a:pt x="301148" y="58235"/>
                  </a:lnTo>
                  <a:lnTo>
                    <a:pt x="183332" y="157883"/>
                  </a:lnTo>
                  <a:lnTo>
                    <a:pt x="68147" y="255497"/>
                  </a:lnTo>
                  <a:lnTo>
                    <a:pt x="16268" y="299497"/>
                  </a:lnTo>
                  <a:lnTo>
                    <a:pt x="6095" y="306952"/>
                  </a:lnTo>
                  <a:lnTo>
                    <a:pt x="8102" y="317341"/>
                  </a:lnTo>
                  <a:lnTo>
                    <a:pt x="6248" y="319398"/>
                  </a:lnTo>
                  <a:lnTo>
                    <a:pt x="5092" y="322484"/>
                  </a:lnTo>
                  <a:lnTo>
                    <a:pt x="0" y="335248"/>
                  </a:lnTo>
                  <a:lnTo>
                    <a:pt x="3505" y="337483"/>
                  </a:lnTo>
                  <a:lnTo>
                    <a:pt x="7010" y="339718"/>
                  </a:lnTo>
                  <a:lnTo>
                    <a:pt x="8928" y="338753"/>
                  </a:lnTo>
                  <a:lnTo>
                    <a:pt x="13385" y="351834"/>
                  </a:lnTo>
                  <a:lnTo>
                    <a:pt x="37768" y="375568"/>
                  </a:lnTo>
                  <a:lnTo>
                    <a:pt x="83002" y="419374"/>
                  </a:lnTo>
                  <a:lnTo>
                    <a:pt x="126619" y="461564"/>
                  </a:lnTo>
                  <a:lnTo>
                    <a:pt x="156772" y="488476"/>
                  </a:lnTo>
                  <a:lnTo>
                    <a:pt x="165298" y="489623"/>
                  </a:lnTo>
                  <a:lnTo>
                    <a:pt x="176217" y="482511"/>
                  </a:lnTo>
                  <a:lnTo>
                    <a:pt x="194017" y="465766"/>
                  </a:lnTo>
                  <a:lnTo>
                    <a:pt x="212698" y="447943"/>
                  </a:lnTo>
                  <a:lnTo>
                    <a:pt x="224224" y="437362"/>
                  </a:lnTo>
                  <a:lnTo>
                    <a:pt x="230065" y="432286"/>
                  </a:lnTo>
                  <a:lnTo>
                    <a:pt x="231686" y="430980"/>
                  </a:lnTo>
                  <a:lnTo>
                    <a:pt x="238696" y="425989"/>
                  </a:lnTo>
                  <a:lnTo>
                    <a:pt x="280342" y="374044"/>
                  </a:lnTo>
                  <a:lnTo>
                    <a:pt x="325623" y="327102"/>
                  </a:lnTo>
                  <a:lnTo>
                    <a:pt x="370363" y="280639"/>
                  </a:lnTo>
                  <a:lnTo>
                    <a:pt x="390601" y="259607"/>
                  </a:lnTo>
                  <a:lnTo>
                    <a:pt x="397941" y="251948"/>
                  </a:lnTo>
                  <a:lnTo>
                    <a:pt x="410705" y="250348"/>
                  </a:lnTo>
                  <a:lnTo>
                    <a:pt x="423468" y="248761"/>
                  </a:lnTo>
                  <a:lnTo>
                    <a:pt x="427304" y="244608"/>
                  </a:lnTo>
                  <a:lnTo>
                    <a:pt x="469111" y="201644"/>
                  </a:lnTo>
                  <a:lnTo>
                    <a:pt x="506450" y="162591"/>
                  </a:lnTo>
                  <a:lnTo>
                    <a:pt x="520301" y="120933"/>
                  </a:lnTo>
                  <a:lnTo>
                    <a:pt x="527617" y="83040"/>
                  </a:lnTo>
                  <a:lnTo>
                    <a:pt x="527230" y="75665"/>
                  </a:lnTo>
                  <a:lnTo>
                    <a:pt x="523077" y="70982"/>
                  </a:lnTo>
                  <a:lnTo>
                    <a:pt x="514108" y="66211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1665883" y="930188"/>
              <a:ext cx="497205" cy="430530"/>
            </a:xfrm>
            <a:custGeom>
              <a:avLst/>
              <a:gdLst/>
              <a:ahLst/>
              <a:cxnLst/>
              <a:rect l="l" t="t" r="r" b="b"/>
              <a:pathLst>
                <a:path w="497205" h="430530">
                  <a:moveTo>
                    <a:pt x="356908" y="0"/>
                  </a:moveTo>
                  <a:lnTo>
                    <a:pt x="348780" y="0"/>
                  </a:lnTo>
                  <a:lnTo>
                    <a:pt x="343712" y="1714"/>
                  </a:lnTo>
                  <a:lnTo>
                    <a:pt x="1854" y="293408"/>
                  </a:lnTo>
                  <a:lnTo>
                    <a:pt x="190" y="296824"/>
                  </a:lnTo>
                  <a:lnTo>
                    <a:pt x="0" y="304228"/>
                  </a:lnTo>
                  <a:lnTo>
                    <a:pt x="1498" y="307733"/>
                  </a:lnTo>
                  <a:lnTo>
                    <a:pt x="129438" y="428586"/>
                  </a:lnTo>
                  <a:lnTo>
                    <a:pt x="132969" y="429983"/>
                  </a:lnTo>
                  <a:lnTo>
                    <a:pt x="136715" y="429983"/>
                  </a:lnTo>
                  <a:lnTo>
                    <a:pt x="140627" y="429983"/>
                  </a:lnTo>
                  <a:lnTo>
                    <a:pt x="144272" y="428485"/>
                  </a:lnTo>
                  <a:lnTo>
                    <a:pt x="495439" y="76695"/>
                  </a:lnTo>
                  <a:lnTo>
                    <a:pt x="496709" y="73164"/>
                  </a:lnTo>
                  <a:lnTo>
                    <a:pt x="495528" y="66433"/>
                  </a:lnTo>
                  <a:lnTo>
                    <a:pt x="493141" y="63538"/>
                  </a:lnTo>
                  <a:lnTo>
                    <a:pt x="359740" y="584"/>
                  </a:lnTo>
                  <a:lnTo>
                    <a:pt x="35690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1662690" y="927008"/>
              <a:ext cx="503555" cy="436880"/>
            </a:xfrm>
            <a:custGeom>
              <a:avLst/>
              <a:gdLst/>
              <a:ahLst/>
              <a:cxnLst/>
              <a:rect l="l" t="t" r="r" b="b"/>
              <a:pathLst>
                <a:path w="503555" h="436880">
                  <a:moveTo>
                    <a:pt x="360565" y="0"/>
                  </a:moveTo>
                  <a:lnTo>
                    <a:pt x="351155" y="0"/>
                  </a:lnTo>
                  <a:lnTo>
                    <a:pt x="345452" y="1955"/>
                  </a:lnTo>
                  <a:lnTo>
                    <a:pt x="2336" y="294716"/>
                  </a:lnTo>
                  <a:lnTo>
                    <a:pt x="228" y="299072"/>
                  </a:lnTo>
                  <a:lnTo>
                    <a:pt x="0" y="308178"/>
                  </a:lnTo>
                  <a:lnTo>
                    <a:pt x="1879" y="312635"/>
                  </a:lnTo>
                  <a:lnTo>
                    <a:pt x="131038" y="434644"/>
                  </a:lnTo>
                  <a:lnTo>
                    <a:pt x="135343" y="436333"/>
                  </a:lnTo>
                  <a:lnTo>
                    <a:pt x="144665" y="436333"/>
                  </a:lnTo>
                  <a:lnTo>
                    <a:pt x="149110" y="434505"/>
                  </a:lnTo>
                  <a:lnTo>
                    <a:pt x="153642" y="429983"/>
                  </a:lnTo>
                  <a:lnTo>
                    <a:pt x="137109" y="429983"/>
                  </a:lnTo>
                  <a:lnTo>
                    <a:pt x="134289" y="428980"/>
                  </a:lnTo>
                  <a:lnTo>
                    <a:pt x="5245" y="307073"/>
                  </a:lnTo>
                  <a:lnTo>
                    <a:pt x="5422" y="300443"/>
                  </a:lnTo>
                  <a:lnTo>
                    <a:pt x="348500" y="7696"/>
                  </a:lnTo>
                  <a:lnTo>
                    <a:pt x="352894" y="6350"/>
                  </a:lnTo>
                  <a:lnTo>
                    <a:pt x="375846" y="6350"/>
                  </a:lnTo>
                  <a:lnTo>
                    <a:pt x="363867" y="698"/>
                  </a:lnTo>
                  <a:lnTo>
                    <a:pt x="360565" y="0"/>
                  </a:lnTo>
                  <a:close/>
                </a:path>
                <a:path w="503555" h="436880">
                  <a:moveTo>
                    <a:pt x="375846" y="6350"/>
                  </a:moveTo>
                  <a:lnTo>
                    <a:pt x="359549" y="6350"/>
                  </a:lnTo>
                  <a:lnTo>
                    <a:pt x="361937" y="6807"/>
                  </a:lnTo>
                  <a:lnTo>
                    <a:pt x="496912" y="70497"/>
                  </a:lnTo>
                  <a:lnTo>
                    <a:pt x="497890" y="76123"/>
                  </a:lnTo>
                  <a:lnTo>
                    <a:pt x="145745" y="428891"/>
                  </a:lnTo>
                  <a:lnTo>
                    <a:pt x="142836" y="429983"/>
                  </a:lnTo>
                  <a:lnTo>
                    <a:pt x="153642" y="429983"/>
                  </a:lnTo>
                  <a:lnTo>
                    <a:pt x="501624" y="81381"/>
                  </a:lnTo>
                  <a:lnTo>
                    <a:pt x="503212" y="76835"/>
                  </a:lnTo>
                  <a:lnTo>
                    <a:pt x="501675" y="68033"/>
                  </a:lnTo>
                  <a:lnTo>
                    <a:pt x="498652" y="64287"/>
                  </a:lnTo>
                  <a:lnTo>
                    <a:pt x="375846" y="635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1678344" y="940504"/>
              <a:ext cx="468630" cy="400685"/>
            </a:xfrm>
            <a:custGeom>
              <a:avLst/>
              <a:gdLst/>
              <a:ahLst/>
              <a:cxnLst/>
              <a:rect l="l" t="t" r="r" b="b"/>
              <a:pathLst>
                <a:path w="468630" h="400684">
                  <a:moveTo>
                    <a:pt x="342150" y="0"/>
                  </a:moveTo>
                  <a:lnTo>
                    <a:pt x="336257" y="787"/>
                  </a:lnTo>
                  <a:lnTo>
                    <a:pt x="332105" y="4381"/>
                  </a:lnTo>
                  <a:lnTo>
                    <a:pt x="25" y="288848"/>
                  </a:lnTo>
                  <a:lnTo>
                    <a:pt x="0" y="290969"/>
                  </a:lnTo>
                  <a:lnTo>
                    <a:pt x="120484" y="400646"/>
                  </a:lnTo>
                  <a:lnTo>
                    <a:pt x="128422" y="400469"/>
                  </a:lnTo>
                  <a:lnTo>
                    <a:pt x="468058" y="63093"/>
                  </a:lnTo>
                  <a:lnTo>
                    <a:pt x="467461" y="59537"/>
                  </a:lnTo>
                  <a:lnTo>
                    <a:pt x="3421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4" name="object 5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98574" y="1030046"/>
              <a:ext cx="345097" cy="296570"/>
            </a:xfrm>
            <a:prstGeom prst="rect">
              <a:avLst/>
            </a:prstGeom>
          </p:spPr>
        </p:pic>
        <p:pic>
          <p:nvPicPr>
            <p:cNvPr id="55" name="object 55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72147" y="1156412"/>
              <a:ext cx="209842" cy="200453"/>
            </a:xfrm>
            <a:prstGeom prst="rect">
              <a:avLst/>
            </a:prstGeom>
          </p:spPr>
        </p:pic>
        <p:sp>
          <p:nvSpPr>
            <p:cNvPr id="56" name="object 56" descr=""/>
            <p:cNvSpPr/>
            <p:nvPr/>
          </p:nvSpPr>
          <p:spPr>
            <a:xfrm>
              <a:off x="1647852" y="1210885"/>
              <a:ext cx="28575" cy="54610"/>
            </a:xfrm>
            <a:custGeom>
              <a:avLst/>
              <a:gdLst/>
              <a:ahLst/>
              <a:cxnLst/>
              <a:rect l="l" t="t" r="r" b="b"/>
              <a:pathLst>
                <a:path w="28575" h="54609">
                  <a:moveTo>
                    <a:pt x="26022" y="0"/>
                  </a:moveTo>
                  <a:lnTo>
                    <a:pt x="18110" y="6705"/>
                  </a:lnTo>
                  <a:lnTo>
                    <a:pt x="13601" y="10528"/>
                  </a:lnTo>
                  <a:lnTo>
                    <a:pt x="3525" y="18335"/>
                  </a:lnTo>
                  <a:lnTo>
                    <a:pt x="0" y="23929"/>
                  </a:lnTo>
                  <a:lnTo>
                    <a:pt x="2875" y="30005"/>
                  </a:lnTo>
                  <a:lnTo>
                    <a:pt x="12001" y="39255"/>
                  </a:lnTo>
                  <a:lnTo>
                    <a:pt x="14859" y="41986"/>
                  </a:lnTo>
                  <a:lnTo>
                    <a:pt x="20574" y="47447"/>
                  </a:lnTo>
                  <a:lnTo>
                    <a:pt x="27990" y="54521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1824685" y="1012584"/>
              <a:ext cx="335915" cy="337185"/>
            </a:xfrm>
            <a:custGeom>
              <a:avLst/>
              <a:gdLst/>
              <a:ahLst/>
              <a:cxnLst/>
              <a:rect l="l" t="t" r="r" b="b"/>
              <a:pathLst>
                <a:path w="335914" h="337184">
                  <a:moveTo>
                    <a:pt x="334035" y="0"/>
                  </a:moveTo>
                  <a:lnTo>
                    <a:pt x="0" y="337007"/>
                  </a:lnTo>
                  <a:lnTo>
                    <a:pt x="10642" y="334873"/>
                  </a:lnTo>
                  <a:lnTo>
                    <a:pt x="13627" y="332320"/>
                  </a:lnTo>
                  <a:lnTo>
                    <a:pt x="330619" y="14033"/>
                  </a:lnTo>
                  <a:lnTo>
                    <a:pt x="335318" y="7226"/>
                  </a:lnTo>
                  <a:lnTo>
                    <a:pt x="3340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1678343" y="941519"/>
              <a:ext cx="468630" cy="398780"/>
            </a:xfrm>
            <a:custGeom>
              <a:avLst/>
              <a:gdLst/>
              <a:ahLst/>
              <a:cxnLst/>
              <a:rect l="l" t="t" r="r" b="b"/>
              <a:pathLst>
                <a:path w="468630" h="398780">
                  <a:moveTo>
                    <a:pt x="343179" y="0"/>
                  </a:moveTo>
                  <a:lnTo>
                    <a:pt x="337896" y="0"/>
                  </a:lnTo>
                  <a:lnTo>
                    <a:pt x="334670" y="1155"/>
                  </a:lnTo>
                  <a:lnTo>
                    <a:pt x="25" y="287832"/>
                  </a:lnTo>
                  <a:lnTo>
                    <a:pt x="0" y="289953"/>
                  </a:lnTo>
                  <a:lnTo>
                    <a:pt x="117830" y="397217"/>
                  </a:lnTo>
                  <a:lnTo>
                    <a:pt x="120980" y="398348"/>
                  </a:lnTo>
                  <a:lnTo>
                    <a:pt x="127495" y="398348"/>
                  </a:lnTo>
                  <a:lnTo>
                    <a:pt x="130822" y="397078"/>
                  </a:lnTo>
                  <a:lnTo>
                    <a:pt x="135936" y="391998"/>
                  </a:lnTo>
                  <a:lnTo>
                    <a:pt x="122453" y="391998"/>
                  </a:lnTo>
                  <a:lnTo>
                    <a:pt x="120840" y="391375"/>
                  </a:lnTo>
                  <a:lnTo>
                    <a:pt x="8407" y="289013"/>
                  </a:lnTo>
                  <a:lnTo>
                    <a:pt x="336257" y="8178"/>
                  </a:lnTo>
                  <a:lnTo>
                    <a:pt x="337616" y="6997"/>
                  </a:lnTo>
                  <a:lnTo>
                    <a:pt x="339356" y="6350"/>
                  </a:lnTo>
                  <a:lnTo>
                    <a:pt x="357642" y="6350"/>
                  </a:lnTo>
                  <a:lnTo>
                    <a:pt x="345211" y="444"/>
                  </a:lnTo>
                  <a:lnTo>
                    <a:pt x="343179" y="0"/>
                  </a:lnTo>
                  <a:close/>
                </a:path>
                <a:path w="468630" h="398780">
                  <a:moveTo>
                    <a:pt x="357642" y="6350"/>
                  </a:moveTo>
                  <a:lnTo>
                    <a:pt x="342290" y="6350"/>
                  </a:lnTo>
                  <a:lnTo>
                    <a:pt x="343369" y="6604"/>
                  </a:lnTo>
                  <a:lnTo>
                    <a:pt x="459384" y="61709"/>
                  </a:lnTo>
                  <a:lnTo>
                    <a:pt x="127635" y="391312"/>
                  </a:lnTo>
                  <a:lnTo>
                    <a:pt x="125945" y="391998"/>
                  </a:lnTo>
                  <a:lnTo>
                    <a:pt x="135936" y="391998"/>
                  </a:lnTo>
                  <a:lnTo>
                    <a:pt x="465937" y="64147"/>
                  </a:lnTo>
                  <a:lnTo>
                    <a:pt x="468058" y="62077"/>
                  </a:lnTo>
                  <a:lnTo>
                    <a:pt x="467461" y="58521"/>
                  </a:lnTo>
                  <a:lnTo>
                    <a:pt x="357642" y="6350"/>
                  </a:lnTo>
                  <a:close/>
                </a:path>
              </a:pathLst>
            </a:custGeom>
            <a:solidFill>
              <a:srgbClr val="000000">
                <a:alpha val="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1667934" y="932173"/>
              <a:ext cx="492759" cy="426084"/>
            </a:xfrm>
            <a:custGeom>
              <a:avLst/>
              <a:gdLst/>
              <a:ahLst/>
              <a:cxnLst/>
              <a:rect l="l" t="t" r="r" b="b"/>
              <a:pathLst>
                <a:path w="492760" h="426084">
                  <a:moveTo>
                    <a:pt x="4787" y="291338"/>
                  </a:moveTo>
                  <a:lnTo>
                    <a:pt x="177" y="295275"/>
                  </a:lnTo>
                  <a:lnTo>
                    <a:pt x="0" y="301904"/>
                  </a:lnTo>
                  <a:lnTo>
                    <a:pt x="4419" y="306070"/>
                  </a:lnTo>
                  <a:lnTo>
                    <a:pt x="126885" y="421767"/>
                  </a:lnTo>
                  <a:lnTo>
                    <a:pt x="131292" y="425932"/>
                  </a:lnTo>
                  <a:lnTo>
                    <a:pt x="138404" y="425831"/>
                  </a:lnTo>
                  <a:lnTo>
                    <a:pt x="142684" y="421538"/>
                  </a:lnTo>
                  <a:lnTo>
                    <a:pt x="488365" y="75247"/>
                  </a:lnTo>
                  <a:lnTo>
                    <a:pt x="492645" y="70954"/>
                  </a:lnTo>
                  <a:lnTo>
                    <a:pt x="491667" y="65328"/>
                  </a:lnTo>
                  <a:lnTo>
                    <a:pt x="486181" y="62738"/>
                  </a:lnTo>
                  <a:lnTo>
                    <a:pt x="358686" y="2590"/>
                  </a:lnTo>
                  <a:lnTo>
                    <a:pt x="353212" y="0"/>
                  </a:lnTo>
                  <a:lnTo>
                    <a:pt x="344944" y="1092"/>
                  </a:lnTo>
                  <a:lnTo>
                    <a:pt x="340334" y="5041"/>
                  </a:lnTo>
                  <a:lnTo>
                    <a:pt x="4787" y="291338"/>
                  </a:lnTo>
                  <a:close/>
                </a:path>
              </a:pathLst>
            </a:custGeom>
            <a:ln w="63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2011248" y="993317"/>
              <a:ext cx="76835" cy="149225"/>
            </a:xfrm>
            <a:custGeom>
              <a:avLst/>
              <a:gdLst/>
              <a:ahLst/>
              <a:cxnLst/>
              <a:rect l="l" t="t" r="r" b="b"/>
              <a:pathLst>
                <a:path w="76835" h="149225">
                  <a:moveTo>
                    <a:pt x="21412" y="10058"/>
                  </a:moveTo>
                  <a:lnTo>
                    <a:pt x="21107" y="9715"/>
                  </a:lnTo>
                  <a:lnTo>
                    <a:pt x="20599" y="9652"/>
                  </a:lnTo>
                  <a:lnTo>
                    <a:pt x="20294" y="9639"/>
                  </a:lnTo>
                  <a:lnTo>
                    <a:pt x="20104" y="9652"/>
                  </a:lnTo>
                  <a:lnTo>
                    <a:pt x="19304" y="9779"/>
                  </a:lnTo>
                  <a:lnTo>
                    <a:pt x="18580" y="10375"/>
                  </a:lnTo>
                  <a:lnTo>
                    <a:pt x="18364" y="11417"/>
                  </a:lnTo>
                  <a:lnTo>
                    <a:pt x="18186" y="11874"/>
                  </a:lnTo>
                  <a:lnTo>
                    <a:pt x="12852" y="15963"/>
                  </a:lnTo>
                  <a:lnTo>
                    <a:pt x="12306" y="16637"/>
                  </a:lnTo>
                  <a:lnTo>
                    <a:pt x="12407" y="17183"/>
                  </a:lnTo>
                  <a:lnTo>
                    <a:pt x="12484" y="17500"/>
                  </a:lnTo>
                  <a:lnTo>
                    <a:pt x="12776" y="17691"/>
                  </a:lnTo>
                  <a:lnTo>
                    <a:pt x="13436" y="17792"/>
                  </a:lnTo>
                  <a:lnTo>
                    <a:pt x="13741" y="17754"/>
                  </a:lnTo>
                  <a:lnTo>
                    <a:pt x="21196" y="11201"/>
                  </a:lnTo>
                  <a:lnTo>
                    <a:pt x="21412" y="10058"/>
                  </a:lnTo>
                  <a:close/>
                </a:path>
                <a:path w="76835" h="149225">
                  <a:moveTo>
                    <a:pt x="26835" y="9931"/>
                  </a:moveTo>
                  <a:lnTo>
                    <a:pt x="26543" y="9550"/>
                  </a:lnTo>
                  <a:lnTo>
                    <a:pt x="25996" y="9474"/>
                  </a:lnTo>
                  <a:lnTo>
                    <a:pt x="25628" y="9474"/>
                  </a:lnTo>
                  <a:lnTo>
                    <a:pt x="24841" y="9537"/>
                  </a:lnTo>
                  <a:lnTo>
                    <a:pt x="24066" y="10083"/>
                  </a:lnTo>
                  <a:lnTo>
                    <a:pt x="23406" y="12293"/>
                  </a:lnTo>
                  <a:lnTo>
                    <a:pt x="22390" y="13944"/>
                  </a:lnTo>
                  <a:lnTo>
                    <a:pt x="19227" y="17056"/>
                  </a:lnTo>
                  <a:lnTo>
                    <a:pt x="17310" y="18288"/>
                  </a:lnTo>
                  <a:lnTo>
                    <a:pt x="14490" y="19507"/>
                  </a:lnTo>
                  <a:lnTo>
                    <a:pt x="14008" y="20193"/>
                  </a:lnTo>
                  <a:lnTo>
                    <a:pt x="14300" y="20980"/>
                  </a:lnTo>
                  <a:lnTo>
                    <a:pt x="14579" y="21145"/>
                  </a:lnTo>
                  <a:lnTo>
                    <a:pt x="15227" y="21247"/>
                  </a:lnTo>
                  <a:lnTo>
                    <a:pt x="15595" y="21196"/>
                  </a:lnTo>
                  <a:lnTo>
                    <a:pt x="18503" y="19939"/>
                  </a:lnTo>
                  <a:lnTo>
                    <a:pt x="20916" y="18376"/>
                  </a:lnTo>
                  <a:lnTo>
                    <a:pt x="24828" y="14503"/>
                  </a:lnTo>
                  <a:lnTo>
                    <a:pt x="26111" y="12420"/>
                  </a:lnTo>
                  <a:lnTo>
                    <a:pt x="26835" y="9931"/>
                  </a:lnTo>
                  <a:close/>
                </a:path>
                <a:path w="76835" h="149225">
                  <a:moveTo>
                    <a:pt x="32473" y="9753"/>
                  </a:moveTo>
                  <a:lnTo>
                    <a:pt x="32181" y="9347"/>
                  </a:lnTo>
                  <a:lnTo>
                    <a:pt x="31623" y="9271"/>
                  </a:lnTo>
                  <a:lnTo>
                    <a:pt x="30518" y="9321"/>
                  </a:lnTo>
                  <a:lnTo>
                    <a:pt x="29730" y="9867"/>
                  </a:lnTo>
                  <a:lnTo>
                    <a:pt x="28778" y="12776"/>
                  </a:lnTo>
                  <a:lnTo>
                    <a:pt x="27279" y="15163"/>
                  </a:lnTo>
                  <a:lnTo>
                    <a:pt x="22771" y="19659"/>
                  </a:lnTo>
                  <a:lnTo>
                    <a:pt x="20015" y="21475"/>
                  </a:lnTo>
                  <a:lnTo>
                    <a:pt x="16319" y="23152"/>
                  </a:lnTo>
                  <a:lnTo>
                    <a:pt x="15862" y="23837"/>
                  </a:lnTo>
                  <a:lnTo>
                    <a:pt x="16179" y="24612"/>
                  </a:lnTo>
                  <a:lnTo>
                    <a:pt x="16459" y="24777"/>
                  </a:lnTo>
                  <a:lnTo>
                    <a:pt x="17106" y="24866"/>
                  </a:lnTo>
                  <a:lnTo>
                    <a:pt x="17500" y="24803"/>
                  </a:lnTo>
                  <a:lnTo>
                    <a:pt x="21285" y="23101"/>
                  </a:lnTo>
                  <a:lnTo>
                    <a:pt x="24485" y="20967"/>
                  </a:lnTo>
                  <a:lnTo>
                    <a:pt x="29718" y="15748"/>
                  </a:lnTo>
                  <a:lnTo>
                    <a:pt x="31457" y="12954"/>
                  </a:lnTo>
                  <a:lnTo>
                    <a:pt x="32473" y="9753"/>
                  </a:lnTo>
                  <a:close/>
                </a:path>
                <a:path w="76835" h="149225">
                  <a:moveTo>
                    <a:pt x="38112" y="9537"/>
                  </a:moveTo>
                  <a:lnTo>
                    <a:pt x="37820" y="9131"/>
                  </a:lnTo>
                  <a:lnTo>
                    <a:pt x="37249" y="9055"/>
                  </a:lnTo>
                  <a:lnTo>
                    <a:pt x="36931" y="9042"/>
                  </a:lnTo>
                  <a:lnTo>
                    <a:pt x="36156" y="9093"/>
                  </a:lnTo>
                  <a:lnTo>
                    <a:pt x="35382" y="9626"/>
                  </a:lnTo>
                  <a:lnTo>
                    <a:pt x="34175" y="13271"/>
                  </a:lnTo>
                  <a:lnTo>
                    <a:pt x="32219" y="16395"/>
                  </a:lnTo>
                  <a:lnTo>
                    <a:pt x="26327" y="22301"/>
                  </a:lnTo>
                  <a:lnTo>
                    <a:pt x="22758" y="24688"/>
                  </a:lnTo>
                  <a:lnTo>
                    <a:pt x="18173" y="26797"/>
                  </a:lnTo>
                  <a:lnTo>
                    <a:pt x="17729" y="27495"/>
                  </a:lnTo>
                  <a:lnTo>
                    <a:pt x="18059" y="28257"/>
                  </a:lnTo>
                  <a:lnTo>
                    <a:pt x="18338" y="28409"/>
                  </a:lnTo>
                  <a:lnTo>
                    <a:pt x="18999" y="28498"/>
                  </a:lnTo>
                  <a:lnTo>
                    <a:pt x="19392" y="28448"/>
                  </a:lnTo>
                  <a:lnTo>
                    <a:pt x="24041" y="26301"/>
                  </a:lnTo>
                  <a:lnTo>
                    <a:pt x="28054" y="23609"/>
                  </a:lnTo>
                  <a:lnTo>
                    <a:pt x="34632" y="16992"/>
                  </a:lnTo>
                  <a:lnTo>
                    <a:pt x="36830" y="13462"/>
                  </a:lnTo>
                  <a:lnTo>
                    <a:pt x="38112" y="9537"/>
                  </a:lnTo>
                  <a:close/>
                </a:path>
                <a:path w="76835" h="149225">
                  <a:moveTo>
                    <a:pt x="49733" y="18884"/>
                  </a:moveTo>
                  <a:lnTo>
                    <a:pt x="48374" y="21945"/>
                  </a:lnTo>
                  <a:lnTo>
                    <a:pt x="48844" y="22161"/>
                  </a:lnTo>
                  <a:lnTo>
                    <a:pt x="48996" y="22212"/>
                  </a:lnTo>
                  <a:lnTo>
                    <a:pt x="49733" y="18884"/>
                  </a:lnTo>
                  <a:close/>
                </a:path>
                <a:path w="76835" h="149225">
                  <a:moveTo>
                    <a:pt x="50571" y="22999"/>
                  </a:moveTo>
                  <a:lnTo>
                    <a:pt x="48844" y="22161"/>
                  </a:lnTo>
                  <a:lnTo>
                    <a:pt x="47879" y="21742"/>
                  </a:lnTo>
                  <a:lnTo>
                    <a:pt x="46139" y="20993"/>
                  </a:lnTo>
                  <a:lnTo>
                    <a:pt x="47586" y="19875"/>
                  </a:lnTo>
                  <a:lnTo>
                    <a:pt x="47637" y="19672"/>
                  </a:lnTo>
                  <a:lnTo>
                    <a:pt x="47345" y="19189"/>
                  </a:lnTo>
                  <a:lnTo>
                    <a:pt x="46761" y="18694"/>
                  </a:lnTo>
                  <a:lnTo>
                    <a:pt x="46215" y="18275"/>
                  </a:lnTo>
                  <a:lnTo>
                    <a:pt x="46215" y="19875"/>
                  </a:lnTo>
                  <a:lnTo>
                    <a:pt x="43383" y="22047"/>
                  </a:lnTo>
                  <a:lnTo>
                    <a:pt x="42379" y="19710"/>
                  </a:lnTo>
                  <a:lnTo>
                    <a:pt x="42278" y="19392"/>
                  </a:lnTo>
                  <a:lnTo>
                    <a:pt x="41897" y="19062"/>
                  </a:lnTo>
                  <a:lnTo>
                    <a:pt x="41338" y="18910"/>
                  </a:lnTo>
                  <a:lnTo>
                    <a:pt x="40855" y="18834"/>
                  </a:lnTo>
                  <a:lnTo>
                    <a:pt x="40551" y="18808"/>
                  </a:lnTo>
                  <a:lnTo>
                    <a:pt x="40220" y="18834"/>
                  </a:lnTo>
                  <a:lnTo>
                    <a:pt x="39306" y="19088"/>
                  </a:lnTo>
                  <a:lnTo>
                    <a:pt x="38823" y="19304"/>
                  </a:lnTo>
                  <a:lnTo>
                    <a:pt x="38239" y="19723"/>
                  </a:lnTo>
                  <a:lnTo>
                    <a:pt x="38239" y="30314"/>
                  </a:lnTo>
                  <a:lnTo>
                    <a:pt x="38061" y="30276"/>
                  </a:lnTo>
                  <a:lnTo>
                    <a:pt x="38061" y="31318"/>
                  </a:lnTo>
                  <a:lnTo>
                    <a:pt x="37909" y="31864"/>
                  </a:lnTo>
                  <a:lnTo>
                    <a:pt x="37731" y="32321"/>
                  </a:lnTo>
                  <a:lnTo>
                    <a:pt x="37465" y="32842"/>
                  </a:lnTo>
                  <a:lnTo>
                    <a:pt x="35509" y="32321"/>
                  </a:lnTo>
                  <a:lnTo>
                    <a:pt x="35140" y="31750"/>
                  </a:lnTo>
                  <a:lnTo>
                    <a:pt x="33680" y="29629"/>
                  </a:lnTo>
                  <a:lnTo>
                    <a:pt x="34823" y="28651"/>
                  </a:lnTo>
                  <a:lnTo>
                    <a:pt x="35128" y="28702"/>
                  </a:lnTo>
                  <a:lnTo>
                    <a:pt x="35483" y="29070"/>
                  </a:lnTo>
                  <a:lnTo>
                    <a:pt x="35763" y="30060"/>
                  </a:lnTo>
                  <a:lnTo>
                    <a:pt x="35877" y="30314"/>
                  </a:lnTo>
                  <a:lnTo>
                    <a:pt x="36195" y="30822"/>
                  </a:lnTo>
                  <a:lnTo>
                    <a:pt x="38061" y="31318"/>
                  </a:lnTo>
                  <a:lnTo>
                    <a:pt x="38061" y="30276"/>
                  </a:lnTo>
                  <a:lnTo>
                    <a:pt x="37426" y="30099"/>
                  </a:lnTo>
                  <a:lnTo>
                    <a:pt x="36918" y="29629"/>
                  </a:lnTo>
                  <a:lnTo>
                    <a:pt x="36652" y="28651"/>
                  </a:lnTo>
                  <a:lnTo>
                    <a:pt x="36068" y="26517"/>
                  </a:lnTo>
                  <a:lnTo>
                    <a:pt x="35979" y="26073"/>
                  </a:lnTo>
                  <a:lnTo>
                    <a:pt x="37134" y="25107"/>
                  </a:lnTo>
                  <a:lnTo>
                    <a:pt x="37465" y="25146"/>
                  </a:lnTo>
                  <a:lnTo>
                    <a:pt x="37579" y="25361"/>
                  </a:lnTo>
                  <a:lnTo>
                    <a:pt x="38150" y="29070"/>
                  </a:lnTo>
                  <a:lnTo>
                    <a:pt x="38239" y="30314"/>
                  </a:lnTo>
                  <a:lnTo>
                    <a:pt x="38239" y="19723"/>
                  </a:lnTo>
                  <a:lnTo>
                    <a:pt x="38011" y="19875"/>
                  </a:lnTo>
                  <a:lnTo>
                    <a:pt x="37807" y="20066"/>
                  </a:lnTo>
                  <a:lnTo>
                    <a:pt x="37198" y="20828"/>
                  </a:lnTo>
                  <a:lnTo>
                    <a:pt x="37096" y="22047"/>
                  </a:lnTo>
                  <a:lnTo>
                    <a:pt x="37261" y="23228"/>
                  </a:lnTo>
                  <a:lnTo>
                    <a:pt x="34582" y="21094"/>
                  </a:lnTo>
                  <a:lnTo>
                    <a:pt x="34709" y="20828"/>
                  </a:lnTo>
                  <a:lnTo>
                    <a:pt x="41071" y="15913"/>
                  </a:lnTo>
                  <a:lnTo>
                    <a:pt x="41351" y="15951"/>
                  </a:lnTo>
                  <a:lnTo>
                    <a:pt x="46101" y="19672"/>
                  </a:lnTo>
                  <a:lnTo>
                    <a:pt x="46215" y="19875"/>
                  </a:lnTo>
                  <a:lnTo>
                    <a:pt x="46215" y="18275"/>
                  </a:lnTo>
                  <a:lnTo>
                    <a:pt x="43218" y="15913"/>
                  </a:lnTo>
                  <a:lnTo>
                    <a:pt x="42303" y="15201"/>
                  </a:lnTo>
                  <a:lnTo>
                    <a:pt x="42037" y="15074"/>
                  </a:lnTo>
                  <a:lnTo>
                    <a:pt x="41211" y="14960"/>
                  </a:lnTo>
                  <a:lnTo>
                    <a:pt x="40614" y="15201"/>
                  </a:lnTo>
                  <a:lnTo>
                    <a:pt x="39509" y="16027"/>
                  </a:lnTo>
                  <a:lnTo>
                    <a:pt x="33223" y="20929"/>
                  </a:lnTo>
                  <a:lnTo>
                    <a:pt x="33185" y="21094"/>
                  </a:lnTo>
                  <a:lnTo>
                    <a:pt x="33439" y="21691"/>
                  </a:lnTo>
                  <a:lnTo>
                    <a:pt x="36766" y="24333"/>
                  </a:lnTo>
                  <a:lnTo>
                    <a:pt x="36118" y="24536"/>
                  </a:lnTo>
                  <a:lnTo>
                    <a:pt x="35674" y="24815"/>
                  </a:lnTo>
                  <a:lnTo>
                    <a:pt x="34937" y="25565"/>
                  </a:lnTo>
                  <a:lnTo>
                    <a:pt x="34709" y="26073"/>
                  </a:lnTo>
                  <a:lnTo>
                    <a:pt x="34785" y="26517"/>
                  </a:lnTo>
                  <a:lnTo>
                    <a:pt x="35115" y="27749"/>
                  </a:lnTo>
                  <a:lnTo>
                    <a:pt x="34861" y="27762"/>
                  </a:lnTo>
                  <a:lnTo>
                    <a:pt x="32524" y="30175"/>
                  </a:lnTo>
                  <a:lnTo>
                    <a:pt x="34175" y="32575"/>
                  </a:lnTo>
                  <a:lnTo>
                    <a:pt x="29591" y="33832"/>
                  </a:lnTo>
                  <a:lnTo>
                    <a:pt x="927" y="20599"/>
                  </a:lnTo>
                  <a:lnTo>
                    <a:pt x="1054" y="14008"/>
                  </a:lnTo>
                  <a:lnTo>
                    <a:pt x="5054" y="7950"/>
                  </a:lnTo>
                  <a:lnTo>
                    <a:pt x="10261" y="4229"/>
                  </a:lnTo>
                  <a:lnTo>
                    <a:pt x="16573" y="1752"/>
                  </a:lnTo>
                  <a:lnTo>
                    <a:pt x="23495" y="596"/>
                  </a:lnTo>
                  <a:lnTo>
                    <a:pt x="30556" y="838"/>
                  </a:lnTo>
                  <a:lnTo>
                    <a:pt x="33489" y="1244"/>
                  </a:lnTo>
                  <a:lnTo>
                    <a:pt x="36334" y="2044"/>
                  </a:lnTo>
                  <a:lnTo>
                    <a:pt x="43738" y="5473"/>
                  </a:lnTo>
                  <a:lnTo>
                    <a:pt x="39471" y="2679"/>
                  </a:lnTo>
                  <a:lnTo>
                    <a:pt x="36842" y="1460"/>
                  </a:lnTo>
                  <a:lnTo>
                    <a:pt x="33947" y="647"/>
                  </a:lnTo>
                  <a:lnTo>
                    <a:pt x="33566" y="596"/>
                  </a:lnTo>
                  <a:lnTo>
                    <a:pt x="30962" y="241"/>
                  </a:lnTo>
                  <a:lnTo>
                    <a:pt x="0" y="20599"/>
                  </a:lnTo>
                  <a:lnTo>
                    <a:pt x="3454" y="26695"/>
                  </a:lnTo>
                  <a:lnTo>
                    <a:pt x="10477" y="31521"/>
                  </a:lnTo>
                  <a:lnTo>
                    <a:pt x="13258" y="32778"/>
                  </a:lnTo>
                  <a:lnTo>
                    <a:pt x="16344" y="33629"/>
                  </a:lnTo>
                  <a:lnTo>
                    <a:pt x="24523" y="34759"/>
                  </a:lnTo>
                  <a:lnTo>
                    <a:pt x="29794" y="34417"/>
                  </a:lnTo>
                  <a:lnTo>
                    <a:pt x="30848" y="34112"/>
                  </a:lnTo>
                  <a:lnTo>
                    <a:pt x="34671" y="33020"/>
                  </a:lnTo>
                  <a:lnTo>
                    <a:pt x="34886" y="33159"/>
                  </a:lnTo>
                  <a:lnTo>
                    <a:pt x="35102" y="33274"/>
                  </a:lnTo>
                  <a:lnTo>
                    <a:pt x="37084" y="33794"/>
                  </a:lnTo>
                  <a:lnTo>
                    <a:pt x="36753" y="34886"/>
                  </a:lnTo>
                  <a:lnTo>
                    <a:pt x="36525" y="36918"/>
                  </a:lnTo>
                  <a:lnTo>
                    <a:pt x="38874" y="38214"/>
                  </a:lnTo>
                  <a:lnTo>
                    <a:pt x="39154" y="38252"/>
                  </a:lnTo>
                  <a:lnTo>
                    <a:pt x="39420" y="38163"/>
                  </a:lnTo>
                  <a:lnTo>
                    <a:pt x="39827" y="37782"/>
                  </a:lnTo>
                  <a:lnTo>
                    <a:pt x="39852" y="37490"/>
                  </a:lnTo>
                  <a:lnTo>
                    <a:pt x="37084" y="35953"/>
                  </a:lnTo>
                  <a:lnTo>
                    <a:pt x="38455" y="33147"/>
                  </a:lnTo>
                  <a:lnTo>
                    <a:pt x="38620" y="32842"/>
                  </a:lnTo>
                  <a:lnTo>
                    <a:pt x="39712" y="30822"/>
                  </a:lnTo>
                  <a:lnTo>
                    <a:pt x="39611" y="30314"/>
                  </a:lnTo>
                  <a:lnTo>
                    <a:pt x="39370" y="29070"/>
                  </a:lnTo>
                  <a:lnTo>
                    <a:pt x="38785" y="25107"/>
                  </a:lnTo>
                  <a:lnTo>
                    <a:pt x="38506" y="23228"/>
                  </a:lnTo>
                  <a:lnTo>
                    <a:pt x="38315" y="22047"/>
                  </a:lnTo>
                  <a:lnTo>
                    <a:pt x="38366" y="20828"/>
                  </a:lnTo>
                  <a:lnTo>
                    <a:pt x="40182" y="19710"/>
                  </a:lnTo>
                  <a:lnTo>
                    <a:pt x="40652" y="19786"/>
                  </a:lnTo>
                  <a:lnTo>
                    <a:pt x="40970" y="19875"/>
                  </a:lnTo>
                  <a:lnTo>
                    <a:pt x="41173" y="20040"/>
                  </a:lnTo>
                  <a:lnTo>
                    <a:pt x="44513" y="27635"/>
                  </a:lnTo>
                  <a:lnTo>
                    <a:pt x="44881" y="27736"/>
                  </a:lnTo>
                  <a:lnTo>
                    <a:pt x="45046" y="27724"/>
                  </a:lnTo>
                  <a:lnTo>
                    <a:pt x="45504" y="27508"/>
                  </a:lnTo>
                  <a:lnTo>
                    <a:pt x="45593" y="27012"/>
                  </a:lnTo>
                  <a:lnTo>
                    <a:pt x="43726" y="22847"/>
                  </a:lnTo>
                  <a:lnTo>
                    <a:pt x="44754" y="22047"/>
                  </a:lnTo>
                  <a:lnTo>
                    <a:pt x="45148" y="21742"/>
                  </a:lnTo>
                  <a:lnTo>
                    <a:pt x="48361" y="23139"/>
                  </a:lnTo>
                  <a:lnTo>
                    <a:pt x="49199" y="23545"/>
                  </a:lnTo>
                  <a:lnTo>
                    <a:pt x="49187" y="25539"/>
                  </a:lnTo>
                  <a:lnTo>
                    <a:pt x="46583" y="37782"/>
                  </a:lnTo>
                  <a:lnTo>
                    <a:pt x="46710" y="37934"/>
                  </a:lnTo>
                  <a:lnTo>
                    <a:pt x="46990" y="37973"/>
                  </a:lnTo>
                  <a:lnTo>
                    <a:pt x="47421" y="37934"/>
                  </a:lnTo>
                  <a:lnTo>
                    <a:pt x="47726" y="37693"/>
                  </a:lnTo>
                  <a:lnTo>
                    <a:pt x="50304" y="25539"/>
                  </a:lnTo>
                  <a:lnTo>
                    <a:pt x="50431" y="24815"/>
                  </a:lnTo>
                  <a:lnTo>
                    <a:pt x="50571" y="22999"/>
                  </a:lnTo>
                  <a:close/>
                </a:path>
                <a:path w="76835" h="149225">
                  <a:moveTo>
                    <a:pt x="51498" y="14909"/>
                  </a:moveTo>
                  <a:lnTo>
                    <a:pt x="47663" y="7277"/>
                  </a:lnTo>
                  <a:lnTo>
                    <a:pt x="43738" y="5473"/>
                  </a:lnTo>
                  <a:lnTo>
                    <a:pt x="45262" y="6464"/>
                  </a:lnTo>
                  <a:lnTo>
                    <a:pt x="48920" y="11264"/>
                  </a:lnTo>
                  <a:lnTo>
                    <a:pt x="50228" y="16649"/>
                  </a:lnTo>
                  <a:lnTo>
                    <a:pt x="49733" y="18884"/>
                  </a:lnTo>
                  <a:lnTo>
                    <a:pt x="51498" y="14909"/>
                  </a:lnTo>
                  <a:close/>
                </a:path>
                <a:path w="76835" h="149225">
                  <a:moveTo>
                    <a:pt x="76466" y="122262"/>
                  </a:moveTo>
                  <a:lnTo>
                    <a:pt x="75819" y="114173"/>
                  </a:lnTo>
                  <a:lnTo>
                    <a:pt x="49225" y="140550"/>
                  </a:lnTo>
                  <a:lnTo>
                    <a:pt x="49618" y="148653"/>
                  </a:lnTo>
                  <a:lnTo>
                    <a:pt x="76466" y="122262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1" name="object 61" descr=""/>
          <p:cNvGrpSpPr/>
          <p:nvPr/>
        </p:nvGrpSpPr>
        <p:grpSpPr>
          <a:xfrm>
            <a:off x="0" y="4566259"/>
            <a:ext cx="4572000" cy="3175"/>
            <a:chOff x="0" y="4566259"/>
            <a:chExt cx="4572000" cy="3175"/>
          </a:xfrm>
        </p:grpSpPr>
        <p:sp>
          <p:nvSpPr>
            <p:cNvPr id="62" name="object 62" descr=""/>
            <p:cNvSpPr/>
            <p:nvPr/>
          </p:nvSpPr>
          <p:spPr>
            <a:xfrm>
              <a:off x="0" y="4566265"/>
              <a:ext cx="4572000" cy="3175"/>
            </a:xfrm>
            <a:custGeom>
              <a:avLst/>
              <a:gdLst/>
              <a:ahLst/>
              <a:cxnLst/>
              <a:rect l="l" t="t" r="r" b="b"/>
              <a:pathLst>
                <a:path w="4572000" h="3175">
                  <a:moveTo>
                    <a:pt x="0" y="0"/>
                  </a:moveTo>
                  <a:lnTo>
                    <a:pt x="0" y="3175"/>
                  </a:lnTo>
                  <a:lnTo>
                    <a:pt x="4572000" y="3175"/>
                  </a:lnTo>
                  <a:lnTo>
                    <a:pt x="4572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9FC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0" y="4567847"/>
              <a:ext cx="4572000" cy="0"/>
            </a:xfrm>
            <a:custGeom>
              <a:avLst/>
              <a:gdLst/>
              <a:ahLst/>
              <a:cxnLst/>
              <a:rect l="l" t="t" r="r" b="b"/>
              <a:pathLst>
                <a:path w="4572000" h="0">
                  <a:moveTo>
                    <a:pt x="0" y="0"/>
                  </a:moveTo>
                  <a:lnTo>
                    <a:pt x="4571999" y="0"/>
                  </a:lnTo>
                </a:path>
              </a:pathLst>
            </a:custGeom>
            <a:ln w="3175">
              <a:solidFill>
                <a:srgbClr val="019FC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4" name="object 64" descr=""/>
          <p:cNvGrpSpPr/>
          <p:nvPr/>
        </p:nvGrpSpPr>
        <p:grpSpPr>
          <a:xfrm>
            <a:off x="0" y="9138259"/>
            <a:ext cx="4572000" cy="3810"/>
            <a:chOff x="0" y="9138259"/>
            <a:chExt cx="4572000" cy="3810"/>
          </a:xfrm>
        </p:grpSpPr>
        <p:sp>
          <p:nvSpPr>
            <p:cNvPr id="65" name="object 65" descr=""/>
            <p:cNvSpPr/>
            <p:nvPr/>
          </p:nvSpPr>
          <p:spPr>
            <a:xfrm>
              <a:off x="0" y="9138265"/>
              <a:ext cx="4572000" cy="3175"/>
            </a:xfrm>
            <a:custGeom>
              <a:avLst/>
              <a:gdLst/>
              <a:ahLst/>
              <a:cxnLst/>
              <a:rect l="l" t="t" r="r" b="b"/>
              <a:pathLst>
                <a:path w="4572000" h="3175">
                  <a:moveTo>
                    <a:pt x="0" y="0"/>
                  </a:moveTo>
                  <a:lnTo>
                    <a:pt x="0" y="3175"/>
                  </a:lnTo>
                  <a:lnTo>
                    <a:pt x="4572000" y="3175"/>
                  </a:lnTo>
                  <a:lnTo>
                    <a:pt x="4572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9FC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0" y="9139846"/>
              <a:ext cx="4572000" cy="0"/>
            </a:xfrm>
            <a:custGeom>
              <a:avLst/>
              <a:gdLst/>
              <a:ahLst/>
              <a:cxnLst/>
              <a:rect l="l" t="t" r="r" b="b"/>
              <a:pathLst>
                <a:path w="4572000" h="0">
                  <a:moveTo>
                    <a:pt x="4572000" y="0"/>
                  </a:moveTo>
                  <a:lnTo>
                    <a:pt x="0" y="0"/>
                  </a:lnTo>
                </a:path>
                <a:path w="4572000" h="0">
                  <a:moveTo>
                    <a:pt x="0" y="0"/>
                  </a:moveTo>
                  <a:lnTo>
                    <a:pt x="4571999" y="0"/>
                  </a:lnTo>
                </a:path>
              </a:pathLst>
            </a:custGeom>
            <a:ln w="3175">
              <a:solidFill>
                <a:srgbClr val="019FC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7" name="object 67" descr=""/>
          <p:cNvGrpSpPr/>
          <p:nvPr/>
        </p:nvGrpSpPr>
        <p:grpSpPr>
          <a:xfrm>
            <a:off x="0" y="13710259"/>
            <a:ext cx="4572000" cy="3175"/>
            <a:chOff x="0" y="13710259"/>
            <a:chExt cx="4572000" cy="3175"/>
          </a:xfrm>
        </p:grpSpPr>
        <p:sp>
          <p:nvSpPr>
            <p:cNvPr id="68" name="object 68" descr=""/>
            <p:cNvSpPr/>
            <p:nvPr/>
          </p:nvSpPr>
          <p:spPr>
            <a:xfrm>
              <a:off x="0" y="13710265"/>
              <a:ext cx="4572000" cy="3175"/>
            </a:xfrm>
            <a:custGeom>
              <a:avLst/>
              <a:gdLst/>
              <a:ahLst/>
              <a:cxnLst/>
              <a:rect l="l" t="t" r="r" b="b"/>
              <a:pathLst>
                <a:path w="4572000" h="3175">
                  <a:moveTo>
                    <a:pt x="0" y="0"/>
                  </a:moveTo>
                  <a:lnTo>
                    <a:pt x="0" y="3175"/>
                  </a:lnTo>
                  <a:lnTo>
                    <a:pt x="4572000" y="3175"/>
                  </a:lnTo>
                  <a:lnTo>
                    <a:pt x="4572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9FC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0" y="13711846"/>
              <a:ext cx="4572000" cy="0"/>
            </a:xfrm>
            <a:custGeom>
              <a:avLst/>
              <a:gdLst/>
              <a:ahLst/>
              <a:cxnLst/>
              <a:rect l="l" t="t" r="r" b="b"/>
              <a:pathLst>
                <a:path w="4572000" h="0">
                  <a:moveTo>
                    <a:pt x="457200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19FC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Clover-StationSolo-QuickStartGuide-v4-web</dc:title>
  <dcterms:created xsi:type="dcterms:W3CDTF">2024-03-24T17:40:42Z</dcterms:created>
  <dcterms:modified xsi:type="dcterms:W3CDTF">2024-03-24T17:40:42Z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2021-04-12T00:00:00Z</vt:filetime>
  </property>
  <property fmtid="{D5CDD505-2E9C-101B-9397-08002B2CF9AE}" pid="3" name="Creator">
    <vt:lpwstr>Adobe Illustrator 25.2 (Macintosh)</vt:lpwstr>
  </property>
  <property fmtid="{D5CDD505-2E9C-101B-9397-08002B2CF9AE}" pid="4" name="LastSaved">
    <vt:filetime>2024-03-24T00:00:00Z</vt:filetime>
  </property>
  <property fmtid="{D5CDD505-2E9C-101B-9397-08002B2CF9AE}" pid="5" name="Producer">
    <vt:lpwstr>Adobe PDF library 15.00</vt:lpwstr>
  </property>
</Properties>
</file>