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6858000" cy="5029200"/>
  <p:notesSz cx="6858000" cy="5029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59052"/>
            <a:ext cx="5829300" cy="1056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16352"/>
            <a:ext cx="4800600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2900" y="1156716"/>
            <a:ext cx="298323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531870" y="1156716"/>
            <a:ext cx="298323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858000" cy="5029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201168"/>
            <a:ext cx="6172200" cy="804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1156716"/>
            <a:ext cx="6172200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1720" y="4677156"/>
            <a:ext cx="219456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2900" y="4677156"/>
            <a:ext cx="157734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37760" y="4677156"/>
            <a:ext cx="1577340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25731" y="665834"/>
            <a:ext cx="3510279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Verdana"/>
                <a:cs typeface="Verdana"/>
              </a:rPr>
              <a:t>No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physical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menus,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no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exchanging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credit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cards,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no</a:t>
            </a:r>
            <a:r>
              <a:rPr dirty="0" sz="900" spc="-10">
                <a:latin typeface="Verdana"/>
                <a:cs typeface="Verdana"/>
              </a:rPr>
              <a:t> pens, </a:t>
            </a:r>
            <a:r>
              <a:rPr dirty="0" sz="900" spc="-25">
                <a:latin typeface="Verdana"/>
                <a:cs typeface="Verdana"/>
              </a:rPr>
              <a:t>no </a:t>
            </a:r>
            <a:r>
              <a:rPr dirty="0" sz="900" spc="-10">
                <a:latin typeface="Verdana"/>
                <a:cs typeface="Verdana"/>
              </a:rPr>
              <a:t>receipts,</a:t>
            </a:r>
            <a:r>
              <a:rPr dirty="0" sz="900" spc="-2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no</a:t>
            </a:r>
            <a:r>
              <a:rPr dirty="0" sz="900" spc="-2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touch.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25731" y="1284577"/>
            <a:ext cx="3648710" cy="1598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900" spc="-20">
                <a:latin typeface="Verdana"/>
                <a:cs typeface="Verdana"/>
              </a:rPr>
              <a:t>Minimize </a:t>
            </a:r>
            <a:r>
              <a:rPr dirty="0" sz="900" spc="-35">
                <a:latin typeface="Verdana"/>
                <a:cs typeface="Verdana"/>
              </a:rPr>
              <a:t>mistakes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when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your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customer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creates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their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own</a:t>
            </a:r>
            <a:r>
              <a:rPr dirty="0" sz="900" spc="-2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order, improve</a:t>
            </a:r>
            <a:r>
              <a:rPr dirty="0" sz="900" spc="3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table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turn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 spc="-40">
                <a:latin typeface="Verdana"/>
                <a:cs typeface="Verdana"/>
              </a:rPr>
              <a:t>times,</a:t>
            </a:r>
            <a:r>
              <a:rPr dirty="0" sz="900" spc="3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and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reduce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all</a:t>
            </a:r>
            <a:r>
              <a:rPr dirty="0" sz="900" spc="3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the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back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and</a:t>
            </a:r>
            <a:r>
              <a:rPr dirty="0" sz="900" spc="4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forth </a:t>
            </a:r>
            <a:r>
              <a:rPr dirty="0" sz="900">
                <a:latin typeface="Verdana"/>
                <a:cs typeface="Verdana"/>
              </a:rPr>
              <a:t>betweent </a:t>
            </a:r>
            <a:r>
              <a:rPr dirty="0" sz="900" spc="-20">
                <a:latin typeface="Verdana"/>
                <a:cs typeface="Verdana"/>
              </a:rPr>
              <a:t>staff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and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guests.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Your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25">
                <a:latin typeface="Verdana"/>
                <a:cs typeface="Verdana"/>
              </a:rPr>
              <a:t>customers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no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longer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wait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25">
                <a:latin typeface="Verdana"/>
                <a:cs typeface="Verdana"/>
              </a:rPr>
              <a:t>for </a:t>
            </a:r>
            <a:r>
              <a:rPr dirty="0" sz="900" spc="-30">
                <a:latin typeface="Verdana"/>
                <a:cs typeface="Verdana"/>
              </a:rPr>
              <a:t>their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server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to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take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care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of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the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check.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Plus,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increase</a:t>
            </a:r>
            <a:r>
              <a:rPr dirty="0" sz="900" spc="10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tips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with </a:t>
            </a:r>
            <a:r>
              <a:rPr dirty="0" sz="900">
                <a:latin typeface="Verdana"/>
                <a:cs typeface="Verdana"/>
              </a:rPr>
              <a:t>prompted</a:t>
            </a:r>
            <a:r>
              <a:rPr dirty="0" sz="900" spc="10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gratuity.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900">
              <a:latin typeface="Verdana"/>
              <a:cs typeface="Verdana"/>
            </a:endParaRPr>
          </a:p>
          <a:p>
            <a:pPr marL="12700" marR="505459">
              <a:lnSpc>
                <a:spcPct val="100000"/>
              </a:lnSpc>
            </a:pPr>
            <a:r>
              <a:rPr dirty="0" sz="900" spc="-50">
                <a:latin typeface="Verdana"/>
                <a:cs typeface="Verdana"/>
              </a:rPr>
              <a:t>Use</a:t>
            </a:r>
            <a:r>
              <a:rPr dirty="0" sz="900">
                <a:latin typeface="Verdana"/>
                <a:cs typeface="Verdana"/>
              </a:rPr>
              <a:t> QR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codes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on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table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tents,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menus,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or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anywhere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else </a:t>
            </a:r>
            <a:r>
              <a:rPr dirty="0" sz="900" spc="-25">
                <a:latin typeface="Verdana"/>
                <a:cs typeface="Verdana"/>
              </a:rPr>
              <a:t>easily</a:t>
            </a:r>
            <a:r>
              <a:rPr dirty="0" sz="900" spc="-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accessible to</a:t>
            </a:r>
            <a:r>
              <a:rPr dirty="0" sz="900" spc="-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your</a:t>
            </a:r>
            <a:r>
              <a:rPr dirty="0" sz="900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guests.</a:t>
            </a:r>
            <a:r>
              <a:rPr dirty="0" sz="900">
                <a:latin typeface="Verdana"/>
                <a:cs typeface="Verdana"/>
              </a:rPr>
              <a:t> You</a:t>
            </a:r>
            <a:r>
              <a:rPr dirty="0" sz="900" spc="-5">
                <a:latin typeface="Verdana"/>
                <a:cs typeface="Verdana"/>
              </a:rPr>
              <a:t> </a:t>
            </a:r>
            <a:r>
              <a:rPr dirty="0" sz="900" spc="60">
                <a:latin typeface="Verdana"/>
                <a:cs typeface="Verdana"/>
              </a:rPr>
              <a:t>can</a:t>
            </a:r>
            <a:r>
              <a:rPr dirty="0" sz="900">
                <a:latin typeface="Verdana"/>
                <a:cs typeface="Verdana"/>
              </a:rPr>
              <a:t> even </a:t>
            </a:r>
            <a:r>
              <a:rPr dirty="0" sz="900" spc="30">
                <a:latin typeface="Verdana"/>
                <a:cs typeface="Verdana"/>
              </a:rPr>
              <a:t>place </a:t>
            </a:r>
            <a:r>
              <a:rPr dirty="0" sz="900">
                <a:latin typeface="Verdana"/>
                <a:cs typeface="Verdana"/>
              </a:rPr>
              <a:t>them</a:t>
            </a:r>
            <a:r>
              <a:rPr dirty="0" sz="900" spc="-3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on</a:t>
            </a:r>
            <a:r>
              <a:rPr dirty="0" sz="900" spc="-2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parking</a:t>
            </a:r>
            <a:r>
              <a:rPr dirty="0" sz="900" spc="-2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spots </a:t>
            </a:r>
            <a:r>
              <a:rPr dirty="0" sz="900" spc="-35">
                <a:latin typeface="Verdana"/>
                <a:cs typeface="Verdana"/>
              </a:rPr>
              <a:t>so</a:t>
            </a:r>
            <a:r>
              <a:rPr dirty="0" sz="900" spc="-25">
                <a:latin typeface="Verdana"/>
                <a:cs typeface="Verdana"/>
              </a:rPr>
              <a:t> customers </a:t>
            </a:r>
            <a:r>
              <a:rPr dirty="0" sz="900" spc="60">
                <a:latin typeface="Verdana"/>
                <a:cs typeface="Verdana"/>
              </a:rPr>
              <a:t>can</a:t>
            </a:r>
            <a:r>
              <a:rPr dirty="0" sz="900" spc="-3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scan,</a:t>
            </a:r>
            <a:r>
              <a:rPr dirty="0" sz="900" spc="-2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order, </a:t>
            </a:r>
            <a:r>
              <a:rPr dirty="0" sz="900">
                <a:latin typeface="Verdana"/>
                <a:cs typeface="Verdana"/>
              </a:rPr>
              <a:t>and pay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without</a:t>
            </a:r>
            <a:r>
              <a:rPr dirty="0" sz="900">
                <a:latin typeface="Verdana"/>
                <a:cs typeface="Verdana"/>
              </a:rPr>
              <a:t> ever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having to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leave</a:t>
            </a:r>
            <a:r>
              <a:rPr dirty="0" sz="900" spc="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their</a:t>
            </a:r>
            <a:r>
              <a:rPr dirty="0" sz="900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car!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2024-03-13T15:41:01Z</dcterms:created>
  <dcterms:modified xsi:type="dcterms:W3CDTF">2024-03-13T15:41:01Z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2020-07-21T00:00:00Z</vt:filetime>
  </property>
  <property fmtid="{D5CDD505-2E9C-101B-9397-08002B2CF9AE}" pid="3" name="Creator">
    <vt:lpwstr>Adobe Photoshop 21.2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Photoshop for Windows -- Image Conversion Plug-in</vt:lpwstr>
  </property>
</Properties>
</file>