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6858000" cy="5029200"/>
  <p:notesSz cx="6858000" cy="5029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B62AF6-CF58-4A90-AC34-635F565436F2}" v="2" dt="2024-03-14T14:23:46.07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03" d="100"/>
          <a:sy n="203" d="100"/>
        </p:scale>
        <p:origin x="2268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Bomser" userId="7351062b-4bb3-44eb-8fc3-7479f54a1811" providerId="ADAL" clId="{71B62AF6-CF58-4A90-AC34-635F565436F2}"/>
    <pc:docChg chg="custSel modSld">
      <pc:chgData name="Jon Bomser" userId="7351062b-4bb3-44eb-8fc3-7479f54a1811" providerId="ADAL" clId="{71B62AF6-CF58-4A90-AC34-635F565436F2}" dt="2024-03-14T14:24:11.711" v="12" actId="478"/>
      <pc:docMkLst>
        <pc:docMk/>
      </pc:docMkLst>
      <pc:sldChg chg="addSp delSp modSp mod">
        <pc:chgData name="Jon Bomser" userId="7351062b-4bb3-44eb-8fc3-7479f54a1811" providerId="ADAL" clId="{71B62AF6-CF58-4A90-AC34-635F565436F2}" dt="2024-03-14T14:24:11.711" v="12" actId="478"/>
        <pc:sldMkLst>
          <pc:docMk/>
          <pc:sldMk cId="0" sldId="256"/>
        </pc:sldMkLst>
        <pc:spChg chg="add mod">
          <ac:chgData name="Jon Bomser" userId="7351062b-4bb3-44eb-8fc3-7479f54a1811" providerId="ADAL" clId="{71B62AF6-CF58-4A90-AC34-635F565436F2}" dt="2024-03-14T14:22:48.102" v="2" actId="208"/>
          <ac:spMkLst>
            <pc:docMk/>
            <pc:sldMk cId="0" sldId="256"/>
            <ac:spMk id="3" creationId="{3CE1F769-5D20-A9EE-AEFA-E8D991CA94C5}"/>
          </ac:spMkLst>
        </pc:spChg>
        <pc:spChg chg="add del mod">
          <ac:chgData name="Jon Bomser" userId="7351062b-4bb3-44eb-8fc3-7479f54a1811" providerId="ADAL" clId="{71B62AF6-CF58-4A90-AC34-635F565436F2}" dt="2024-03-14T14:23:43.715" v="4" actId="21"/>
          <ac:spMkLst>
            <pc:docMk/>
            <pc:sldMk cId="0" sldId="256"/>
            <ac:spMk id="4" creationId="{0F55C80D-F891-FDD9-DC26-CB2034086085}"/>
          </ac:spMkLst>
        </pc:spChg>
        <pc:spChg chg="add del mod">
          <ac:chgData name="Jon Bomser" userId="7351062b-4bb3-44eb-8fc3-7479f54a1811" providerId="ADAL" clId="{71B62AF6-CF58-4A90-AC34-635F565436F2}" dt="2024-03-14T14:23:43.715" v="4" actId="21"/>
          <ac:spMkLst>
            <pc:docMk/>
            <pc:sldMk cId="0" sldId="256"/>
            <ac:spMk id="5" creationId="{63124843-10A2-EDFF-941A-1B10D6939E8C}"/>
          </ac:spMkLst>
        </pc:spChg>
        <pc:spChg chg="add del mod">
          <ac:chgData name="Jon Bomser" userId="7351062b-4bb3-44eb-8fc3-7479f54a1811" providerId="ADAL" clId="{71B62AF6-CF58-4A90-AC34-635F565436F2}" dt="2024-03-14T14:23:43.715" v="4" actId="21"/>
          <ac:spMkLst>
            <pc:docMk/>
            <pc:sldMk cId="0" sldId="256"/>
            <ac:spMk id="6" creationId="{16F1E2B8-A1C2-34EC-D40D-3FE8C36A435A}"/>
          </ac:spMkLst>
        </pc:spChg>
        <pc:spChg chg="add del mod">
          <ac:chgData name="Jon Bomser" userId="7351062b-4bb3-44eb-8fc3-7479f54a1811" providerId="ADAL" clId="{71B62AF6-CF58-4A90-AC34-635F565436F2}" dt="2024-03-14T14:24:11.711" v="12" actId="478"/>
          <ac:spMkLst>
            <pc:docMk/>
            <pc:sldMk cId="0" sldId="256"/>
            <ac:spMk id="7" creationId="{0F55C80D-F891-FDD9-DC26-CB2034086085}"/>
          </ac:spMkLst>
        </pc:spChg>
        <pc:spChg chg="add mod">
          <ac:chgData name="Jon Bomser" userId="7351062b-4bb3-44eb-8fc3-7479f54a1811" providerId="ADAL" clId="{71B62AF6-CF58-4A90-AC34-635F565436F2}" dt="2024-03-14T14:24:08.873" v="10" actId="14100"/>
          <ac:spMkLst>
            <pc:docMk/>
            <pc:sldMk cId="0" sldId="256"/>
            <ac:spMk id="8" creationId="{63124843-10A2-EDFF-941A-1B10D6939E8C}"/>
          </ac:spMkLst>
        </pc:spChg>
        <pc:spChg chg="add del mod">
          <ac:chgData name="Jon Bomser" userId="7351062b-4bb3-44eb-8fc3-7479f54a1811" providerId="ADAL" clId="{71B62AF6-CF58-4A90-AC34-635F565436F2}" dt="2024-03-14T14:24:11.068" v="11" actId="478"/>
          <ac:spMkLst>
            <pc:docMk/>
            <pc:sldMk cId="0" sldId="256"/>
            <ac:spMk id="9" creationId="{16F1E2B8-A1C2-34EC-D40D-3FE8C36A435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1559052"/>
            <a:ext cx="5829300" cy="10561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2816352"/>
            <a:ext cx="4800600" cy="1257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1156716"/>
            <a:ext cx="2983230" cy="33192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1156716"/>
            <a:ext cx="2983230" cy="33192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201168"/>
            <a:ext cx="6172200" cy="804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1156716"/>
            <a:ext cx="6172200" cy="33192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4677156"/>
            <a:ext cx="2194560" cy="251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4677156"/>
            <a:ext cx="1577340" cy="251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4677156"/>
            <a:ext cx="1577340" cy="251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50292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CE1F769-5D20-A9EE-AEFA-E8D991CA94C5}"/>
              </a:ext>
            </a:extLst>
          </p:cNvPr>
          <p:cNvSpPr/>
          <p:nvPr/>
        </p:nvSpPr>
        <p:spPr>
          <a:xfrm>
            <a:off x="4038600" y="3810000"/>
            <a:ext cx="25146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124843-10A2-EDFF-941A-1B10D6939E8C}"/>
              </a:ext>
            </a:extLst>
          </p:cNvPr>
          <p:cNvSpPr txBox="1"/>
          <p:nvPr/>
        </p:nvSpPr>
        <p:spPr>
          <a:xfrm>
            <a:off x="4038600" y="3773078"/>
            <a:ext cx="243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Enter Name</a:t>
            </a:r>
            <a:br>
              <a:rPr lang="en-US" sz="1400" dirty="0"/>
            </a:br>
            <a:r>
              <a:rPr lang="en-US" sz="1400" dirty="0"/>
              <a:t>Phone</a:t>
            </a:r>
            <a:br>
              <a:rPr lang="en-US" sz="1400" dirty="0"/>
            </a:br>
            <a:r>
              <a:rPr lang="en-US" sz="1400" dirty="0"/>
              <a:t>Email</a:t>
            </a:r>
            <a:br>
              <a:rPr lang="en-US" sz="1400" dirty="0"/>
            </a:br>
            <a:r>
              <a:rPr lang="en-US" sz="1400" dirty="0"/>
              <a:t>Company Name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9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Jon Bomser</cp:lastModifiedBy>
  <cp:revision>1</cp:revision>
  <dcterms:created xsi:type="dcterms:W3CDTF">2024-03-13T15:41:25Z</dcterms:created>
  <dcterms:modified xsi:type="dcterms:W3CDTF">2024-03-14T14:24:13Z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2020-07-21T00:00:00Z</vt:filetime>
  </property>
  <property fmtid="{D5CDD505-2E9C-101B-9397-08002B2CF9AE}" pid="3" name="Creator">
    <vt:lpwstr>Adobe Photoshop 21.2 (Windows)</vt:lpwstr>
  </property>
  <property fmtid="{D5CDD505-2E9C-101B-9397-08002B2CF9AE}" pid="4" name="LastSaved">
    <vt:filetime>2024-03-13T00:00:00Z</vt:filetime>
  </property>
</Properties>
</file>