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8001000" cy="10287000"/>
  <p:notesSz cx="8001000" cy="10287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24F3F-18AC-4DBF-A786-40AAAE029B1B}" v="3" dt="2024-03-14T14:24:27.233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3978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31624F3F-18AC-4DBF-A786-40AAAE029B1B}"/>
    <pc:docChg chg="modSld">
      <pc:chgData name="Jon Bomser" userId="7351062b-4bb3-44eb-8fc3-7479f54a1811" providerId="ADAL" clId="{31624F3F-18AC-4DBF-A786-40AAAE029B1B}" dt="2024-03-14T14:24:54.625" v="6" actId="1076"/>
      <pc:docMkLst>
        <pc:docMk/>
      </pc:docMkLst>
      <pc:sldChg chg="addSp modSp mod">
        <pc:chgData name="Jon Bomser" userId="7351062b-4bb3-44eb-8fc3-7479f54a1811" providerId="ADAL" clId="{31624F3F-18AC-4DBF-A786-40AAAE029B1B}" dt="2024-03-14T14:24:54.625" v="6" actId="1076"/>
        <pc:sldMkLst>
          <pc:docMk/>
          <pc:sldMk cId="0" sldId="256"/>
        </pc:sldMkLst>
        <pc:spChg chg="add mod">
          <ac:chgData name="Jon Bomser" userId="7351062b-4bb3-44eb-8fc3-7479f54a1811" providerId="ADAL" clId="{31624F3F-18AC-4DBF-A786-40AAAE029B1B}" dt="2024-03-14T14:24:21.149" v="0"/>
          <ac:spMkLst>
            <pc:docMk/>
            <pc:sldMk cId="0" sldId="256"/>
            <ac:spMk id="4" creationId="{6279972F-9205-5CA6-5310-9FA67556C097}"/>
          </ac:spMkLst>
        </pc:spChg>
        <pc:spChg chg="add mod">
          <ac:chgData name="Jon Bomser" userId="7351062b-4bb3-44eb-8fc3-7479f54a1811" providerId="ADAL" clId="{31624F3F-18AC-4DBF-A786-40AAAE029B1B}" dt="2024-03-14T14:24:21.149" v="0"/>
          <ac:spMkLst>
            <pc:docMk/>
            <pc:sldMk cId="0" sldId="256"/>
            <ac:spMk id="5" creationId="{D41D7C04-4DED-BB56-454F-469455FF7A45}"/>
          </ac:spMkLst>
        </pc:spChg>
        <pc:spChg chg="add mod">
          <ac:chgData name="Jon Bomser" userId="7351062b-4bb3-44eb-8fc3-7479f54a1811" providerId="ADAL" clId="{31624F3F-18AC-4DBF-A786-40AAAE029B1B}" dt="2024-03-14T14:24:21.149" v="0"/>
          <ac:spMkLst>
            <pc:docMk/>
            <pc:sldMk cId="0" sldId="256"/>
            <ac:spMk id="6" creationId="{250A6D99-DDAB-F6EF-3166-A664488686A6}"/>
          </ac:spMkLst>
        </pc:spChg>
        <pc:spChg chg="add mod">
          <ac:chgData name="Jon Bomser" userId="7351062b-4bb3-44eb-8fc3-7479f54a1811" providerId="ADAL" clId="{31624F3F-18AC-4DBF-A786-40AAAE029B1B}" dt="2024-03-14T14:24:33.193" v="2" actId="14100"/>
          <ac:spMkLst>
            <pc:docMk/>
            <pc:sldMk cId="0" sldId="256"/>
            <ac:spMk id="7" creationId="{AA863B8A-3CCB-B2DE-1990-683CD2DE0EDB}"/>
          </ac:spMkLst>
        </pc:spChg>
        <pc:spChg chg="add mod">
          <ac:chgData name="Jon Bomser" userId="7351062b-4bb3-44eb-8fc3-7479f54a1811" providerId="ADAL" clId="{31624F3F-18AC-4DBF-A786-40AAAE029B1B}" dt="2024-03-14T14:24:46.946" v="5" actId="1076"/>
          <ac:spMkLst>
            <pc:docMk/>
            <pc:sldMk cId="0" sldId="256"/>
            <ac:spMk id="8" creationId="{53935D4F-7D40-168C-F870-B3916B99DC49}"/>
          </ac:spMkLst>
        </pc:spChg>
        <pc:spChg chg="add mod">
          <ac:chgData name="Jon Bomser" userId="7351062b-4bb3-44eb-8fc3-7479f54a1811" providerId="ADAL" clId="{31624F3F-18AC-4DBF-A786-40AAAE029B1B}" dt="2024-03-14T14:24:54.625" v="6" actId="1076"/>
          <ac:spMkLst>
            <pc:docMk/>
            <pc:sldMk cId="0" sldId="256"/>
            <ac:spMk id="9" creationId="{18F98BBC-5AA3-82C0-D158-AFCE2D33F18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00075" y="3188970"/>
            <a:ext cx="680085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00150" y="5760720"/>
            <a:ext cx="56007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0050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120515" y="2366010"/>
            <a:ext cx="3480435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8001000" cy="10287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0050" y="411480"/>
            <a:ext cx="72009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050" y="2366010"/>
            <a:ext cx="72009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20340" y="9566910"/>
            <a:ext cx="256032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0005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760720" y="9566910"/>
            <a:ext cx="184023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49445" y="9174622"/>
            <a:ext cx="3366770" cy="28765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 marR="5080">
              <a:lnSpc>
                <a:spcPts val="960"/>
              </a:lnSpc>
              <a:spcBef>
                <a:spcPts val="250"/>
              </a:spcBef>
            </a:pPr>
            <a:r>
              <a:rPr sz="900" spc="-30" dirty="0">
                <a:latin typeface="Verdana"/>
                <a:cs typeface="Verdana"/>
              </a:rPr>
              <a:t>*Custom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65" dirty="0">
                <a:latin typeface="Verdana"/>
                <a:cs typeface="Verdana"/>
              </a:rPr>
              <a:t>App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-35" dirty="0">
                <a:latin typeface="Verdana"/>
                <a:cs typeface="Verdana"/>
              </a:rPr>
              <a:t>Build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20" dirty="0">
                <a:latin typeface="Verdana"/>
                <a:cs typeface="Verdana"/>
              </a:rPr>
              <a:t>comes</a:t>
            </a:r>
            <a:r>
              <a:rPr sz="900" spc="-55" dirty="0">
                <a:latin typeface="Verdana"/>
                <a:cs typeface="Verdana"/>
              </a:rPr>
              <a:t> </a:t>
            </a:r>
            <a:r>
              <a:rPr sz="900" spc="-25" dirty="0">
                <a:latin typeface="Verdana"/>
                <a:cs typeface="Verdana"/>
              </a:rPr>
              <a:t>with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these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-15" dirty="0">
                <a:latin typeface="Verdana"/>
                <a:cs typeface="Verdana"/>
              </a:rPr>
              <a:t>features</a:t>
            </a:r>
            <a:r>
              <a:rPr sz="900" spc="-55" dirty="0">
                <a:latin typeface="Verdana"/>
                <a:cs typeface="Verdana"/>
              </a:rPr>
              <a:t> </a:t>
            </a:r>
            <a:r>
              <a:rPr sz="900" spc="45" dirty="0">
                <a:latin typeface="Verdana"/>
                <a:cs typeface="Verdana"/>
              </a:rPr>
              <a:t>and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they</a:t>
            </a:r>
            <a:r>
              <a:rPr sz="900" spc="-60" dirty="0">
                <a:latin typeface="Verdana"/>
                <a:cs typeface="Verdana"/>
              </a:rPr>
              <a:t> </a:t>
            </a:r>
            <a:r>
              <a:rPr sz="900" spc="10" dirty="0">
                <a:latin typeface="Verdana"/>
                <a:cs typeface="Verdana"/>
              </a:rPr>
              <a:t>are </a:t>
            </a:r>
            <a:r>
              <a:rPr sz="900" spc="-300" dirty="0">
                <a:latin typeface="Verdana"/>
                <a:cs typeface="Verdana"/>
              </a:rPr>
              <a:t> </a:t>
            </a:r>
            <a:r>
              <a:rPr sz="900" spc="-10" dirty="0">
                <a:latin typeface="Verdana"/>
                <a:cs typeface="Verdana"/>
              </a:rPr>
              <a:t>n</a:t>
            </a:r>
            <a:r>
              <a:rPr sz="900" spc="55" dirty="0">
                <a:latin typeface="Verdana"/>
                <a:cs typeface="Verdana"/>
              </a:rPr>
              <a:t>o</a:t>
            </a:r>
            <a:r>
              <a:rPr sz="900" spc="-45" dirty="0">
                <a:latin typeface="Verdana"/>
                <a:cs typeface="Verdana"/>
              </a:rPr>
              <a:t>t</a:t>
            </a:r>
            <a:r>
              <a:rPr sz="900" spc="-65" dirty="0">
                <a:latin typeface="Verdana"/>
                <a:cs typeface="Verdana"/>
              </a:rPr>
              <a:t> i</a:t>
            </a:r>
            <a:r>
              <a:rPr sz="900" spc="-10" dirty="0">
                <a:latin typeface="Verdana"/>
                <a:cs typeface="Verdana"/>
              </a:rPr>
              <a:t>n</a:t>
            </a:r>
            <a:r>
              <a:rPr sz="900" spc="-45" dirty="0">
                <a:latin typeface="Verdana"/>
                <a:cs typeface="Verdana"/>
              </a:rPr>
              <a:t>t</a:t>
            </a:r>
            <a:r>
              <a:rPr sz="900" spc="60" dirty="0">
                <a:latin typeface="Verdana"/>
                <a:cs typeface="Verdana"/>
              </a:rPr>
              <a:t>e</a:t>
            </a:r>
            <a:r>
              <a:rPr sz="900" spc="55" dirty="0">
                <a:latin typeface="Verdana"/>
                <a:cs typeface="Verdana"/>
              </a:rPr>
              <a:t>g</a:t>
            </a:r>
            <a:r>
              <a:rPr sz="900" spc="-110" dirty="0">
                <a:latin typeface="Verdana"/>
                <a:cs typeface="Verdana"/>
              </a:rPr>
              <a:t>r</a:t>
            </a:r>
            <a:r>
              <a:rPr sz="900" spc="85" dirty="0">
                <a:latin typeface="Verdana"/>
                <a:cs typeface="Verdana"/>
              </a:rPr>
              <a:t>a</a:t>
            </a:r>
            <a:r>
              <a:rPr sz="900" spc="-45" dirty="0">
                <a:latin typeface="Verdana"/>
                <a:cs typeface="Verdana"/>
              </a:rPr>
              <a:t>t</a:t>
            </a:r>
            <a:r>
              <a:rPr sz="900" spc="60" dirty="0">
                <a:latin typeface="Verdana"/>
                <a:cs typeface="Verdana"/>
              </a:rPr>
              <a:t>e</a:t>
            </a:r>
            <a:r>
              <a:rPr sz="900" spc="65" dirty="0">
                <a:latin typeface="Verdana"/>
                <a:cs typeface="Verdana"/>
              </a:rPr>
              <a:t>d</a:t>
            </a:r>
            <a:r>
              <a:rPr sz="900" spc="-65" dirty="0">
                <a:latin typeface="Verdana"/>
                <a:cs typeface="Verdana"/>
              </a:rPr>
              <a:t> i</a:t>
            </a:r>
            <a:r>
              <a:rPr sz="900" spc="-10" dirty="0">
                <a:latin typeface="Verdana"/>
                <a:cs typeface="Verdana"/>
              </a:rPr>
              <a:t>n</a:t>
            </a:r>
            <a:r>
              <a:rPr sz="900" spc="-45" dirty="0">
                <a:latin typeface="Verdana"/>
                <a:cs typeface="Verdana"/>
              </a:rPr>
              <a:t>t</a:t>
            </a:r>
            <a:r>
              <a:rPr sz="900" spc="55" dirty="0">
                <a:latin typeface="Verdana"/>
                <a:cs typeface="Verdana"/>
              </a:rPr>
              <a:t>o</a:t>
            </a:r>
            <a:r>
              <a:rPr sz="900" spc="-65" dirty="0">
                <a:latin typeface="Verdana"/>
                <a:cs typeface="Verdana"/>
              </a:rPr>
              <a:t> </a:t>
            </a:r>
            <a:r>
              <a:rPr sz="900" spc="-45" dirty="0">
                <a:latin typeface="Verdana"/>
                <a:cs typeface="Verdana"/>
              </a:rPr>
              <a:t>t</a:t>
            </a:r>
            <a:r>
              <a:rPr sz="900" spc="-10" dirty="0">
                <a:latin typeface="Verdana"/>
                <a:cs typeface="Verdana"/>
              </a:rPr>
              <a:t>h</a:t>
            </a:r>
            <a:r>
              <a:rPr sz="900" spc="60" dirty="0">
                <a:latin typeface="Verdana"/>
                <a:cs typeface="Verdana"/>
              </a:rPr>
              <a:t>e</a:t>
            </a:r>
            <a:r>
              <a:rPr sz="900" spc="-6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</a:t>
            </a:r>
            <a:r>
              <a:rPr sz="900" spc="85" dirty="0">
                <a:latin typeface="Verdana"/>
                <a:cs typeface="Verdana"/>
              </a:rPr>
              <a:t>a</a:t>
            </a:r>
            <a:r>
              <a:rPr sz="900" spc="-110" dirty="0">
                <a:latin typeface="Verdana"/>
                <a:cs typeface="Verdana"/>
              </a:rPr>
              <a:t>r</a:t>
            </a:r>
            <a:r>
              <a:rPr sz="900" spc="85" dirty="0">
                <a:latin typeface="Verdana"/>
                <a:cs typeface="Verdana"/>
              </a:rPr>
              <a:t>a</a:t>
            </a:r>
            <a:r>
              <a:rPr sz="900" spc="65" dirty="0">
                <a:latin typeface="Verdana"/>
                <a:cs typeface="Verdana"/>
              </a:rPr>
              <a:t>d</a:t>
            </a:r>
            <a:r>
              <a:rPr sz="900" spc="-65" dirty="0">
                <a:latin typeface="Verdana"/>
                <a:cs typeface="Verdana"/>
              </a:rPr>
              <a:t>i</a:t>
            </a:r>
            <a:r>
              <a:rPr sz="900" spc="-114" dirty="0">
                <a:latin typeface="Verdana"/>
                <a:cs typeface="Verdana"/>
              </a:rPr>
              <a:t>s</a:t>
            </a:r>
            <a:r>
              <a:rPr sz="900" spc="60" dirty="0">
                <a:latin typeface="Verdana"/>
                <a:cs typeface="Verdana"/>
              </a:rPr>
              <a:t>e</a:t>
            </a:r>
            <a:r>
              <a:rPr sz="900" spc="-65" dirty="0">
                <a:latin typeface="Verdana"/>
                <a:cs typeface="Verdana"/>
              </a:rPr>
              <a:t> </a:t>
            </a:r>
            <a:r>
              <a:rPr sz="900" dirty="0">
                <a:latin typeface="Verdana"/>
                <a:cs typeface="Verdana"/>
              </a:rPr>
              <a:t>P</a:t>
            </a:r>
            <a:r>
              <a:rPr sz="900" spc="90" dirty="0">
                <a:latin typeface="Verdana"/>
                <a:cs typeface="Verdana"/>
              </a:rPr>
              <a:t>O</a:t>
            </a:r>
            <a:r>
              <a:rPr sz="900" spc="-160" dirty="0">
                <a:latin typeface="Verdana"/>
                <a:cs typeface="Verdana"/>
              </a:rPr>
              <a:t>S</a:t>
            </a:r>
            <a:r>
              <a:rPr sz="900" spc="-65" dirty="0">
                <a:latin typeface="Verdana"/>
                <a:cs typeface="Verdana"/>
              </a:rPr>
              <a:t> </a:t>
            </a:r>
            <a:r>
              <a:rPr sz="900" spc="-114" dirty="0">
                <a:latin typeface="Verdana"/>
                <a:cs typeface="Verdana"/>
              </a:rPr>
              <a:t>s</a:t>
            </a:r>
            <a:r>
              <a:rPr sz="900" spc="-40" dirty="0">
                <a:latin typeface="Verdana"/>
                <a:cs typeface="Verdana"/>
              </a:rPr>
              <a:t>y</a:t>
            </a:r>
            <a:r>
              <a:rPr sz="900" spc="-114" dirty="0">
                <a:latin typeface="Verdana"/>
                <a:cs typeface="Verdana"/>
              </a:rPr>
              <a:t>s</a:t>
            </a:r>
            <a:r>
              <a:rPr sz="900" spc="-45" dirty="0">
                <a:latin typeface="Verdana"/>
                <a:cs typeface="Verdana"/>
              </a:rPr>
              <a:t>t</a:t>
            </a:r>
            <a:r>
              <a:rPr sz="900" spc="60" dirty="0">
                <a:latin typeface="Verdana"/>
                <a:cs typeface="Verdana"/>
              </a:rPr>
              <a:t>e</a:t>
            </a:r>
            <a:r>
              <a:rPr sz="900" spc="-15" dirty="0">
                <a:latin typeface="Verdana"/>
                <a:cs typeface="Verdana"/>
              </a:rPr>
              <a:t>m</a:t>
            </a:r>
            <a:r>
              <a:rPr sz="900" spc="-75" dirty="0">
                <a:latin typeface="Verdana"/>
                <a:cs typeface="Verdana"/>
              </a:rPr>
              <a:t>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413283" y="6328693"/>
            <a:ext cx="534035" cy="1047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00" b="1" spc="10" dirty="0">
                <a:latin typeface="Roboto Bk"/>
                <a:cs typeface="Roboto Bk"/>
              </a:rPr>
              <a:t>Convenience</a:t>
            </a:r>
            <a:r>
              <a:rPr sz="500" b="1" spc="-25" dirty="0">
                <a:latin typeface="Roboto Bk"/>
                <a:cs typeface="Roboto Bk"/>
              </a:rPr>
              <a:t> </a:t>
            </a:r>
            <a:r>
              <a:rPr sz="500" b="1" spc="10" dirty="0">
                <a:latin typeface="Roboto Bk"/>
                <a:cs typeface="Roboto Bk"/>
              </a:rPr>
              <a:t>Fee</a:t>
            </a:r>
            <a:endParaRPr sz="500">
              <a:latin typeface="Roboto Bk"/>
              <a:cs typeface="Roboto Bk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863B8A-3CCB-B2DE-1990-683CD2DE0EDB}"/>
              </a:ext>
            </a:extLst>
          </p:cNvPr>
          <p:cNvSpPr/>
          <p:nvPr/>
        </p:nvSpPr>
        <p:spPr>
          <a:xfrm>
            <a:off x="0" y="9462276"/>
            <a:ext cx="8001000" cy="9390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935D4F-7D40-168C-F870-B3916B99DC49}"/>
              </a:ext>
            </a:extLst>
          </p:cNvPr>
          <p:cNvSpPr txBox="1"/>
          <p:nvPr/>
        </p:nvSpPr>
        <p:spPr>
          <a:xfrm>
            <a:off x="342900" y="9548336"/>
            <a:ext cx="4495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F98BBC-5AA3-82C0-D158-AFCE2D33F186}"/>
              </a:ext>
            </a:extLst>
          </p:cNvPr>
          <p:cNvSpPr txBox="1"/>
          <p:nvPr/>
        </p:nvSpPr>
        <p:spPr>
          <a:xfrm>
            <a:off x="6362700" y="9659719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32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Calibri</vt:lpstr>
      <vt:lpstr>Roboto Bk</vt:lpstr>
      <vt:lpstr>Verdana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2024-03-13T15:43:03Z</dcterms:created>
  <dcterms:modified xsi:type="dcterms:W3CDTF">2024-03-14T14:24:56Z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2020-07-24T00:00:00Z</vt:filetime>
  </property>
  <property fmtid="{D5CDD505-2E9C-101B-9397-08002B2CF9AE}" pid="3" name="Creator">
    <vt:lpwstr>Adobe Photoshop 21.2 (Windows)</vt:lpwstr>
  </property>
  <property fmtid="{D5CDD505-2E9C-101B-9397-08002B2CF9AE}" pid="4" name="LastSaved">
    <vt:filetime>2024-03-13T00:00:00Z</vt:filetime>
  </property>
</Properties>
</file>