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0058400" cy="7772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3" d="100"/>
          <a:sy n="133" d="100"/>
        </p:scale>
        <p:origin x="222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techsupport@touchsuite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5008" y="1905000"/>
            <a:ext cx="1435608" cy="173736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02208" y="935736"/>
            <a:ext cx="853440" cy="128016"/>
          </a:xfrm>
          <a:prstGeom prst="rect">
            <a:avLst/>
          </a:prstGeom>
          <a:solidFill>
            <a:srgbClr val="0000FE"/>
          </a:solidFill>
        </p:spPr>
        <p:txBody>
          <a:bodyPr wrap="none" lIns="0" tIns="0" rIns="0" bIns="0">
            <a:noAutofit/>
          </a:bodyPr>
          <a:lstStyle/>
          <a:p>
            <a:pPr indent="0">
              <a:spcAft>
                <a:spcPts val="420"/>
              </a:spcAft>
            </a:pPr>
            <a:r>
              <a:rPr lang="en-US" sz="950" b="1" u="sng" cap="small">
                <a:solidFill>
                  <a:srgbClr val="FFFFFF"/>
                </a:solidFill>
                <a:latin typeface="Trebuchet MS"/>
              </a:rPr>
              <a:t>Credit sale</a:t>
            </a:r>
          </a:p>
        </p:txBody>
      </p:sp>
      <p:sp>
        <p:nvSpPr>
          <p:cNvPr id="4" name="Rectangle 3"/>
          <p:cNvSpPr/>
          <p:nvPr/>
        </p:nvSpPr>
        <p:spPr>
          <a:xfrm>
            <a:off x="6699504" y="935736"/>
            <a:ext cx="1228344" cy="128016"/>
          </a:xfrm>
          <a:prstGeom prst="rect">
            <a:avLst/>
          </a:prstGeom>
          <a:solidFill>
            <a:srgbClr val="0000FE"/>
          </a:solidFill>
        </p:spPr>
        <p:txBody>
          <a:bodyPr wrap="none" lIns="0" tIns="0" rIns="0" bIns="0">
            <a:noAutofit/>
          </a:bodyPr>
          <a:lstStyle/>
          <a:p>
            <a:pPr indent="0">
              <a:spcAft>
                <a:spcPts val="420"/>
              </a:spcAft>
            </a:pPr>
            <a:r>
              <a:rPr lang="en-US" sz="950" b="1" u="sng">
                <a:solidFill>
                  <a:srgbClr val="FFFFFF"/>
                </a:solidFill>
                <a:latin typeface="Trebuchet MS"/>
              </a:rPr>
              <a:t>REPRINT RECEIPTS</a:t>
            </a:r>
          </a:p>
        </p:txBody>
      </p:sp>
      <p:sp>
        <p:nvSpPr>
          <p:cNvPr id="5" name="Rectangle 4"/>
          <p:cNvSpPr/>
          <p:nvPr/>
        </p:nvSpPr>
        <p:spPr>
          <a:xfrm>
            <a:off x="902208" y="1115568"/>
            <a:ext cx="2197608" cy="123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440"/>
              </a:lnSpc>
              <a:spcBef>
                <a:spcPts val="420"/>
              </a:spcBef>
            </a:pPr>
            <a:r>
              <a:rPr lang="en-US" sz="1050">
                <a:latin typeface="Trebuchet MS"/>
              </a:rPr>
              <a:t>From Main Idle Screen press </a:t>
            </a:r>
            <a:r>
              <a:rPr lang="en-US" sz="950" b="1">
                <a:latin typeface="Trebuchet MS"/>
              </a:rPr>
              <a:t>SALE </a:t>
            </a:r>
            <a:r>
              <a:rPr lang="en-US" sz="1050">
                <a:latin typeface="Trebuchet MS"/>
              </a:rPr>
              <a:t>Enter Transaction Amount and press </a:t>
            </a:r>
            <a:r>
              <a:rPr lang="en-US" sz="950" b="1">
                <a:latin typeface="Trebuchet MS"/>
              </a:rPr>
              <a:t>GREEN BUTTON</a:t>
            </a:r>
          </a:p>
          <a:p>
            <a:pPr indent="0">
              <a:lnSpc>
                <a:spcPts val="1440"/>
              </a:lnSpc>
            </a:pPr>
            <a:r>
              <a:rPr lang="en-US" sz="1050">
                <a:latin typeface="Trebuchet MS"/>
              </a:rPr>
              <a:t>Insert, Swipe, Tap or Manually enter Card Number</a:t>
            </a:r>
          </a:p>
          <a:p>
            <a:pPr indent="0">
              <a:lnSpc>
                <a:spcPts val="1440"/>
              </a:lnSpc>
              <a:spcAft>
                <a:spcPts val="840"/>
              </a:spcAft>
            </a:pPr>
            <a:r>
              <a:rPr lang="en-US" sz="1050">
                <a:latin typeface="Trebuchet MS"/>
              </a:rPr>
              <a:t>Press </a:t>
            </a:r>
            <a:r>
              <a:rPr lang="en-US" sz="950" b="1">
                <a:latin typeface="Trebuchet MS"/>
              </a:rPr>
              <a:t>YES </a:t>
            </a:r>
            <a:r>
              <a:rPr lang="en-US" sz="1050">
                <a:latin typeface="Trebuchet MS"/>
              </a:rPr>
              <a:t>when prompted to print </a:t>
            </a:r>
            <a:r>
              <a:rPr lang="en-US" sz="950" b="1">
                <a:latin typeface="Trebuchet MS"/>
              </a:rPr>
              <a:t>CUSTOMER COPY</a:t>
            </a:r>
          </a:p>
        </p:txBody>
      </p:sp>
      <p:sp>
        <p:nvSpPr>
          <p:cNvPr id="6" name="Rectangle 5"/>
          <p:cNvSpPr/>
          <p:nvPr/>
        </p:nvSpPr>
        <p:spPr>
          <a:xfrm>
            <a:off x="902208" y="2590800"/>
            <a:ext cx="2276856" cy="131064"/>
          </a:xfrm>
          <a:prstGeom prst="rect">
            <a:avLst/>
          </a:prstGeom>
          <a:solidFill>
            <a:srgbClr val="0000FE"/>
          </a:solidFill>
        </p:spPr>
        <p:txBody>
          <a:bodyPr wrap="none" lIns="0" tIns="0" rIns="0" bIns="0">
            <a:noAutofit/>
          </a:bodyPr>
          <a:lstStyle/>
          <a:p>
            <a:pPr indent="0">
              <a:spcBef>
                <a:spcPts val="840"/>
              </a:spcBef>
              <a:spcAft>
                <a:spcPts val="420"/>
              </a:spcAft>
            </a:pPr>
            <a:r>
              <a:rPr lang="en-US" sz="950" b="1" u="sng" cap="small">
                <a:solidFill>
                  <a:srgbClr val="FFFFFF"/>
                </a:solidFill>
                <a:latin typeface="Trebuchet MS"/>
              </a:rPr>
              <a:t>Credit void (only if batch open</a:t>
            </a:r>
          </a:p>
        </p:txBody>
      </p:sp>
      <p:sp>
        <p:nvSpPr>
          <p:cNvPr id="7" name="Rectangle 6"/>
          <p:cNvSpPr/>
          <p:nvPr/>
        </p:nvSpPr>
        <p:spPr>
          <a:xfrm>
            <a:off x="896112" y="2773680"/>
            <a:ext cx="2420112" cy="89001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440"/>
              </a:lnSpc>
              <a:spcBef>
                <a:spcPts val="420"/>
              </a:spcBef>
            </a:pPr>
            <a:r>
              <a:rPr lang="en-US" sz="1050">
                <a:latin typeface="Trebuchet MS"/>
              </a:rPr>
              <a:t>From Main Idle Screen press </a:t>
            </a:r>
            <a:r>
              <a:rPr lang="en-US" sz="950" b="1">
                <a:latin typeface="Trebuchet MS"/>
              </a:rPr>
              <a:t>OTHER </a:t>
            </a:r>
            <a:r>
              <a:rPr lang="en-US" sz="1050">
                <a:latin typeface="Trebuchet MS"/>
              </a:rPr>
              <a:t>Press on </a:t>
            </a:r>
            <a:r>
              <a:rPr lang="en-US" sz="950" b="1">
                <a:latin typeface="Trebuchet MS"/>
              </a:rPr>
              <a:t>VOID</a:t>
            </a:r>
          </a:p>
          <a:p>
            <a:pPr indent="0">
              <a:lnSpc>
                <a:spcPts val="1440"/>
              </a:lnSpc>
              <a:spcAft>
                <a:spcPts val="840"/>
              </a:spcAft>
            </a:pPr>
            <a:r>
              <a:rPr lang="en-US" sz="1050">
                <a:latin typeface="Trebuchet MS"/>
              </a:rPr>
              <a:t>Enter Transaction Number from Original Receipt and press </a:t>
            </a:r>
            <a:r>
              <a:rPr lang="en-US" sz="950" b="1">
                <a:latin typeface="Trebuchet MS"/>
              </a:rPr>
              <a:t>GREEN BUTTON </a:t>
            </a:r>
            <a:r>
              <a:rPr lang="en-US" sz="1050">
                <a:latin typeface="Trebuchet MS"/>
              </a:rPr>
              <a:t>Verify Transaction Details and Press </a:t>
            </a:r>
            <a:r>
              <a:rPr lang="en-US" sz="950" b="1">
                <a:latin typeface="Trebuchet MS"/>
              </a:rPr>
              <a:t>OK</a:t>
            </a:r>
          </a:p>
        </p:txBody>
      </p:sp>
      <p:sp>
        <p:nvSpPr>
          <p:cNvPr id="8" name="Rectangle 7"/>
          <p:cNvSpPr/>
          <p:nvPr/>
        </p:nvSpPr>
        <p:spPr>
          <a:xfrm>
            <a:off x="902208" y="3880104"/>
            <a:ext cx="2279904" cy="131064"/>
          </a:xfrm>
          <a:prstGeom prst="rect">
            <a:avLst/>
          </a:prstGeom>
          <a:solidFill>
            <a:srgbClr val="0000FE"/>
          </a:solidFill>
        </p:spPr>
        <p:txBody>
          <a:bodyPr wrap="none" lIns="0" tIns="0" rIns="0" bIns="0">
            <a:noAutofit/>
          </a:bodyPr>
          <a:lstStyle/>
          <a:p>
            <a:pPr indent="0">
              <a:spcBef>
                <a:spcPts val="840"/>
              </a:spcBef>
              <a:spcAft>
                <a:spcPts val="420"/>
              </a:spcAft>
            </a:pPr>
            <a:r>
              <a:rPr lang="en-US" sz="950" b="1" u="sng">
                <a:solidFill>
                  <a:srgbClr val="FFFFFF"/>
                </a:solidFill>
                <a:latin typeface="Trebuchet MS"/>
              </a:rPr>
              <a:t>CREDIT REFUND (IF BATCH CLOSED</a:t>
            </a:r>
          </a:p>
        </p:txBody>
      </p:sp>
      <p:sp>
        <p:nvSpPr>
          <p:cNvPr id="9" name="Rectangle 8"/>
          <p:cNvSpPr/>
          <p:nvPr/>
        </p:nvSpPr>
        <p:spPr>
          <a:xfrm>
            <a:off x="896112" y="4059936"/>
            <a:ext cx="2432304" cy="144475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440"/>
              </a:lnSpc>
              <a:spcBef>
                <a:spcPts val="420"/>
              </a:spcBef>
            </a:pPr>
            <a:r>
              <a:rPr lang="en-US" sz="1050">
                <a:latin typeface="Trebuchet MS"/>
              </a:rPr>
              <a:t>From Main Idle Screen press </a:t>
            </a:r>
            <a:r>
              <a:rPr lang="en-US" sz="950" b="1">
                <a:latin typeface="Trebuchet MS"/>
              </a:rPr>
              <a:t>OTHER </a:t>
            </a:r>
            <a:r>
              <a:rPr lang="en-US" sz="1050">
                <a:latin typeface="Trebuchet MS"/>
              </a:rPr>
              <a:t>Press on </a:t>
            </a:r>
            <a:r>
              <a:rPr lang="en-US" sz="950" b="1">
                <a:latin typeface="Trebuchet MS"/>
              </a:rPr>
              <a:t>REFUND </a:t>
            </a:r>
            <a:r>
              <a:rPr lang="en-US" sz="1050">
                <a:latin typeface="Trebuchet MS"/>
              </a:rPr>
              <a:t>Enter Amount to be </a:t>
            </a:r>
            <a:r>
              <a:rPr lang="en-US" sz="950" b="1">
                <a:latin typeface="Trebuchet MS"/>
              </a:rPr>
              <a:t>RETURNED </a:t>
            </a:r>
            <a:r>
              <a:rPr lang="en-US" sz="1050">
                <a:latin typeface="Trebuchet MS"/>
              </a:rPr>
              <a:t>and press </a:t>
            </a:r>
            <a:r>
              <a:rPr lang="en-US" sz="950" b="1">
                <a:latin typeface="Trebuchet MS"/>
              </a:rPr>
              <a:t>GREEN BUTTON</a:t>
            </a:r>
          </a:p>
          <a:p>
            <a:pPr indent="0">
              <a:lnSpc>
                <a:spcPts val="1440"/>
              </a:lnSpc>
            </a:pPr>
            <a:r>
              <a:rPr lang="en-US" sz="1050">
                <a:latin typeface="Trebuchet MS"/>
              </a:rPr>
              <a:t>Insert, Swipe, Tap or Manually enter Card Number</a:t>
            </a:r>
          </a:p>
          <a:p>
            <a:pPr indent="0">
              <a:lnSpc>
                <a:spcPts val="1440"/>
              </a:lnSpc>
              <a:spcAft>
                <a:spcPts val="840"/>
              </a:spcAft>
            </a:pPr>
            <a:r>
              <a:rPr lang="en-US" sz="1050">
                <a:latin typeface="Trebuchet MS"/>
              </a:rPr>
              <a:t>To print Customer Copy press </a:t>
            </a:r>
            <a:r>
              <a:rPr lang="en-US" sz="950" b="1">
                <a:latin typeface="Trebuchet MS"/>
              </a:rPr>
              <a:t>YES </a:t>
            </a:r>
            <a:r>
              <a:rPr lang="en-US" sz="1050">
                <a:latin typeface="Trebuchet MS"/>
              </a:rPr>
              <a:t>when prompted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908304" y="5721096"/>
            <a:ext cx="1033272" cy="128016"/>
          </a:xfrm>
          <a:prstGeom prst="rect">
            <a:avLst/>
          </a:prstGeom>
          <a:solidFill>
            <a:srgbClr val="0000FE"/>
          </a:solidFill>
        </p:spPr>
        <p:txBody>
          <a:bodyPr wrap="none" lIns="0" tIns="0" rIns="0" bIns="0">
            <a:noAutofit/>
          </a:bodyPr>
          <a:lstStyle/>
          <a:p>
            <a:pPr indent="0">
              <a:spcBef>
                <a:spcPts val="840"/>
              </a:spcBef>
              <a:spcAft>
                <a:spcPts val="420"/>
              </a:spcAft>
            </a:pPr>
            <a:r>
              <a:rPr lang="en-US" sz="950" b="1" u="sng">
                <a:solidFill>
                  <a:srgbClr val="FFFFFF"/>
                </a:solidFill>
                <a:latin typeface="Trebuchet MS"/>
              </a:rPr>
              <a:t>MANUAL BATCH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08304" y="5900928"/>
            <a:ext cx="2417064" cy="49987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440"/>
              </a:lnSpc>
              <a:spcBef>
                <a:spcPts val="420"/>
              </a:spcBef>
            </a:pPr>
            <a:r>
              <a:rPr lang="en-US" sz="1050">
                <a:latin typeface="Trebuchet MS"/>
              </a:rPr>
              <a:t>From the Main Idle Screen Press </a:t>
            </a:r>
            <a:r>
              <a:rPr lang="en-US" sz="950" b="1">
                <a:latin typeface="Trebuchet MS"/>
              </a:rPr>
              <a:t>OTHER </a:t>
            </a:r>
            <a:r>
              <a:rPr lang="en-US" sz="1050">
                <a:latin typeface="Trebuchet MS"/>
              </a:rPr>
              <a:t>Press on </a:t>
            </a:r>
            <a:r>
              <a:rPr lang="en-US" sz="950" b="1">
                <a:latin typeface="Trebuchet MS"/>
              </a:rPr>
              <a:t>CLOSE BATCH</a:t>
            </a:r>
          </a:p>
          <a:p>
            <a:pPr indent="0">
              <a:lnSpc>
                <a:spcPts val="1440"/>
              </a:lnSpc>
            </a:pPr>
            <a:r>
              <a:rPr lang="en-US" sz="1050">
                <a:latin typeface="Trebuchet MS"/>
              </a:rPr>
              <a:t>Batch Will Print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727704" y="957072"/>
            <a:ext cx="2673096" cy="69189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3696"/>
              </a:lnSpc>
            </a:pPr>
            <a:r>
              <a:rPr lang="en-US" sz="1900" b="1" u="sng">
                <a:latin typeface="Arial"/>
              </a:rPr>
              <a:t>FD150 QRG</a:t>
            </a:r>
          </a:p>
          <a:p>
            <a:pPr indent="0">
              <a:lnSpc>
                <a:spcPts val="3696"/>
              </a:lnSpc>
              <a:spcAft>
                <a:spcPts val="1470"/>
              </a:spcAft>
            </a:pPr>
            <a:r>
              <a:rPr lang="en-US" sz="1900" b="1" u="sng">
                <a:latin typeface="Arial"/>
              </a:rPr>
              <a:t>RETAIL/RESTAURANT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70248" y="3758184"/>
            <a:ext cx="1499616" cy="41452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256"/>
              </a:lnSpc>
            </a:pPr>
            <a:r>
              <a:rPr lang="en-US" sz="950" b="1">
                <a:latin typeface="Trebuchet MS"/>
              </a:rPr>
              <a:t>OPERATOR PASSWORD 990712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693408" y="1115568"/>
            <a:ext cx="2414016" cy="123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440"/>
              </a:lnSpc>
              <a:spcBef>
                <a:spcPts val="420"/>
              </a:spcBef>
            </a:pPr>
            <a:r>
              <a:rPr lang="en-US" sz="1050">
                <a:latin typeface="Trebuchet MS"/>
              </a:rPr>
              <a:t>From Main Idle Screen press </a:t>
            </a:r>
            <a:r>
              <a:rPr lang="en-US" sz="950" b="1">
                <a:latin typeface="Trebuchet MS"/>
              </a:rPr>
              <a:t>OTHER </a:t>
            </a:r>
            <a:r>
              <a:rPr lang="en-US" sz="1050">
                <a:latin typeface="Trebuchet MS"/>
              </a:rPr>
              <a:t>Press on </a:t>
            </a:r>
            <a:r>
              <a:rPr lang="en-US" sz="950" b="1">
                <a:latin typeface="Trebuchet MS"/>
              </a:rPr>
              <a:t>REPRINT</a:t>
            </a:r>
          </a:p>
          <a:p>
            <a:pPr indent="0">
              <a:lnSpc>
                <a:spcPts val="1440"/>
              </a:lnSpc>
              <a:spcAft>
                <a:spcPts val="840"/>
              </a:spcAft>
            </a:pPr>
            <a:r>
              <a:rPr lang="en-US" sz="1050">
                <a:latin typeface="Trebuchet MS"/>
              </a:rPr>
              <a:t>Enter Transaction Number from Original Receipt and press </a:t>
            </a:r>
            <a:r>
              <a:rPr lang="en-US" sz="950" b="1">
                <a:latin typeface="Trebuchet MS"/>
              </a:rPr>
              <a:t>GREEN BUTTON MERCHANT COPY </a:t>
            </a:r>
            <a:r>
              <a:rPr lang="en-US" sz="1050">
                <a:latin typeface="Trebuchet MS"/>
              </a:rPr>
              <a:t>Prints by Default Press </a:t>
            </a:r>
            <a:r>
              <a:rPr lang="en-US" sz="950" b="1">
                <a:latin typeface="Trebuchet MS"/>
              </a:rPr>
              <a:t>YES </a:t>
            </a:r>
            <a:r>
              <a:rPr lang="en-US" sz="1050">
                <a:latin typeface="Trebuchet MS"/>
              </a:rPr>
              <a:t>when prompted to print </a:t>
            </a:r>
            <a:r>
              <a:rPr lang="en-US" sz="950" b="1">
                <a:latin typeface="Trebuchet MS"/>
              </a:rPr>
              <a:t>CUSTOMER COPY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687312" y="2590800"/>
            <a:ext cx="1066800" cy="128016"/>
          </a:xfrm>
          <a:prstGeom prst="rect">
            <a:avLst/>
          </a:prstGeom>
          <a:solidFill>
            <a:srgbClr val="0000FE"/>
          </a:solidFill>
        </p:spPr>
        <p:txBody>
          <a:bodyPr wrap="none" lIns="0" tIns="0" rIns="0" bIns="0">
            <a:noAutofit/>
          </a:bodyPr>
          <a:lstStyle/>
          <a:p>
            <a:pPr indent="0">
              <a:spcBef>
                <a:spcPts val="840"/>
              </a:spcBef>
              <a:spcAft>
                <a:spcPts val="420"/>
              </a:spcAft>
            </a:pPr>
            <a:r>
              <a:rPr lang="en-US" sz="950" b="1" u="sng">
                <a:solidFill>
                  <a:srgbClr val="FFFFFF"/>
                </a:solidFill>
                <a:latin typeface="Trebuchet MS"/>
              </a:rPr>
              <a:t>lADJUSTING TIPS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687312" y="2773680"/>
            <a:ext cx="2420112" cy="199339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440"/>
              </a:lnSpc>
              <a:spcBef>
                <a:spcPts val="420"/>
              </a:spcBef>
            </a:pPr>
            <a:r>
              <a:rPr lang="en-US" sz="1050">
                <a:latin typeface="Trebuchet MS"/>
              </a:rPr>
              <a:t>From Main Idle Screen press </a:t>
            </a:r>
            <a:r>
              <a:rPr lang="en-US" sz="950" b="1">
                <a:latin typeface="Trebuchet MS"/>
              </a:rPr>
              <a:t>OTHER </a:t>
            </a:r>
            <a:r>
              <a:rPr lang="en-US" sz="1050">
                <a:latin typeface="Trebuchet MS"/>
              </a:rPr>
              <a:t>Press on </a:t>
            </a:r>
            <a:r>
              <a:rPr lang="en-US" sz="950" b="1">
                <a:latin typeface="Trebuchet MS"/>
              </a:rPr>
              <a:t>ENTER TIPS </a:t>
            </a:r>
            <a:r>
              <a:rPr lang="en-US" sz="1050">
                <a:latin typeface="Trebuchet MS"/>
              </a:rPr>
              <a:t>Enter Transaction Number from Original Receipt and press </a:t>
            </a:r>
            <a:r>
              <a:rPr lang="en-US" sz="950" b="1">
                <a:latin typeface="Trebuchet MS"/>
              </a:rPr>
              <a:t>GREEN BUTTON </a:t>
            </a:r>
            <a:r>
              <a:rPr lang="en-US" sz="1050">
                <a:latin typeface="Trebuchet MS"/>
              </a:rPr>
              <a:t>Press </a:t>
            </a:r>
            <a:r>
              <a:rPr lang="en-US" sz="950" b="1">
                <a:latin typeface="Trebuchet MS"/>
              </a:rPr>
              <a:t>EDIT TIP</a:t>
            </a:r>
          </a:p>
          <a:p>
            <a:pPr indent="0">
              <a:lnSpc>
                <a:spcPts val="1440"/>
              </a:lnSpc>
            </a:pPr>
            <a:r>
              <a:rPr lang="en-US" sz="1050">
                <a:latin typeface="Trebuchet MS"/>
              </a:rPr>
              <a:t>Enter </a:t>
            </a:r>
            <a:r>
              <a:rPr lang="en-US" sz="950" b="1">
                <a:latin typeface="Trebuchet MS"/>
              </a:rPr>
              <a:t>TIP AMOUNT </a:t>
            </a:r>
            <a:r>
              <a:rPr lang="en-US" sz="1050">
                <a:latin typeface="Trebuchet MS"/>
              </a:rPr>
              <a:t>and Press </a:t>
            </a:r>
            <a:r>
              <a:rPr lang="en-US" sz="950" b="1">
                <a:latin typeface="Trebuchet MS"/>
              </a:rPr>
              <a:t>GREEN BUTTON</a:t>
            </a:r>
          </a:p>
          <a:p>
            <a:pPr indent="0">
              <a:lnSpc>
                <a:spcPts val="1440"/>
              </a:lnSpc>
            </a:pPr>
            <a:r>
              <a:rPr lang="en-US" sz="1050">
                <a:latin typeface="Trebuchet MS"/>
              </a:rPr>
              <a:t>Press the </a:t>
            </a:r>
            <a:r>
              <a:rPr lang="en-US" sz="950" b="1">
                <a:latin typeface="Trebuchet MS"/>
              </a:rPr>
              <a:t>NEXT </a:t>
            </a:r>
            <a:r>
              <a:rPr lang="en-US" sz="1050">
                <a:latin typeface="Trebuchet MS"/>
              </a:rPr>
              <a:t>button for Next Transaction</a:t>
            </a:r>
          </a:p>
          <a:p>
            <a:pPr indent="0">
              <a:lnSpc>
                <a:spcPts val="1440"/>
              </a:lnSpc>
              <a:spcAft>
                <a:spcPts val="840"/>
              </a:spcAft>
            </a:pPr>
            <a:r>
              <a:rPr lang="en-US" sz="1050">
                <a:latin typeface="Trebuchet MS"/>
              </a:rPr>
              <a:t>Repeat until all Transactions are Adjusted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699504" y="4983480"/>
            <a:ext cx="1176528" cy="128016"/>
          </a:xfrm>
          <a:prstGeom prst="rect">
            <a:avLst/>
          </a:prstGeom>
          <a:solidFill>
            <a:srgbClr val="0000FE"/>
          </a:solidFill>
        </p:spPr>
        <p:txBody>
          <a:bodyPr wrap="none" lIns="0" tIns="0" rIns="0" bIns="0">
            <a:noAutofit/>
          </a:bodyPr>
          <a:lstStyle/>
          <a:p>
            <a:pPr indent="0">
              <a:spcBef>
                <a:spcPts val="840"/>
              </a:spcBef>
              <a:spcAft>
                <a:spcPts val="420"/>
              </a:spcAft>
            </a:pPr>
            <a:r>
              <a:rPr lang="en-US" sz="950" b="1" u="sng">
                <a:solidFill>
                  <a:srgbClr val="FFFFFF"/>
                </a:solidFill>
                <a:latin typeface="Trebuchet MS"/>
              </a:rPr>
              <a:t>PRINT TIP REPORT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699504" y="5163312"/>
            <a:ext cx="2191512" cy="6858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440"/>
              </a:lnSpc>
              <a:spcBef>
                <a:spcPts val="420"/>
              </a:spcBef>
              <a:spcAft>
                <a:spcPts val="2310"/>
              </a:spcAft>
            </a:pPr>
            <a:r>
              <a:rPr lang="en-US" sz="1050">
                <a:latin typeface="Trebuchet MS"/>
              </a:rPr>
              <a:t>From Main Idle Screen press </a:t>
            </a:r>
            <a:r>
              <a:rPr lang="en-US" sz="950" b="1">
                <a:latin typeface="Trebuchet MS"/>
              </a:rPr>
              <a:t>OTHER </a:t>
            </a:r>
            <a:r>
              <a:rPr lang="en-US" sz="1050">
                <a:latin typeface="Trebuchet MS"/>
              </a:rPr>
              <a:t>Press on </a:t>
            </a:r>
            <a:r>
              <a:rPr lang="en-US" sz="950" b="1">
                <a:latin typeface="Trebuchet MS"/>
              </a:rPr>
              <a:t>REPORT </a:t>
            </a:r>
            <a:r>
              <a:rPr lang="en-US" sz="1050">
                <a:latin typeface="Trebuchet MS"/>
              </a:rPr>
              <a:t>Press on </a:t>
            </a:r>
            <a:r>
              <a:rPr lang="en-US" sz="950" b="1">
                <a:latin typeface="Trebuchet MS"/>
              </a:rPr>
              <a:t>SERVER TOTALS </a:t>
            </a:r>
            <a:r>
              <a:rPr lang="en-US" sz="1050">
                <a:latin typeface="Trebuchet MS"/>
              </a:rPr>
              <a:t>Press on </a:t>
            </a:r>
            <a:r>
              <a:rPr lang="en-US" sz="950" b="1">
                <a:latin typeface="Trebuchet MS"/>
              </a:rPr>
              <a:t>PRINT REPORT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132320" y="6336792"/>
            <a:ext cx="2057400" cy="146304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 algn="r">
              <a:spcBef>
                <a:spcPts val="2310"/>
              </a:spcBef>
            </a:pPr>
            <a:endParaRPr lang="en-US" sz="1050" dirty="0">
              <a:solidFill>
                <a:srgbClr val="D1D1D1"/>
              </a:solidFill>
              <a:latin typeface="Trebuchet M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745992" y="6437376"/>
            <a:ext cx="2569464" cy="16764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spcBef>
                <a:spcPts val="210"/>
              </a:spcBef>
            </a:pPr>
            <a:endParaRPr lang="en-US" sz="950" b="1" dirty="0">
              <a:latin typeface="Trebuchet MS"/>
              <a:hlinkClick r:id="rId3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e23b03cb-e0e2-444e-9866-5ec3772eb26e}" enabled="0" method="" siteId="{e23b03cb-e0e2-444e-9866-5ec3772eb26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230</Words>
  <Application>Microsoft Office PowerPoint</Application>
  <PresentationFormat>Custom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Trebuchet MS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Word - FD150</dc:title>
  <dc:subject/>
  <dc:creator>Matthew Burm</dc:creator>
  <cp:keywords/>
  <cp:lastModifiedBy>Jon Bomser</cp:lastModifiedBy>
  <cp:revision>2</cp:revision>
  <dcterms:modified xsi:type="dcterms:W3CDTF">2024-03-18T16:02:46Z</dcterms:modified>
</cp:coreProperties>
</file>