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8001000" cy="10287000"/>
  <p:notesSz cx="8001000" cy="10287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A6313C-1DE5-4946-BA25-652C09E9314A}" v="3" dt="2024-03-14T14:27:34.30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3978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 Bomser" userId="7351062b-4bb3-44eb-8fc3-7479f54a1811" providerId="ADAL" clId="{C2A6313C-1DE5-4946-BA25-652C09E9314A}"/>
    <pc:docChg chg="undo custSel modSld">
      <pc:chgData name="Jon Bomser" userId="7351062b-4bb3-44eb-8fc3-7479f54a1811" providerId="ADAL" clId="{C2A6313C-1DE5-4946-BA25-652C09E9314A}" dt="2024-03-14T14:27:34.303" v="3"/>
      <pc:docMkLst>
        <pc:docMk/>
      </pc:docMkLst>
      <pc:sldChg chg="addSp delSp modSp mod">
        <pc:chgData name="Jon Bomser" userId="7351062b-4bb3-44eb-8fc3-7479f54a1811" providerId="ADAL" clId="{C2A6313C-1DE5-4946-BA25-652C09E9314A}" dt="2024-03-14T14:27:34.303" v="3"/>
        <pc:sldMkLst>
          <pc:docMk/>
          <pc:sldMk cId="0" sldId="256"/>
        </pc:sldMkLst>
        <pc:spChg chg="add del">
          <ac:chgData name="Jon Bomser" userId="7351062b-4bb3-44eb-8fc3-7479f54a1811" providerId="ADAL" clId="{C2A6313C-1DE5-4946-BA25-652C09E9314A}" dt="2024-03-14T14:27:18.262" v="1" actId="22"/>
          <ac:spMkLst>
            <pc:docMk/>
            <pc:sldMk cId="0" sldId="256"/>
            <ac:spMk id="9" creationId="{93F8F147-A7A4-8B27-178A-A0C463B39D89}"/>
          </ac:spMkLst>
        </pc:spChg>
        <pc:spChg chg="add mod">
          <ac:chgData name="Jon Bomser" userId="7351062b-4bb3-44eb-8fc3-7479f54a1811" providerId="ADAL" clId="{C2A6313C-1DE5-4946-BA25-652C09E9314A}" dt="2024-03-14T14:27:30.581" v="2"/>
          <ac:spMkLst>
            <pc:docMk/>
            <pc:sldMk cId="0" sldId="256"/>
            <ac:spMk id="10" creationId="{EC71B405-F3D6-ABD8-D2C5-61EBC5E679F3}"/>
          </ac:spMkLst>
        </pc:spChg>
        <pc:spChg chg="add mod">
          <ac:chgData name="Jon Bomser" userId="7351062b-4bb3-44eb-8fc3-7479f54a1811" providerId="ADAL" clId="{C2A6313C-1DE5-4946-BA25-652C09E9314A}" dt="2024-03-14T14:27:30.581" v="2"/>
          <ac:spMkLst>
            <pc:docMk/>
            <pc:sldMk cId="0" sldId="256"/>
            <ac:spMk id="11" creationId="{7FA5300E-B88F-F658-D6B5-FAB6712FCF87}"/>
          </ac:spMkLst>
        </pc:spChg>
        <pc:spChg chg="add mod">
          <ac:chgData name="Jon Bomser" userId="7351062b-4bb3-44eb-8fc3-7479f54a1811" providerId="ADAL" clId="{C2A6313C-1DE5-4946-BA25-652C09E9314A}" dt="2024-03-14T14:27:30.581" v="2"/>
          <ac:spMkLst>
            <pc:docMk/>
            <pc:sldMk cId="0" sldId="256"/>
            <ac:spMk id="12" creationId="{23590B36-9294-9CEE-6335-6519167731C0}"/>
          </ac:spMkLst>
        </pc:spChg>
        <pc:spChg chg="add mod">
          <ac:chgData name="Jon Bomser" userId="7351062b-4bb3-44eb-8fc3-7479f54a1811" providerId="ADAL" clId="{C2A6313C-1DE5-4946-BA25-652C09E9314A}" dt="2024-03-14T14:27:34.303" v="3"/>
          <ac:spMkLst>
            <pc:docMk/>
            <pc:sldMk cId="0" sldId="256"/>
            <ac:spMk id="13" creationId="{D30F1E27-136D-CF1A-8261-CF379C621AD5}"/>
          </ac:spMkLst>
        </pc:spChg>
        <pc:spChg chg="add mod">
          <ac:chgData name="Jon Bomser" userId="7351062b-4bb3-44eb-8fc3-7479f54a1811" providerId="ADAL" clId="{C2A6313C-1DE5-4946-BA25-652C09E9314A}" dt="2024-03-14T14:27:34.303" v="3"/>
          <ac:spMkLst>
            <pc:docMk/>
            <pc:sldMk cId="0" sldId="256"/>
            <ac:spMk id="14" creationId="{39A6DA11-26F2-51AF-75C5-B56174B1311F}"/>
          </ac:spMkLst>
        </pc:spChg>
        <pc:spChg chg="add mod">
          <ac:chgData name="Jon Bomser" userId="7351062b-4bb3-44eb-8fc3-7479f54a1811" providerId="ADAL" clId="{C2A6313C-1DE5-4946-BA25-652C09E9314A}" dt="2024-03-14T14:27:34.303" v="3"/>
          <ac:spMkLst>
            <pc:docMk/>
            <pc:sldMk cId="0" sldId="256"/>
            <ac:spMk id="15" creationId="{F202592D-C92F-02DD-53E8-AD7F85D7524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00075" y="3188970"/>
            <a:ext cx="680085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200150" y="5760720"/>
            <a:ext cx="56007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00050" y="2366010"/>
            <a:ext cx="3480435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120515" y="2366010"/>
            <a:ext cx="3480435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0050" y="411480"/>
            <a:ext cx="7200900" cy="164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0050" y="2366010"/>
            <a:ext cx="72009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720340" y="9566910"/>
            <a:ext cx="256032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00050" y="9566910"/>
            <a:ext cx="184023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760720" y="9566910"/>
            <a:ext cx="184023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8001000" cy="10287000"/>
            <a:chOff x="0" y="0"/>
            <a:chExt cx="8001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92023"/>
              <a:ext cx="8001000" cy="1009497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204677" cy="83210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886500"/>
              <a:ext cx="1771955" cy="44004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95900"/>
              <a:ext cx="6746137" cy="86741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75234" y="6221378"/>
              <a:ext cx="4125765" cy="4065621"/>
            </a:xfrm>
            <a:prstGeom prst="rect">
              <a:avLst/>
            </a:prstGeom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D30F1E27-136D-CF1A-8261-CF379C621AD5}"/>
              </a:ext>
            </a:extLst>
          </p:cNvPr>
          <p:cNvSpPr/>
          <p:nvPr/>
        </p:nvSpPr>
        <p:spPr>
          <a:xfrm>
            <a:off x="0" y="9029700"/>
            <a:ext cx="8001000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A6DA11-26F2-51AF-75C5-B56174B1311F}"/>
              </a:ext>
            </a:extLst>
          </p:cNvPr>
          <p:cNvSpPr txBox="1"/>
          <p:nvPr/>
        </p:nvSpPr>
        <p:spPr>
          <a:xfrm>
            <a:off x="419100" y="9238445"/>
            <a:ext cx="4495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Enter Name</a:t>
            </a:r>
            <a:br>
              <a:rPr lang="en-US" sz="1400" dirty="0"/>
            </a:br>
            <a:r>
              <a:rPr lang="en-US" sz="1400" dirty="0"/>
              <a:t>Phone</a:t>
            </a:r>
            <a:br>
              <a:rPr lang="en-US" sz="1400" dirty="0"/>
            </a:br>
            <a:r>
              <a:rPr lang="en-US" sz="1400" dirty="0"/>
              <a:t>Email</a:t>
            </a:r>
            <a:br>
              <a:rPr lang="en-US" sz="1400" dirty="0"/>
            </a:br>
            <a:r>
              <a:rPr lang="en-US" sz="1400" dirty="0"/>
              <a:t>Company Name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02592D-C92F-02DD-53E8-AD7F85D75249}"/>
              </a:ext>
            </a:extLst>
          </p:cNvPr>
          <p:cNvSpPr txBox="1"/>
          <p:nvPr/>
        </p:nvSpPr>
        <p:spPr>
          <a:xfrm>
            <a:off x="6302381" y="9392334"/>
            <a:ext cx="11626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Your Logo</a:t>
            </a:r>
            <a:br>
              <a:rPr lang="en-US" dirty="0"/>
            </a:br>
            <a:r>
              <a:rPr lang="en-US" dirty="0"/>
              <a:t>Goes Here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Jon Bomser</cp:lastModifiedBy>
  <cp:revision>1</cp:revision>
  <dcterms:created xsi:type="dcterms:W3CDTF">2024-03-13T15:43:22Z</dcterms:created>
  <dcterms:modified xsi:type="dcterms:W3CDTF">2024-03-14T14:27:41Z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2020-05-18T00:00:00Z</vt:filetime>
  </property>
  <property fmtid="{D5CDD505-2E9C-101B-9397-08002B2CF9AE}" pid="3" name="Creator">
    <vt:lpwstr>Adobe Photoshop 21.1 (Windows)</vt:lpwstr>
  </property>
  <property fmtid="{D5CDD505-2E9C-101B-9397-08002B2CF9AE}" pid="4" name="LastSaved">
    <vt:filetime>2024-03-13T00:00:00Z</vt:filetime>
  </property>
</Properties>
</file>