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7315200" cy="9144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504F9C8-34BF-48E1-8B0C-1D0215C43F41}" v="3" dt="2024-03-14T15:33:14.2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508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381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8640" y="1496484"/>
            <a:ext cx="6217920" cy="3183467"/>
          </a:xfrm>
        </p:spPr>
        <p:txBody>
          <a:bodyPr anchor="b"/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802717"/>
            <a:ext cx="5486400" cy="2207683"/>
          </a:xfrm>
        </p:spPr>
        <p:txBody>
          <a:bodyPr/>
          <a:lstStyle>
            <a:lvl1pPr marL="0" indent="0" algn="ctr">
              <a:buNone/>
              <a:defRPr sz="1920"/>
            </a:lvl1pPr>
            <a:lvl2pPr marL="365760" indent="0" algn="ctr">
              <a:buNone/>
              <a:defRPr sz="1600"/>
            </a:lvl2pPr>
            <a:lvl3pPr marL="731520" indent="0" algn="ctr">
              <a:buNone/>
              <a:defRPr sz="1440"/>
            </a:lvl3pPr>
            <a:lvl4pPr marL="1097280" indent="0" algn="ctr">
              <a:buNone/>
              <a:defRPr sz="1280"/>
            </a:lvl4pPr>
            <a:lvl5pPr marL="1463040" indent="0" algn="ctr">
              <a:buNone/>
              <a:defRPr sz="1280"/>
            </a:lvl5pPr>
            <a:lvl6pPr marL="1828800" indent="0" algn="ctr">
              <a:buNone/>
              <a:defRPr sz="1280"/>
            </a:lvl6pPr>
            <a:lvl7pPr marL="2194560" indent="0" algn="ctr">
              <a:buNone/>
              <a:defRPr sz="1280"/>
            </a:lvl7pPr>
            <a:lvl8pPr marL="2560320" indent="0" algn="ctr">
              <a:buNone/>
              <a:defRPr sz="1280"/>
            </a:lvl8pPr>
            <a:lvl9pPr marL="2926080" indent="0" algn="ctr">
              <a:buNone/>
              <a:defRPr sz="12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DA86A-FAE3-4A42-B5C3-076DAE1209DA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CBE6D-A3F8-4473-9B32-F376212497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650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DA86A-FAE3-4A42-B5C3-076DAE1209DA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CBE6D-A3F8-4473-9B32-F376212497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826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234940" y="486834"/>
            <a:ext cx="1577340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486834"/>
            <a:ext cx="4640580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DA86A-FAE3-4A42-B5C3-076DAE1209DA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CBE6D-A3F8-4473-9B32-F376212497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487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DA86A-FAE3-4A42-B5C3-076DAE1209DA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CBE6D-A3F8-4473-9B32-F376212497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847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9110" y="2279653"/>
            <a:ext cx="6309360" cy="3803649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9110" y="6119286"/>
            <a:ext cx="6309360" cy="2000249"/>
          </a:xfrm>
        </p:spPr>
        <p:txBody>
          <a:bodyPr/>
          <a:lstStyle>
            <a:lvl1pPr marL="0" indent="0">
              <a:buNone/>
              <a:defRPr sz="1920">
                <a:solidFill>
                  <a:schemeClr val="tx1"/>
                </a:solidFill>
              </a:defRPr>
            </a:lvl1pPr>
            <a:lvl2pPr marL="3657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73152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3pPr>
            <a:lvl4pPr marL="1097280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4pPr>
            <a:lvl5pPr marL="1463040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5pPr>
            <a:lvl6pPr marL="1828800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6pPr>
            <a:lvl7pPr marL="2194560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7pPr>
            <a:lvl8pPr marL="2560320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8pPr>
            <a:lvl9pPr marL="2926080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DA86A-FAE3-4A42-B5C3-076DAE1209DA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CBE6D-A3F8-4473-9B32-F376212497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132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2920" y="2434167"/>
            <a:ext cx="310896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03320" y="2434167"/>
            <a:ext cx="310896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DA86A-FAE3-4A42-B5C3-076DAE1209DA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CBE6D-A3F8-4473-9B32-F376212497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989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873" y="486836"/>
            <a:ext cx="6309360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3874" y="2241551"/>
            <a:ext cx="3094672" cy="1098549"/>
          </a:xfrm>
        </p:spPr>
        <p:txBody>
          <a:bodyPr anchor="b"/>
          <a:lstStyle>
            <a:lvl1pPr marL="0" indent="0">
              <a:buNone/>
              <a:defRPr sz="1920" b="1"/>
            </a:lvl1pPr>
            <a:lvl2pPr marL="365760" indent="0">
              <a:buNone/>
              <a:defRPr sz="1600" b="1"/>
            </a:lvl2pPr>
            <a:lvl3pPr marL="731520" indent="0">
              <a:buNone/>
              <a:defRPr sz="1440" b="1"/>
            </a:lvl3pPr>
            <a:lvl4pPr marL="1097280" indent="0">
              <a:buNone/>
              <a:defRPr sz="1280" b="1"/>
            </a:lvl4pPr>
            <a:lvl5pPr marL="1463040" indent="0">
              <a:buNone/>
              <a:defRPr sz="1280" b="1"/>
            </a:lvl5pPr>
            <a:lvl6pPr marL="1828800" indent="0">
              <a:buNone/>
              <a:defRPr sz="1280" b="1"/>
            </a:lvl6pPr>
            <a:lvl7pPr marL="2194560" indent="0">
              <a:buNone/>
              <a:defRPr sz="1280" b="1"/>
            </a:lvl7pPr>
            <a:lvl8pPr marL="2560320" indent="0">
              <a:buNone/>
              <a:defRPr sz="1280" b="1"/>
            </a:lvl8pPr>
            <a:lvl9pPr marL="2926080" indent="0">
              <a:buNone/>
              <a:defRPr sz="12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874" y="3340100"/>
            <a:ext cx="3094672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03320" y="2241551"/>
            <a:ext cx="3109913" cy="1098549"/>
          </a:xfrm>
        </p:spPr>
        <p:txBody>
          <a:bodyPr anchor="b"/>
          <a:lstStyle>
            <a:lvl1pPr marL="0" indent="0">
              <a:buNone/>
              <a:defRPr sz="1920" b="1"/>
            </a:lvl1pPr>
            <a:lvl2pPr marL="365760" indent="0">
              <a:buNone/>
              <a:defRPr sz="1600" b="1"/>
            </a:lvl2pPr>
            <a:lvl3pPr marL="731520" indent="0">
              <a:buNone/>
              <a:defRPr sz="1440" b="1"/>
            </a:lvl3pPr>
            <a:lvl4pPr marL="1097280" indent="0">
              <a:buNone/>
              <a:defRPr sz="1280" b="1"/>
            </a:lvl4pPr>
            <a:lvl5pPr marL="1463040" indent="0">
              <a:buNone/>
              <a:defRPr sz="1280" b="1"/>
            </a:lvl5pPr>
            <a:lvl6pPr marL="1828800" indent="0">
              <a:buNone/>
              <a:defRPr sz="1280" b="1"/>
            </a:lvl6pPr>
            <a:lvl7pPr marL="2194560" indent="0">
              <a:buNone/>
              <a:defRPr sz="1280" b="1"/>
            </a:lvl7pPr>
            <a:lvl8pPr marL="2560320" indent="0">
              <a:buNone/>
              <a:defRPr sz="1280" b="1"/>
            </a:lvl8pPr>
            <a:lvl9pPr marL="2926080" indent="0">
              <a:buNone/>
              <a:defRPr sz="12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703320" y="3340100"/>
            <a:ext cx="310991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DA86A-FAE3-4A42-B5C3-076DAE1209DA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CBE6D-A3F8-4473-9B32-F376212497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802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DA86A-FAE3-4A42-B5C3-076DAE1209DA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CBE6D-A3F8-4473-9B32-F376212497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430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DA86A-FAE3-4A42-B5C3-076DAE1209DA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CBE6D-A3F8-4473-9B32-F376212497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884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873" y="609600"/>
            <a:ext cx="2359342" cy="2133600"/>
          </a:xfrm>
        </p:spPr>
        <p:txBody>
          <a:bodyPr anchor="b"/>
          <a:lstStyle>
            <a:lvl1pPr>
              <a:defRPr sz="25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09913" y="1316569"/>
            <a:ext cx="3703320" cy="6498167"/>
          </a:xfrm>
        </p:spPr>
        <p:txBody>
          <a:bodyPr/>
          <a:lstStyle>
            <a:lvl1pPr>
              <a:defRPr sz="2560"/>
            </a:lvl1pPr>
            <a:lvl2pPr>
              <a:defRPr sz="2240"/>
            </a:lvl2pPr>
            <a:lvl3pPr>
              <a:defRPr sz="192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873" y="2743200"/>
            <a:ext cx="2359342" cy="5082117"/>
          </a:xfrm>
        </p:spPr>
        <p:txBody>
          <a:bodyPr/>
          <a:lstStyle>
            <a:lvl1pPr marL="0" indent="0">
              <a:buNone/>
              <a:defRPr sz="1280"/>
            </a:lvl1pPr>
            <a:lvl2pPr marL="365760" indent="0">
              <a:buNone/>
              <a:defRPr sz="1120"/>
            </a:lvl2pPr>
            <a:lvl3pPr marL="731520" indent="0">
              <a:buNone/>
              <a:defRPr sz="960"/>
            </a:lvl3pPr>
            <a:lvl4pPr marL="1097280" indent="0">
              <a:buNone/>
              <a:defRPr sz="800"/>
            </a:lvl4pPr>
            <a:lvl5pPr marL="1463040" indent="0">
              <a:buNone/>
              <a:defRPr sz="800"/>
            </a:lvl5pPr>
            <a:lvl6pPr marL="1828800" indent="0">
              <a:buNone/>
              <a:defRPr sz="800"/>
            </a:lvl6pPr>
            <a:lvl7pPr marL="2194560" indent="0">
              <a:buNone/>
              <a:defRPr sz="800"/>
            </a:lvl7pPr>
            <a:lvl8pPr marL="2560320" indent="0">
              <a:buNone/>
              <a:defRPr sz="800"/>
            </a:lvl8pPr>
            <a:lvl9pPr marL="292608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DA86A-FAE3-4A42-B5C3-076DAE1209DA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CBE6D-A3F8-4473-9B32-F376212497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349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873" y="609600"/>
            <a:ext cx="2359342" cy="2133600"/>
          </a:xfrm>
        </p:spPr>
        <p:txBody>
          <a:bodyPr anchor="b"/>
          <a:lstStyle>
            <a:lvl1pPr>
              <a:defRPr sz="25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109913" y="1316569"/>
            <a:ext cx="3703320" cy="6498167"/>
          </a:xfrm>
        </p:spPr>
        <p:txBody>
          <a:bodyPr anchor="t"/>
          <a:lstStyle>
            <a:lvl1pPr marL="0" indent="0">
              <a:buNone/>
              <a:defRPr sz="2560"/>
            </a:lvl1pPr>
            <a:lvl2pPr marL="365760" indent="0">
              <a:buNone/>
              <a:defRPr sz="2240"/>
            </a:lvl2pPr>
            <a:lvl3pPr marL="731520" indent="0">
              <a:buNone/>
              <a:defRPr sz="1920"/>
            </a:lvl3pPr>
            <a:lvl4pPr marL="1097280" indent="0">
              <a:buNone/>
              <a:defRPr sz="1600"/>
            </a:lvl4pPr>
            <a:lvl5pPr marL="1463040" indent="0">
              <a:buNone/>
              <a:defRPr sz="1600"/>
            </a:lvl5pPr>
            <a:lvl6pPr marL="1828800" indent="0">
              <a:buNone/>
              <a:defRPr sz="1600"/>
            </a:lvl6pPr>
            <a:lvl7pPr marL="2194560" indent="0">
              <a:buNone/>
              <a:defRPr sz="1600"/>
            </a:lvl7pPr>
            <a:lvl8pPr marL="2560320" indent="0">
              <a:buNone/>
              <a:defRPr sz="1600"/>
            </a:lvl8pPr>
            <a:lvl9pPr marL="292608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873" y="2743200"/>
            <a:ext cx="2359342" cy="5082117"/>
          </a:xfrm>
        </p:spPr>
        <p:txBody>
          <a:bodyPr/>
          <a:lstStyle>
            <a:lvl1pPr marL="0" indent="0">
              <a:buNone/>
              <a:defRPr sz="1280"/>
            </a:lvl1pPr>
            <a:lvl2pPr marL="365760" indent="0">
              <a:buNone/>
              <a:defRPr sz="1120"/>
            </a:lvl2pPr>
            <a:lvl3pPr marL="731520" indent="0">
              <a:buNone/>
              <a:defRPr sz="960"/>
            </a:lvl3pPr>
            <a:lvl4pPr marL="1097280" indent="0">
              <a:buNone/>
              <a:defRPr sz="800"/>
            </a:lvl4pPr>
            <a:lvl5pPr marL="1463040" indent="0">
              <a:buNone/>
              <a:defRPr sz="800"/>
            </a:lvl5pPr>
            <a:lvl6pPr marL="1828800" indent="0">
              <a:buNone/>
              <a:defRPr sz="800"/>
            </a:lvl6pPr>
            <a:lvl7pPr marL="2194560" indent="0">
              <a:buNone/>
              <a:defRPr sz="800"/>
            </a:lvl7pPr>
            <a:lvl8pPr marL="2560320" indent="0">
              <a:buNone/>
              <a:defRPr sz="800"/>
            </a:lvl8pPr>
            <a:lvl9pPr marL="292608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DA86A-FAE3-4A42-B5C3-076DAE1209DA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CBE6D-A3F8-4473-9B32-F376212497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921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2920" y="486836"/>
            <a:ext cx="6309360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920" y="2434167"/>
            <a:ext cx="6309360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2920" y="8475136"/>
            <a:ext cx="164592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8DA86A-FAE3-4A42-B5C3-076DAE1209DA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23160" y="8475136"/>
            <a:ext cx="246888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66360" y="8475136"/>
            <a:ext cx="164592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9CBE6D-A3F8-4473-9B32-F376212497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684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731520" rtl="0" eaLnBrk="1" latinLnBrk="0" hangingPunct="1">
        <a:lnSpc>
          <a:spcPct val="90000"/>
        </a:lnSpc>
        <a:spcBef>
          <a:spcPct val="0"/>
        </a:spcBef>
        <a:buNone/>
        <a:defRPr sz="35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73152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24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1pPr>
      <a:lvl2pPr marL="36576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7pPr>
      <a:lvl8pPr marL="256032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8pPr>
      <a:lvl9pPr marL="292608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oster for a restaurant&#10;&#10;Description automatically generated">
            <a:extLst>
              <a:ext uri="{FF2B5EF4-FFF2-40B4-BE49-F238E27FC236}">
                <a16:creationId xmlns:a16="http://schemas.microsoft.com/office/drawing/2014/main" id="{297D861D-C19F-874D-BCCE-7A031D04D9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84" y="0"/>
            <a:ext cx="7108031" cy="9144000"/>
          </a:xfrm>
          <a:prstGeom prst="rect">
            <a:avLst/>
          </a:prstGeom>
        </p:spPr>
      </p:pic>
      <p:sp>
        <p:nvSpPr>
          <p:cNvPr id="7" name="object 2">
            <a:extLst>
              <a:ext uri="{FF2B5EF4-FFF2-40B4-BE49-F238E27FC236}">
                <a16:creationId xmlns:a16="http://schemas.microsoft.com/office/drawing/2014/main" id="{10A6664A-7293-7153-CAFD-1DE527AE927B}"/>
              </a:ext>
            </a:extLst>
          </p:cNvPr>
          <p:cNvSpPr txBox="1"/>
          <p:nvPr/>
        </p:nvSpPr>
        <p:spPr>
          <a:xfrm>
            <a:off x="5868370" y="6560322"/>
            <a:ext cx="78740" cy="1835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80"/>
              </a:lnSpc>
            </a:pPr>
            <a:r>
              <a:rPr sz="1200" spc="-15" dirty="0">
                <a:solidFill>
                  <a:srgbClr val="231F20"/>
                </a:solidFill>
                <a:latin typeface="Trebuchet MS"/>
                <a:cs typeface="Trebuchet MS"/>
              </a:rPr>
              <a:t>1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B0CCECA-E016-379D-7D20-36A375DE4A92}"/>
              </a:ext>
            </a:extLst>
          </p:cNvPr>
          <p:cNvSpPr/>
          <p:nvPr/>
        </p:nvSpPr>
        <p:spPr>
          <a:xfrm>
            <a:off x="0" y="8417523"/>
            <a:ext cx="7315200" cy="7264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7E168B-F7E9-95E0-1168-003B30906CF1}"/>
              </a:ext>
            </a:extLst>
          </p:cNvPr>
          <p:cNvSpPr txBox="1"/>
          <p:nvPr/>
        </p:nvSpPr>
        <p:spPr>
          <a:xfrm>
            <a:off x="103584" y="8561692"/>
            <a:ext cx="28599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Enter Name Phone  Email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425242-3AB7-8E0C-B59A-483AC9F8E404}"/>
              </a:ext>
            </a:extLst>
          </p:cNvPr>
          <p:cNvSpPr txBox="1"/>
          <p:nvPr/>
        </p:nvSpPr>
        <p:spPr>
          <a:xfrm>
            <a:off x="6274867" y="8561692"/>
            <a:ext cx="7280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Your Logo</a:t>
            </a:r>
            <a:br>
              <a:rPr lang="en-US" sz="1000" dirty="0"/>
            </a:br>
            <a:r>
              <a:rPr lang="en-US" sz="1000" dirty="0"/>
              <a:t>Goes Here</a:t>
            </a:r>
          </a:p>
        </p:txBody>
      </p:sp>
    </p:spTree>
    <p:extLst>
      <p:ext uri="{BB962C8B-B14F-4D97-AF65-F5344CB8AC3E}">
        <p14:creationId xmlns:p14="http://schemas.microsoft.com/office/powerpoint/2010/main" val="34765341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18</TotalTime>
  <Words>10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Trebuchet MS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Jon Bomser</dc:creator>
  <cp:lastModifiedBy>Jon Bomser</cp:lastModifiedBy>
  <cp:revision>2</cp:revision>
  <dcterms:created xsi:type="dcterms:W3CDTF">2024-03-14T15:19:33Z</dcterms:created>
  <dcterms:modified xsi:type="dcterms:W3CDTF">2024-03-14T15:38:05Z</dcterms:modified>
</cp:coreProperties>
</file>