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0058400" cy="7772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222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4048" y="2090928"/>
            <a:ext cx="1621536" cy="142951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02208" y="935736"/>
            <a:ext cx="853440" cy="128016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>
              <a:spcAft>
                <a:spcPts val="420"/>
              </a:spcAft>
            </a:pPr>
            <a:r>
              <a:rPr lang="en-US" sz="950" b="1" u="sng" cap="small">
                <a:solidFill>
                  <a:srgbClr val="FFFFFF"/>
                </a:solidFill>
                <a:latin typeface="Trebuchet MS"/>
              </a:rPr>
              <a:t>Credit sale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9504" y="935736"/>
            <a:ext cx="1228344" cy="128016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>
              <a:spcAft>
                <a:spcPts val="420"/>
              </a:spcAft>
            </a:pPr>
            <a:r>
              <a:rPr lang="en-US" sz="950" b="1" u="sng">
                <a:solidFill>
                  <a:srgbClr val="FFFFFF"/>
                </a:solidFill>
                <a:latin typeface="Trebuchet MS"/>
              </a:rPr>
              <a:t>REPRINT RECEIPTS</a:t>
            </a:r>
          </a:p>
        </p:txBody>
      </p:sp>
      <p:sp>
        <p:nvSpPr>
          <p:cNvPr id="5" name="Rectangle 4"/>
          <p:cNvSpPr/>
          <p:nvPr/>
        </p:nvSpPr>
        <p:spPr>
          <a:xfrm>
            <a:off x="896112" y="1115568"/>
            <a:ext cx="2377440" cy="125882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440"/>
              </a:lnSpc>
              <a:spcBef>
                <a:spcPts val="420"/>
              </a:spcBef>
            </a:pPr>
            <a:r>
              <a:rPr lang="en-US" sz="1000">
                <a:latin typeface="Trebuchet MS"/>
              </a:rPr>
              <a:t>From Main Credit Screen press </a:t>
            </a:r>
            <a:r>
              <a:rPr lang="en-US" sz="950" b="1">
                <a:latin typeface="Trebuchet MS"/>
              </a:rPr>
              <a:t>SALE </a:t>
            </a:r>
            <a:r>
              <a:rPr lang="en-US" sz="1000">
                <a:latin typeface="Trebuchet MS"/>
              </a:rPr>
              <a:t>Enter Transaction Amount and press </a:t>
            </a:r>
            <a:r>
              <a:rPr lang="en-US" sz="950" b="1">
                <a:latin typeface="Trebuchet MS"/>
              </a:rPr>
              <a:t>CONFIRM</a:t>
            </a:r>
          </a:p>
          <a:p>
            <a:pPr indent="0">
              <a:lnSpc>
                <a:spcPts val="1440"/>
              </a:lnSpc>
            </a:pPr>
            <a:r>
              <a:rPr lang="en-US" sz="1000">
                <a:latin typeface="Trebuchet MS"/>
              </a:rPr>
              <a:t>Insert, Swipe, Tap or Manually enter Card Number</a:t>
            </a:r>
          </a:p>
          <a:p>
            <a:pPr indent="0">
              <a:lnSpc>
                <a:spcPts val="1440"/>
              </a:lnSpc>
              <a:spcAft>
                <a:spcPts val="840"/>
              </a:spcAft>
            </a:pPr>
            <a:r>
              <a:rPr lang="en-US" sz="1000">
                <a:latin typeface="Trebuchet MS"/>
              </a:rPr>
              <a:t>To print Customer Copy press </a:t>
            </a:r>
            <a:r>
              <a:rPr lang="en-US" sz="950" b="1">
                <a:latin typeface="Trebuchet MS"/>
              </a:rPr>
              <a:t>OK </a:t>
            </a:r>
            <a:r>
              <a:rPr lang="en-US" sz="1000">
                <a:latin typeface="Trebuchet MS"/>
              </a:rPr>
              <a:t>when prompted</a:t>
            </a:r>
          </a:p>
        </p:txBody>
      </p:sp>
      <p:sp>
        <p:nvSpPr>
          <p:cNvPr id="6" name="Rectangle 5"/>
          <p:cNvSpPr/>
          <p:nvPr/>
        </p:nvSpPr>
        <p:spPr>
          <a:xfrm>
            <a:off x="902208" y="2590800"/>
            <a:ext cx="2276856" cy="131064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>
              <a:spcBef>
                <a:spcPts val="840"/>
              </a:spcBef>
              <a:spcAft>
                <a:spcPts val="420"/>
              </a:spcAft>
            </a:pPr>
            <a:r>
              <a:rPr lang="en-US" sz="950" b="1" u="sng" cap="small">
                <a:solidFill>
                  <a:srgbClr val="FFFFFF"/>
                </a:solidFill>
                <a:latin typeface="Trebuchet MS"/>
              </a:rPr>
              <a:t>Credit void (only if batch open</a:t>
            </a:r>
          </a:p>
        </p:txBody>
      </p:sp>
      <p:sp>
        <p:nvSpPr>
          <p:cNvPr id="7" name="Rectangle 6"/>
          <p:cNvSpPr/>
          <p:nvPr/>
        </p:nvSpPr>
        <p:spPr>
          <a:xfrm>
            <a:off x="896112" y="2773680"/>
            <a:ext cx="2420112" cy="89001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440"/>
              </a:lnSpc>
              <a:spcBef>
                <a:spcPts val="420"/>
              </a:spcBef>
              <a:spcAft>
                <a:spcPts val="840"/>
              </a:spcAft>
            </a:pPr>
            <a:r>
              <a:rPr lang="en-US" sz="1000">
                <a:latin typeface="Trebuchet MS"/>
              </a:rPr>
              <a:t>From Main Credit Screen press </a:t>
            </a:r>
            <a:r>
              <a:rPr lang="en-US" sz="950" b="1">
                <a:latin typeface="Trebuchet MS"/>
              </a:rPr>
              <a:t>V/SALE </a:t>
            </a:r>
            <a:r>
              <a:rPr lang="en-US" sz="1000">
                <a:latin typeface="Trebuchet MS"/>
              </a:rPr>
              <a:t>Enter Transaction Number from Original Receipt and press </a:t>
            </a:r>
            <a:r>
              <a:rPr lang="en-US" sz="950" b="1">
                <a:latin typeface="Trebuchet MS"/>
              </a:rPr>
              <a:t>CONFIRM </a:t>
            </a:r>
            <a:r>
              <a:rPr lang="en-US" sz="1000">
                <a:latin typeface="Trebuchet MS"/>
              </a:rPr>
              <a:t>Verify Transaction Details Scroll Down and press </a:t>
            </a:r>
            <a:r>
              <a:rPr lang="en-US" sz="950" b="1">
                <a:latin typeface="Trebuchet MS"/>
              </a:rPr>
              <a:t>CONFIRM</a:t>
            </a:r>
          </a:p>
        </p:txBody>
      </p:sp>
      <p:sp>
        <p:nvSpPr>
          <p:cNvPr id="8" name="Rectangle 7"/>
          <p:cNvSpPr/>
          <p:nvPr/>
        </p:nvSpPr>
        <p:spPr>
          <a:xfrm>
            <a:off x="902208" y="3880104"/>
            <a:ext cx="2279904" cy="131064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>
              <a:spcBef>
                <a:spcPts val="840"/>
              </a:spcBef>
              <a:spcAft>
                <a:spcPts val="420"/>
              </a:spcAft>
            </a:pPr>
            <a:r>
              <a:rPr lang="en-US" sz="950" b="1" u="sng">
                <a:solidFill>
                  <a:srgbClr val="FFFFFF"/>
                </a:solidFill>
                <a:latin typeface="Trebuchet MS"/>
              </a:rPr>
              <a:t>CREDIT REFUND (IF BATCH CLOSED</a:t>
            </a:r>
          </a:p>
        </p:txBody>
      </p:sp>
      <p:sp>
        <p:nvSpPr>
          <p:cNvPr id="9" name="Rectangle 8"/>
          <p:cNvSpPr/>
          <p:nvPr/>
        </p:nvSpPr>
        <p:spPr>
          <a:xfrm>
            <a:off x="896112" y="4059936"/>
            <a:ext cx="2426208" cy="125882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440"/>
              </a:lnSpc>
              <a:spcBef>
                <a:spcPts val="420"/>
              </a:spcBef>
            </a:pPr>
            <a:r>
              <a:rPr lang="en-US" sz="1000">
                <a:latin typeface="Trebuchet MS"/>
              </a:rPr>
              <a:t>From Main Credit Screen press </a:t>
            </a:r>
            <a:r>
              <a:rPr lang="en-US" sz="950" b="1">
                <a:latin typeface="Trebuchet MS"/>
              </a:rPr>
              <a:t>RETURN </a:t>
            </a:r>
            <a:r>
              <a:rPr lang="en-US" sz="1000">
                <a:latin typeface="Trebuchet MS"/>
              </a:rPr>
              <a:t>Enter Amount to be </a:t>
            </a:r>
            <a:r>
              <a:rPr lang="en-US" sz="950" b="1">
                <a:latin typeface="Trebuchet MS"/>
              </a:rPr>
              <a:t>RETURNED </a:t>
            </a:r>
            <a:r>
              <a:rPr lang="en-US" sz="1000">
                <a:latin typeface="Trebuchet MS"/>
              </a:rPr>
              <a:t>and press </a:t>
            </a:r>
            <a:r>
              <a:rPr lang="en-US" sz="950" b="1">
                <a:latin typeface="Trebuchet MS"/>
              </a:rPr>
              <a:t>CONFIRM</a:t>
            </a:r>
          </a:p>
          <a:p>
            <a:pPr indent="0">
              <a:lnSpc>
                <a:spcPts val="1440"/>
              </a:lnSpc>
            </a:pPr>
            <a:r>
              <a:rPr lang="en-US" sz="1000">
                <a:latin typeface="Trebuchet MS"/>
              </a:rPr>
              <a:t>Insert, Swipe, Tap or Manually enter Card Number</a:t>
            </a:r>
          </a:p>
          <a:p>
            <a:pPr indent="0">
              <a:lnSpc>
                <a:spcPts val="1440"/>
              </a:lnSpc>
              <a:spcAft>
                <a:spcPts val="840"/>
              </a:spcAft>
            </a:pPr>
            <a:r>
              <a:rPr lang="en-US" sz="1000">
                <a:latin typeface="Trebuchet MS"/>
              </a:rPr>
              <a:t>To print Customer Copy press </a:t>
            </a:r>
            <a:r>
              <a:rPr lang="en-US" sz="950" b="1">
                <a:latin typeface="Trebuchet MS"/>
              </a:rPr>
              <a:t>OK </a:t>
            </a:r>
            <a:r>
              <a:rPr lang="en-US" sz="1000">
                <a:latin typeface="Trebuchet MS"/>
              </a:rPr>
              <a:t>when prompted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908304" y="5535168"/>
            <a:ext cx="1033272" cy="128016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>
              <a:spcBef>
                <a:spcPts val="840"/>
              </a:spcBef>
              <a:spcAft>
                <a:spcPts val="420"/>
              </a:spcAft>
            </a:pPr>
            <a:r>
              <a:rPr lang="en-US" sz="950" b="1" u="sng">
                <a:solidFill>
                  <a:srgbClr val="FFFFFF"/>
                </a:solidFill>
                <a:latin typeface="Trebuchet MS"/>
              </a:rPr>
              <a:t>MANUAL BATCH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05256" y="5718048"/>
            <a:ext cx="2295144" cy="89001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440"/>
              </a:lnSpc>
              <a:spcBef>
                <a:spcPts val="420"/>
              </a:spcBef>
            </a:pPr>
            <a:r>
              <a:rPr lang="en-US" sz="1000">
                <a:latin typeface="Trebuchet MS"/>
              </a:rPr>
              <a:t>From the Main Credit Screen Press </a:t>
            </a:r>
            <a:r>
              <a:rPr lang="en-US" sz="950" b="1">
                <a:latin typeface="Trebuchet MS"/>
              </a:rPr>
              <a:t>[FUNC]</a:t>
            </a:r>
          </a:p>
          <a:p>
            <a:pPr indent="0">
              <a:lnSpc>
                <a:spcPts val="1440"/>
              </a:lnSpc>
            </a:pPr>
            <a:r>
              <a:rPr lang="en-US" sz="1000">
                <a:latin typeface="Trebuchet MS"/>
              </a:rPr>
              <a:t>Press on </a:t>
            </a:r>
            <a:r>
              <a:rPr lang="en-US" sz="950" b="1">
                <a:latin typeface="Trebuchet MS"/>
              </a:rPr>
              <a:t>[BATCH]</a:t>
            </a:r>
          </a:p>
          <a:p>
            <a:pPr indent="0">
              <a:lnSpc>
                <a:spcPts val="1440"/>
              </a:lnSpc>
            </a:pPr>
            <a:r>
              <a:rPr lang="en-US" sz="1000">
                <a:latin typeface="Trebuchet MS"/>
              </a:rPr>
              <a:t>Press on </a:t>
            </a:r>
            <a:r>
              <a:rPr lang="en-US" sz="950" b="1">
                <a:latin typeface="Trebuchet MS"/>
              </a:rPr>
              <a:t>BATCH CLOSE</a:t>
            </a:r>
          </a:p>
          <a:p>
            <a:pPr indent="0">
              <a:lnSpc>
                <a:spcPts val="1440"/>
              </a:lnSpc>
            </a:pPr>
            <a:r>
              <a:rPr lang="en-US" sz="1000">
                <a:latin typeface="Trebuchet MS"/>
              </a:rPr>
              <a:t>Enter Operator Password if requested.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727704" y="957072"/>
            <a:ext cx="2673096" cy="69189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3696"/>
              </a:lnSpc>
              <a:spcAft>
                <a:spcPts val="2310"/>
              </a:spcAft>
            </a:pPr>
            <a:r>
              <a:rPr lang="en-US" sz="1900" b="1" u="sng">
                <a:latin typeface="Arial"/>
              </a:rPr>
              <a:t>PAX A80/A920 QRG RETAIL/RESTAURANT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087368" y="3758184"/>
            <a:ext cx="1868424" cy="41452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256"/>
              </a:lnSpc>
            </a:pPr>
            <a:r>
              <a:rPr lang="en-US" sz="950" b="1">
                <a:latin typeface="Trebuchet MS"/>
              </a:rPr>
              <a:t>OPERATOR PASSWORD CURRENT DATE - MMDDYYYY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693408" y="1115568"/>
            <a:ext cx="2209800" cy="142036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440"/>
              </a:lnSpc>
              <a:spcBef>
                <a:spcPts val="420"/>
              </a:spcBef>
            </a:pPr>
            <a:r>
              <a:rPr lang="en-US" sz="1000">
                <a:latin typeface="Trebuchet MS"/>
              </a:rPr>
              <a:t>From the Main Credit Screen press </a:t>
            </a:r>
            <a:r>
              <a:rPr lang="en-US" sz="950" b="1">
                <a:latin typeface="Trebuchet MS"/>
              </a:rPr>
              <a:t>[FUNC]</a:t>
            </a:r>
          </a:p>
          <a:p>
            <a:pPr indent="0">
              <a:lnSpc>
                <a:spcPts val="1440"/>
              </a:lnSpc>
            </a:pPr>
            <a:r>
              <a:rPr lang="en-US" sz="1000">
                <a:latin typeface="Trebuchet MS"/>
              </a:rPr>
              <a:t>Press on </a:t>
            </a:r>
            <a:r>
              <a:rPr lang="en-US" sz="950" b="1">
                <a:latin typeface="Trebuchet MS"/>
              </a:rPr>
              <a:t>[RE-PRINT]</a:t>
            </a:r>
          </a:p>
          <a:p>
            <a:pPr indent="0">
              <a:lnSpc>
                <a:spcPts val="1440"/>
              </a:lnSpc>
            </a:pPr>
            <a:r>
              <a:rPr lang="en-US" sz="1000">
                <a:latin typeface="Trebuchet MS"/>
              </a:rPr>
              <a:t>Press on </a:t>
            </a:r>
            <a:r>
              <a:rPr lang="en-US" sz="950" b="1">
                <a:latin typeface="Trebuchet MS"/>
              </a:rPr>
              <a:t>[PRINT ANY]</a:t>
            </a:r>
          </a:p>
          <a:p>
            <a:pPr indent="0">
              <a:lnSpc>
                <a:spcPts val="1440"/>
              </a:lnSpc>
            </a:pPr>
            <a:r>
              <a:rPr lang="en-US" sz="1000">
                <a:latin typeface="Trebuchet MS"/>
              </a:rPr>
              <a:t>Enter </a:t>
            </a:r>
            <a:r>
              <a:rPr lang="en-US" sz="950" b="1">
                <a:latin typeface="Trebuchet MS"/>
              </a:rPr>
              <a:t>TRANSACTION NUMBER </a:t>
            </a:r>
            <a:r>
              <a:rPr lang="en-US" sz="1000">
                <a:latin typeface="Trebuchet MS"/>
              </a:rPr>
              <a:t>from Receipt</a:t>
            </a:r>
          </a:p>
          <a:p>
            <a:pPr indent="0">
              <a:lnSpc>
                <a:spcPts val="1440"/>
              </a:lnSpc>
              <a:spcAft>
                <a:spcPts val="840"/>
              </a:spcAft>
            </a:pPr>
            <a:r>
              <a:rPr lang="en-US" sz="1000">
                <a:latin typeface="Trebuchet MS"/>
              </a:rPr>
              <a:t>Choose </a:t>
            </a:r>
            <a:r>
              <a:rPr lang="en-US" sz="950" b="1">
                <a:latin typeface="Trebuchet MS"/>
              </a:rPr>
              <a:t>RECEIPT TYPE: CUSTOMER COPY </a:t>
            </a:r>
            <a:r>
              <a:rPr lang="en-US" sz="1000">
                <a:latin typeface="Trebuchet MS"/>
              </a:rPr>
              <a:t>or </a:t>
            </a:r>
            <a:r>
              <a:rPr lang="en-US" sz="950" b="1">
                <a:latin typeface="Trebuchet MS"/>
              </a:rPr>
              <a:t>MERCHANT COPY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687312" y="2776728"/>
            <a:ext cx="1066800" cy="128016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>
              <a:spcBef>
                <a:spcPts val="840"/>
              </a:spcBef>
              <a:spcAft>
                <a:spcPts val="420"/>
              </a:spcAft>
            </a:pPr>
            <a:r>
              <a:rPr lang="en-US" sz="950" b="1">
                <a:solidFill>
                  <a:srgbClr val="FFFFFF"/>
                </a:solidFill>
                <a:latin typeface="Trebuchet MS"/>
              </a:rPr>
              <a:t>lADJUSTING TIPS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687312" y="2956560"/>
            <a:ext cx="2435352" cy="181051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440"/>
              </a:lnSpc>
              <a:spcBef>
                <a:spcPts val="420"/>
              </a:spcBef>
            </a:pPr>
            <a:r>
              <a:rPr lang="en-US" sz="1000">
                <a:latin typeface="Trebuchet MS"/>
              </a:rPr>
              <a:t>From the Main Credit Screen Press </a:t>
            </a:r>
            <a:r>
              <a:rPr lang="en-US" sz="950" b="1">
                <a:latin typeface="Trebuchet MS"/>
              </a:rPr>
              <a:t>[FUNC]</a:t>
            </a:r>
          </a:p>
          <a:p>
            <a:pPr indent="0">
              <a:lnSpc>
                <a:spcPts val="1440"/>
              </a:lnSpc>
            </a:pPr>
            <a:r>
              <a:rPr lang="en-US" sz="1000">
                <a:latin typeface="Trebuchet MS"/>
              </a:rPr>
              <a:t>Press </a:t>
            </a:r>
            <a:r>
              <a:rPr lang="en-US" sz="950" b="1">
                <a:latin typeface="Trebuchet MS"/>
              </a:rPr>
              <a:t>[TIP MENU]</a:t>
            </a:r>
          </a:p>
          <a:p>
            <a:pPr indent="0">
              <a:lnSpc>
                <a:spcPts val="1440"/>
              </a:lnSpc>
            </a:pPr>
            <a:r>
              <a:rPr lang="en-US" sz="1000">
                <a:latin typeface="Trebuchet MS"/>
              </a:rPr>
              <a:t>Press </a:t>
            </a:r>
            <a:r>
              <a:rPr lang="en-US" sz="950" b="1">
                <a:latin typeface="Trebuchet MS"/>
              </a:rPr>
              <a:t>[VIEW UNTIPPED TRANS.]</a:t>
            </a:r>
          </a:p>
          <a:p>
            <a:pPr indent="0">
              <a:lnSpc>
                <a:spcPts val="1440"/>
              </a:lnSpc>
            </a:pPr>
            <a:r>
              <a:rPr lang="en-US" sz="1000">
                <a:latin typeface="Trebuchet MS"/>
              </a:rPr>
              <a:t>Select Transaction from the </a:t>
            </a:r>
            <a:r>
              <a:rPr lang="en-US" sz="950" b="1">
                <a:latin typeface="Trebuchet MS"/>
              </a:rPr>
              <a:t>LIST </a:t>
            </a:r>
            <a:r>
              <a:rPr lang="en-US" sz="1000">
                <a:latin typeface="Trebuchet MS"/>
              </a:rPr>
              <a:t>Verify Transaction Details and Press </a:t>
            </a:r>
            <a:r>
              <a:rPr lang="en-US" sz="950" b="1">
                <a:latin typeface="Trebuchet MS"/>
              </a:rPr>
              <a:t>[ADJUST]</a:t>
            </a:r>
          </a:p>
          <a:p>
            <a:pPr indent="0">
              <a:lnSpc>
                <a:spcPts val="1440"/>
              </a:lnSpc>
              <a:spcAft>
                <a:spcPts val="840"/>
              </a:spcAft>
            </a:pPr>
            <a:r>
              <a:rPr lang="en-US" sz="1000">
                <a:latin typeface="Trebuchet MS"/>
              </a:rPr>
              <a:t>Input </a:t>
            </a:r>
            <a:r>
              <a:rPr lang="en-US" sz="950" b="1">
                <a:latin typeface="Trebuchet MS"/>
              </a:rPr>
              <a:t>TIP AMOUNT </a:t>
            </a:r>
            <a:r>
              <a:rPr lang="en-US" sz="1000">
                <a:latin typeface="Trebuchet MS"/>
              </a:rPr>
              <a:t>and Press </a:t>
            </a:r>
            <a:r>
              <a:rPr lang="en-US" sz="950" b="1">
                <a:latin typeface="Trebuchet MS"/>
              </a:rPr>
              <a:t>CONFIRM </a:t>
            </a:r>
            <a:r>
              <a:rPr lang="en-US" sz="1000">
                <a:latin typeface="Trebuchet MS"/>
              </a:rPr>
              <a:t>Repeat until all Transactions are Adjusted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699504" y="4983480"/>
            <a:ext cx="1176528" cy="128016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>
              <a:spcBef>
                <a:spcPts val="840"/>
              </a:spcBef>
              <a:spcAft>
                <a:spcPts val="420"/>
              </a:spcAft>
            </a:pPr>
            <a:r>
              <a:rPr lang="en-US" sz="950" b="1" u="sng">
                <a:solidFill>
                  <a:srgbClr val="FFFFFF"/>
                </a:solidFill>
                <a:latin typeface="Trebuchet MS"/>
              </a:rPr>
              <a:t>PRINT TIP REPORT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696456" y="5163312"/>
            <a:ext cx="2093976" cy="89611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440"/>
              </a:lnSpc>
              <a:spcBef>
                <a:spcPts val="420"/>
              </a:spcBef>
            </a:pPr>
            <a:r>
              <a:rPr lang="en-US" sz="1000">
                <a:latin typeface="Trebuchet MS"/>
              </a:rPr>
              <a:t>From the Main Credit Screen press </a:t>
            </a:r>
            <a:r>
              <a:rPr lang="en-US" sz="950" b="1">
                <a:latin typeface="Trebuchet MS"/>
              </a:rPr>
              <a:t>[FUNC]</a:t>
            </a:r>
          </a:p>
          <a:p>
            <a:pPr indent="0">
              <a:lnSpc>
                <a:spcPts val="1440"/>
              </a:lnSpc>
            </a:pPr>
            <a:r>
              <a:rPr lang="en-US" sz="1000">
                <a:latin typeface="Trebuchet MS"/>
              </a:rPr>
              <a:t>Press on </a:t>
            </a:r>
            <a:r>
              <a:rPr lang="en-US" sz="950" b="1">
                <a:latin typeface="Trebuchet MS"/>
              </a:rPr>
              <a:t>[REPORT]</a:t>
            </a:r>
          </a:p>
          <a:p>
            <a:pPr indent="0">
              <a:lnSpc>
                <a:spcPts val="1440"/>
              </a:lnSpc>
            </a:pPr>
            <a:r>
              <a:rPr lang="en-US" sz="1000">
                <a:latin typeface="Trebuchet MS"/>
              </a:rPr>
              <a:t>Press on </a:t>
            </a:r>
            <a:r>
              <a:rPr lang="en-US" sz="950" b="1">
                <a:latin typeface="Trebuchet MS"/>
              </a:rPr>
              <a:t>[TIP REPORT]</a:t>
            </a:r>
          </a:p>
          <a:p>
            <a:pPr indent="0">
              <a:lnSpc>
                <a:spcPts val="1440"/>
              </a:lnSpc>
              <a:spcAft>
                <a:spcPts val="2310"/>
              </a:spcAft>
            </a:pPr>
            <a:r>
              <a:rPr lang="en-US" sz="1000">
                <a:latin typeface="Trebuchet MS"/>
              </a:rPr>
              <a:t>Press on </a:t>
            </a:r>
            <a:r>
              <a:rPr lang="en-US" sz="950" b="1">
                <a:latin typeface="Trebuchet MS"/>
              </a:rPr>
              <a:t>[PRINT]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129272" y="6522720"/>
            <a:ext cx="2060448" cy="14630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 algn="r">
              <a:spcBef>
                <a:spcPts val="2310"/>
              </a:spcBef>
            </a:pPr>
            <a:r>
              <a:rPr lang="en-US" sz="1000">
                <a:solidFill>
                  <a:srgbClr val="D1D1D1"/>
                </a:solidFill>
                <a:latin typeface="Trebuchet MS"/>
              </a:rPr>
              <a:t>Matthew Burm - October 24, 2023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e23b03cb-e0e2-444e-9866-5ec3772eb26e}" enabled="0" method="" siteId="{e23b03cb-e0e2-444e-9866-5ec3772eb26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260</Words>
  <Application>Microsoft Office PowerPoint</Application>
  <PresentationFormat>Custom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Trebuchet MS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Word - PAX A80_A920</dc:title>
  <dc:subject/>
  <dc:creator>Matthew Burm</dc:creator>
  <cp:keywords/>
  <cp:lastModifiedBy>Jon Bomser</cp:lastModifiedBy>
  <cp:revision>2</cp:revision>
  <dcterms:modified xsi:type="dcterms:W3CDTF">2024-03-18T16:03:19Z</dcterms:modified>
</cp:coreProperties>
</file>