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772400" cy="100584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0AEBE5-E885-4F29-9854-C83B8AECFC09}" v="1" dt="2024-03-14T14:28:44.75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4026" y="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E20AEBE5-E885-4F29-9854-C83B8AECFC09}"/>
    <pc:docChg chg="modSld">
      <pc:chgData name="Jon Bomser" userId="7351062b-4bb3-44eb-8fc3-7479f54a1811" providerId="ADAL" clId="{E20AEBE5-E885-4F29-9854-C83B8AECFC09}" dt="2024-03-14T14:29:21.770" v="23" actId="1076"/>
      <pc:docMkLst>
        <pc:docMk/>
      </pc:docMkLst>
      <pc:sldChg chg="addSp modSp mod">
        <pc:chgData name="Jon Bomser" userId="7351062b-4bb3-44eb-8fc3-7479f54a1811" providerId="ADAL" clId="{E20AEBE5-E885-4F29-9854-C83B8AECFC09}" dt="2024-03-14T14:29:21.770" v="23" actId="1076"/>
        <pc:sldMkLst>
          <pc:docMk/>
          <pc:sldMk cId="0" sldId="256"/>
        </pc:sldMkLst>
        <pc:spChg chg="add mod">
          <ac:chgData name="Jon Bomser" userId="7351062b-4bb3-44eb-8fc3-7479f54a1811" providerId="ADAL" clId="{E20AEBE5-E885-4F29-9854-C83B8AECFC09}" dt="2024-03-14T14:28:59.379" v="3" actId="14100"/>
          <ac:spMkLst>
            <pc:docMk/>
            <pc:sldMk cId="0" sldId="256"/>
            <ac:spMk id="7" creationId="{5F3B67BA-E84F-C170-9F2F-63641966BEA7}"/>
          </ac:spMkLst>
        </pc:spChg>
        <pc:spChg chg="add mod">
          <ac:chgData name="Jon Bomser" userId="7351062b-4bb3-44eb-8fc3-7479f54a1811" providerId="ADAL" clId="{E20AEBE5-E885-4F29-9854-C83B8AECFC09}" dt="2024-03-14T14:29:16.329" v="22" actId="1076"/>
          <ac:spMkLst>
            <pc:docMk/>
            <pc:sldMk cId="0" sldId="256"/>
            <ac:spMk id="8" creationId="{808B62CC-C9E5-C32C-5E2D-F2D57FB01AF6}"/>
          </ac:spMkLst>
        </pc:spChg>
        <pc:spChg chg="add mod">
          <ac:chgData name="Jon Bomser" userId="7351062b-4bb3-44eb-8fc3-7479f54a1811" providerId="ADAL" clId="{E20AEBE5-E885-4F29-9854-C83B8AECFC09}" dt="2024-03-14T14:29:21.770" v="23" actId="1076"/>
          <ac:spMkLst>
            <pc:docMk/>
            <pc:sldMk cId="0" sldId="256"/>
            <ac:spMk id="9" creationId="{BC8CA3ED-03FD-88B4-868F-9F0F2C8990B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paradisepos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radisepos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91883" y="9273612"/>
            <a:ext cx="1323975" cy="2882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spc="40" dirty="0">
                <a:latin typeface="Calibri"/>
                <a:cs typeface="Calibri"/>
              </a:rPr>
              <a:t>877-777-5530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0174" y="5118239"/>
            <a:ext cx="2675255" cy="3170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5900" indent="-203835">
              <a:lnSpc>
                <a:spcPct val="100000"/>
              </a:lnSpc>
              <a:spcBef>
                <a:spcPts val="95"/>
              </a:spcBef>
              <a:buSzPct val="95652"/>
              <a:buFont typeface="Franklin Gothic Medium"/>
              <a:buChar char="•"/>
              <a:tabLst>
                <a:tab pos="216535" algn="l"/>
              </a:tabLst>
            </a:pPr>
            <a:r>
              <a:rPr sz="2300" spc="30" dirty="0">
                <a:latin typeface="Calibri"/>
                <a:cs typeface="Calibri"/>
              </a:rPr>
              <a:t>Inventory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spc="15" dirty="0">
                <a:latin typeface="Calibri"/>
                <a:cs typeface="Calibri"/>
              </a:rPr>
              <a:t>Tracking</a:t>
            </a:r>
            <a:endParaRPr sz="2300">
              <a:latin typeface="Calibri"/>
              <a:cs typeface="Calibri"/>
            </a:endParaRPr>
          </a:p>
          <a:p>
            <a:pPr marL="215900" indent="-203835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6535" algn="l"/>
              </a:tabLst>
            </a:pPr>
            <a:r>
              <a:rPr sz="2300" spc="35" dirty="0">
                <a:latin typeface="Calibri"/>
                <a:cs typeface="Calibri"/>
              </a:rPr>
              <a:t>Scale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spc="25" dirty="0">
                <a:latin typeface="Calibri"/>
                <a:cs typeface="Calibri"/>
              </a:rPr>
              <a:t>Integration</a:t>
            </a:r>
            <a:endParaRPr sz="2300">
              <a:latin typeface="Calibri"/>
              <a:cs typeface="Calibri"/>
            </a:endParaRPr>
          </a:p>
          <a:p>
            <a:pPr marL="215900" indent="-203835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6535" algn="l"/>
              </a:tabLst>
            </a:pPr>
            <a:r>
              <a:rPr sz="2300" spc="45" dirty="0">
                <a:latin typeface="Calibri"/>
                <a:cs typeface="Calibri"/>
              </a:rPr>
              <a:t>Quick</a:t>
            </a:r>
            <a:r>
              <a:rPr sz="2300" spc="-20" dirty="0">
                <a:latin typeface="Calibri"/>
                <a:cs typeface="Calibri"/>
              </a:rPr>
              <a:t> </a:t>
            </a:r>
            <a:r>
              <a:rPr sz="2300" spc="40" dirty="0">
                <a:latin typeface="Calibri"/>
                <a:cs typeface="Calibri"/>
              </a:rPr>
              <a:t>Sale</a:t>
            </a:r>
            <a:endParaRPr sz="2300">
              <a:latin typeface="Calibri"/>
              <a:cs typeface="Calibri"/>
            </a:endParaRPr>
          </a:p>
          <a:p>
            <a:pPr marL="215900" indent="-203835">
              <a:lnSpc>
                <a:spcPct val="100000"/>
              </a:lnSpc>
              <a:spcBef>
                <a:spcPts val="1645"/>
              </a:spcBef>
              <a:buSzPct val="95652"/>
              <a:buFont typeface="Franklin Gothic Medium"/>
              <a:buChar char="•"/>
              <a:tabLst>
                <a:tab pos="216535" algn="l"/>
              </a:tabLst>
            </a:pPr>
            <a:r>
              <a:rPr sz="2300" spc="25" dirty="0">
                <a:latin typeface="Calibri"/>
                <a:cs typeface="Calibri"/>
              </a:rPr>
              <a:t>Bottle</a:t>
            </a:r>
            <a:r>
              <a:rPr sz="2300" spc="-50" dirty="0">
                <a:latin typeface="Calibri"/>
                <a:cs typeface="Calibri"/>
              </a:rPr>
              <a:t> </a:t>
            </a:r>
            <a:r>
              <a:rPr sz="2300" spc="40" dirty="0">
                <a:latin typeface="Calibri"/>
                <a:cs typeface="Calibri"/>
              </a:rPr>
              <a:t>Redemptions</a:t>
            </a:r>
            <a:endParaRPr sz="2300">
              <a:latin typeface="Calibri"/>
              <a:cs typeface="Calibri"/>
            </a:endParaRPr>
          </a:p>
          <a:p>
            <a:pPr marL="215900" indent="-203835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6535" algn="l"/>
              </a:tabLst>
            </a:pPr>
            <a:r>
              <a:rPr sz="2300" spc="25" dirty="0">
                <a:latin typeface="Calibri"/>
                <a:cs typeface="Calibri"/>
              </a:rPr>
              <a:t>Lottery</a:t>
            </a:r>
            <a:endParaRPr sz="2300">
              <a:latin typeface="Calibri"/>
              <a:cs typeface="Calibri"/>
            </a:endParaRPr>
          </a:p>
          <a:p>
            <a:pPr marL="215900" indent="-203835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6535" algn="l"/>
              </a:tabLst>
            </a:pPr>
            <a:r>
              <a:rPr sz="2300" spc="15" dirty="0">
                <a:latin typeface="Calibri"/>
                <a:cs typeface="Calibri"/>
              </a:rPr>
              <a:t>Payroll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6407" y="2240307"/>
            <a:ext cx="7183120" cy="1337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34500"/>
              </a:lnSpc>
              <a:spcBef>
                <a:spcPts val="100"/>
              </a:spcBef>
            </a:pPr>
            <a:r>
              <a:rPr sz="1600" dirty="0">
                <a:latin typeface="Calibri"/>
                <a:cs typeface="Calibri"/>
              </a:rPr>
              <a:t>Your </a:t>
            </a:r>
            <a:r>
              <a:rPr sz="1600" spc="25" dirty="0">
                <a:latin typeface="Calibri"/>
                <a:cs typeface="Calibri"/>
              </a:rPr>
              <a:t>customers </a:t>
            </a:r>
            <a:r>
              <a:rPr sz="1600" spc="30" dirty="0">
                <a:latin typeface="Calibri"/>
                <a:cs typeface="Calibri"/>
              </a:rPr>
              <a:t>choose </a:t>
            </a:r>
            <a:r>
              <a:rPr sz="1600" spc="25" dirty="0">
                <a:latin typeface="Calibri"/>
                <a:cs typeface="Calibri"/>
              </a:rPr>
              <a:t>your convenience </a:t>
            </a:r>
            <a:r>
              <a:rPr sz="1600" spc="15" dirty="0">
                <a:latin typeface="Calibri"/>
                <a:cs typeface="Calibri"/>
              </a:rPr>
              <a:t>store </a:t>
            </a:r>
            <a:r>
              <a:rPr sz="1600" spc="30" dirty="0">
                <a:latin typeface="Calibri"/>
                <a:cs typeface="Calibri"/>
              </a:rPr>
              <a:t>because </a:t>
            </a:r>
            <a:r>
              <a:rPr sz="1600" spc="25" dirty="0">
                <a:latin typeface="Calibri"/>
                <a:cs typeface="Calibri"/>
              </a:rPr>
              <a:t>they can quickly drop </a:t>
            </a:r>
            <a:r>
              <a:rPr sz="1600" spc="20" dirty="0">
                <a:latin typeface="Calibri"/>
                <a:cs typeface="Calibri"/>
              </a:rPr>
              <a:t>in, </a:t>
            </a:r>
            <a:r>
              <a:rPr sz="1600" spc="25" dirty="0">
                <a:latin typeface="Calibri"/>
                <a:cs typeface="Calibri"/>
              </a:rPr>
              <a:t> find </a:t>
            </a:r>
            <a:r>
              <a:rPr sz="1600" spc="30" dirty="0">
                <a:latin typeface="Calibri"/>
                <a:cs typeface="Calibri"/>
              </a:rPr>
              <a:t>what </a:t>
            </a:r>
            <a:r>
              <a:rPr sz="1600" spc="25" dirty="0">
                <a:latin typeface="Calibri"/>
                <a:cs typeface="Calibri"/>
              </a:rPr>
              <a:t>they </a:t>
            </a:r>
            <a:r>
              <a:rPr sz="1600" spc="30" dirty="0">
                <a:latin typeface="Calibri"/>
                <a:cs typeface="Calibri"/>
              </a:rPr>
              <a:t>need, </a:t>
            </a:r>
            <a:r>
              <a:rPr sz="1600" spc="35" dirty="0">
                <a:latin typeface="Calibri"/>
                <a:cs typeface="Calibri"/>
              </a:rPr>
              <a:t>and </a:t>
            </a:r>
            <a:r>
              <a:rPr sz="1600" spc="20" dirty="0">
                <a:latin typeface="Calibri"/>
                <a:cs typeface="Calibri"/>
              </a:rPr>
              <a:t>get </a:t>
            </a:r>
            <a:r>
              <a:rPr sz="1600" spc="35" dirty="0">
                <a:latin typeface="Calibri"/>
                <a:cs typeface="Calibri"/>
              </a:rPr>
              <a:t>on </a:t>
            </a:r>
            <a:r>
              <a:rPr sz="1600" spc="30" dirty="0">
                <a:latin typeface="Calibri"/>
                <a:cs typeface="Calibri"/>
              </a:rPr>
              <a:t>with </a:t>
            </a:r>
            <a:r>
              <a:rPr sz="1600" spc="25" dirty="0">
                <a:latin typeface="Calibri"/>
                <a:cs typeface="Calibri"/>
              </a:rPr>
              <a:t>their </a:t>
            </a:r>
            <a:r>
              <a:rPr sz="1600" spc="-10" dirty="0">
                <a:latin typeface="Calibri"/>
                <a:cs typeface="Calibri"/>
              </a:rPr>
              <a:t>day. </a:t>
            </a:r>
            <a:r>
              <a:rPr sz="1600" spc="15" dirty="0">
                <a:latin typeface="Calibri"/>
                <a:cs typeface="Calibri"/>
              </a:rPr>
              <a:t>We </a:t>
            </a:r>
            <a:r>
              <a:rPr sz="1600" spc="30" dirty="0">
                <a:latin typeface="Calibri"/>
                <a:cs typeface="Calibri"/>
              </a:rPr>
              <a:t>designed our </a:t>
            </a:r>
            <a:r>
              <a:rPr sz="1600" spc="25" dirty="0">
                <a:latin typeface="Calibri"/>
                <a:cs typeface="Calibri"/>
              </a:rPr>
              <a:t>convenience </a:t>
            </a:r>
            <a:r>
              <a:rPr sz="1600" spc="15" dirty="0">
                <a:latin typeface="Calibri"/>
                <a:cs typeface="Calibri"/>
              </a:rPr>
              <a:t>store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25" dirty="0">
                <a:latin typeface="Calibri"/>
                <a:cs typeface="Calibri"/>
              </a:rPr>
              <a:t>point of sale </a:t>
            </a:r>
            <a:r>
              <a:rPr sz="1600" spc="20" dirty="0">
                <a:latin typeface="Calibri"/>
                <a:cs typeface="Calibri"/>
              </a:rPr>
              <a:t>to </a:t>
            </a:r>
            <a:r>
              <a:rPr sz="1600" spc="30" dirty="0">
                <a:latin typeface="Calibri"/>
                <a:cs typeface="Calibri"/>
              </a:rPr>
              <a:t>support the </a:t>
            </a:r>
            <a:r>
              <a:rPr sz="1600" spc="10" dirty="0">
                <a:latin typeface="Calibri"/>
                <a:cs typeface="Calibri"/>
              </a:rPr>
              <a:t>fast, </a:t>
            </a:r>
            <a:r>
              <a:rPr sz="1600" spc="15" dirty="0">
                <a:latin typeface="Calibri"/>
                <a:cs typeface="Calibri"/>
              </a:rPr>
              <a:t>efficient </a:t>
            </a:r>
            <a:r>
              <a:rPr sz="1600" spc="30" dirty="0">
                <a:latin typeface="Calibri"/>
                <a:cs typeface="Calibri"/>
              </a:rPr>
              <a:t>service </a:t>
            </a:r>
            <a:r>
              <a:rPr sz="1600" spc="25" dirty="0">
                <a:latin typeface="Calibri"/>
                <a:cs typeface="Calibri"/>
              </a:rPr>
              <a:t>your customers </a:t>
            </a:r>
            <a:r>
              <a:rPr sz="1600" spc="35" dirty="0">
                <a:latin typeface="Calibri"/>
                <a:cs typeface="Calibri"/>
              </a:rPr>
              <a:t>demand and </a:t>
            </a:r>
            <a:r>
              <a:rPr sz="1600" spc="20" dirty="0">
                <a:latin typeface="Calibri"/>
                <a:cs typeface="Calibri"/>
              </a:rPr>
              <a:t>to </a:t>
            </a:r>
            <a:r>
              <a:rPr sz="1600" spc="25" dirty="0">
                <a:latin typeface="Calibri"/>
                <a:cs typeface="Calibri"/>
              </a:rPr>
              <a:t> make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35" dirty="0">
                <a:latin typeface="Calibri"/>
                <a:cs typeface="Calibri"/>
              </a:rPr>
              <a:t>managing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25" dirty="0">
                <a:latin typeface="Calibri"/>
                <a:cs typeface="Calibri"/>
              </a:rPr>
              <a:t>your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20" dirty="0">
                <a:latin typeface="Calibri"/>
                <a:cs typeface="Calibri"/>
              </a:rPr>
              <a:t>diverse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20" dirty="0">
                <a:latin typeface="Calibri"/>
                <a:cs typeface="Calibri"/>
              </a:rPr>
              <a:t>inventory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35" dirty="0">
                <a:latin typeface="Calibri"/>
                <a:cs typeface="Calibri"/>
              </a:rPr>
              <a:t>and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25" dirty="0">
                <a:latin typeface="Calibri"/>
                <a:cs typeface="Calibri"/>
              </a:rPr>
              <a:t>labor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30" dirty="0">
                <a:latin typeface="Calibri"/>
                <a:cs typeface="Calibri"/>
              </a:rPr>
              <a:t>schedules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easier.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72281" y="8704530"/>
            <a:ext cx="4674870" cy="857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1230" marR="5080" indent="-22479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Trebuchet MS"/>
                <a:cs typeface="Trebuchet MS"/>
              </a:rPr>
              <a:t>*Station</a:t>
            </a:r>
            <a:r>
              <a:rPr sz="1100" spc="-85" dirty="0">
                <a:latin typeface="Trebuchet MS"/>
                <a:cs typeface="Trebuchet MS"/>
              </a:rPr>
              <a:t> </a:t>
            </a:r>
            <a:r>
              <a:rPr sz="1100" spc="-10" dirty="0">
                <a:latin typeface="Trebuchet MS"/>
                <a:cs typeface="Trebuchet MS"/>
              </a:rPr>
              <a:t>configuration</a:t>
            </a:r>
            <a:r>
              <a:rPr sz="1100" spc="-85" dirty="0">
                <a:latin typeface="Trebuchet MS"/>
                <a:cs typeface="Trebuchet MS"/>
              </a:rPr>
              <a:t> </a:t>
            </a:r>
            <a:r>
              <a:rPr sz="1100" spc="-35" dirty="0">
                <a:latin typeface="Trebuchet MS"/>
                <a:cs typeface="Trebuchet MS"/>
              </a:rPr>
              <a:t>differs</a:t>
            </a:r>
            <a:r>
              <a:rPr sz="1100" spc="-85" dirty="0">
                <a:latin typeface="Trebuchet MS"/>
                <a:cs typeface="Trebuchet MS"/>
              </a:rPr>
              <a:t> </a:t>
            </a:r>
            <a:r>
              <a:rPr sz="1100" spc="-15" dirty="0">
                <a:latin typeface="Trebuchet MS"/>
                <a:cs typeface="Trebuchet MS"/>
              </a:rPr>
              <a:t>per</a:t>
            </a:r>
            <a:r>
              <a:rPr sz="1100" spc="-85" dirty="0">
                <a:latin typeface="Trebuchet MS"/>
                <a:cs typeface="Trebuchet MS"/>
              </a:rPr>
              <a:t> </a:t>
            </a:r>
            <a:r>
              <a:rPr sz="1100" spc="-15" dirty="0">
                <a:latin typeface="Trebuchet MS"/>
                <a:cs typeface="Trebuchet MS"/>
              </a:rPr>
              <a:t>merchant</a:t>
            </a:r>
            <a:r>
              <a:rPr sz="1100" spc="-80" dirty="0">
                <a:latin typeface="Trebuchet MS"/>
                <a:cs typeface="Trebuchet MS"/>
              </a:rPr>
              <a:t> </a:t>
            </a:r>
            <a:r>
              <a:rPr sz="1100" spc="10" dirty="0">
                <a:latin typeface="Trebuchet MS"/>
                <a:cs typeface="Trebuchet MS"/>
              </a:rPr>
              <a:t>due</a:t>
            </a:r>
            <a:r>
              <a:rPr sz="1100" spc="-85" dirty="0">
                <a:latin typeface="Trebuchet MS"/>
                <a:cs typeface="Trebuchet MS"/>
              </a:rPr>
              <a:t> </a:t>
            </a:r>
            <a:r>
              <a:rPr sz="1100" spc="-15" dirty="0">
                <a:latin typeface="Trebuchet MS"/>
                <a:cs typeface="Trebuchet MS"/>
              </a:rPr>
              <a:t>to</a:t>
            </a:r>
            <a:r>
              <a:rPr sz="1100" spc="-85" dirty="0">
                <a:latin typeface="Trebuchet MS"/>
                <a:cs typeface="Trebuchet MS"/>
              </a:rPr>
              <a:t> </a:t>
            </a:r>
            <a:r>
              <a:rPr sz="1100" spc="-15" dirty="0">
                <a:latin typeface="Trebuchet MS"/>
                <a:cs typeface="Trebuchet MS"/>
              </a:rPr>
              <a:t>diverse</a:t>
            </a:r>
            <a:r>
              <a:rPr sz="1100" spc="-85" dirty="0">
                <a:latin typeface="Trebuchet MS"/>
                <a:cs typeface="Trebuchet MS"/>
              </a:rPr>
              <a:t> </a:t>
            </a:r>
            <a:r>
              <a:rPr sz="1100" spc="-25" dirty="0">
                <a:latin typeface="Trebuchet MS"/>
                <a:cs typeface="Trebuchet MS"/>
              </a:rPr>
              <a:t>needs; </a:t>
            </a:r>
            <a:r>
              <a:rPr sz="1100" spc="-315" dirty="0">
                <a:latin typeface="Trebuchet MS"/>
                <a:cs typeface="Trebuchet MS"/>
              </a:rPr>
              <a:t> </a:t>
            </a:r>
            <a:r>
              <a:rPr sz="1100" spc="10" dirty="0">
                <a:latin typeface="Trebuchet MS"/>
                <a:cs typeface="Trebuchet MS"/>
              </a:rPr>
              <a:t>s</a:t>
            </a:r>
            <a:r>
              <a:rPr sz="1100" spc="-60" dirty="0">
                <a:latin typeface="Trebuchet MS"/>
                <a:cs typeface="Trebuchet MS"/>
              </a:rPr>
              <a:t>t</a:t>
            </a:r>
            <a:r>
              <a:rPr sz="1100" spc="-30" dirty="0">
                <a:latin typeface="Trebuchet MS"/>
                <a:cs typeface="Trebuchet MS"/>
              </a:rPr>
              <a:t>a</a:t>
            </a:r>
            <a:r>
              <a:rPr sz="1100" spc="-60" dirty="0">
                <a:latin typeface="Trebuchet MS"/>
                <a:cs typeface="Trebuchet MS"/>
              </a:rPr>
              <a:t>t</a:t>
            </a:r>
            <a:r>
              <a:rPr sz="1100" spc="-45" dirty="0">
                <a:latin typeface="Trebuchet MS"/>
                <a:cs typeface="Trebuchet MS"/>
              </a:rPr>
              <a:t>i</a:t>
            </a:r>
            <a:r>
              <a:rPr sz="1100" spc="40" dirty="0">
                <a:latin typeface="Trebuchet MS"/>
                <a:cs typeface="Trebuchet MS"/>
              </a:rPr>
              <a:t>o</a:t>
            </a:r>
            <a:r>
              <a:rPr sz="1100" spc="35" dirty="0">
                <a:latin typeface="Trebuchet MS"/>
                <a:cs typeface="Trebuchet MS"/>
              </a:rPr>
              <a:t>n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40" dirty="0">
                <a:latin typeface="Trebuchet MS"/>
                <a:cs typeface="Trebuchet MS"/>
              </a:rPr>
              <a:t>p</a:t>
            </a:r>
            <a:r>
              <a:rPr sz="1100" spc="-45" dirty="0">
                <a:latin typeface="Trebuchet MS"/>
                <a:cs typeface="Trebuchet MS"/>
              </a:rPr>
              <a:t>i</a:t>
            </a:r>
            <a:r>
              <a:rPr sz="1100" spc="-20" dirty="0">
                <a:latin typeface="Trebuchet MS"/>
                <a:cs typeface="Trebuchet MS"/>
              </a:rPr>
              <a:t>c</a:t>
            </a:r>
            <a:r>
              <a:rPr sz="1100" spc="-60" dirty="0">
                <a:latin typeface="Trebuchet MS"/>
                <a:cs typeface="Trebuchet MS"/>
              </a:rPr>
              <a:t>t</a:t>
            </a:r>
            <a:r>
              <a:rPr sz="1100" spc="30" dirty="0">
                <a:latin typeface="Trebuchet MS"/>
                <a:cs typeface="Trebuchet MS"/>
              </a:rPr>
              <a:t>u</a:t>
            </a:r>
            <a:r>
              <a:rPr sz="1100" spc="-70" dirty="0">
                <a:latin typeface="Trebuchet MS"/>
                <a:cs typeface="Trebuchet MS"/>
              </a:rPr>
              <a:t>r</a:t>
            </a:r>
            <a:r>
              <a:rPr sz="1100" spc="-25" dirty="0">
                <a:latin typeface="Trebuchet MS"/>
                <a:cs typeface="Trebuchet MS"/>
              </a:rPr>
              <a:t>e</a:t>
            </a:r>
            <a:r>
              <a:rPr sz="1100" spc="35" dirty="0">
                <a:latin typeface="Trebuchet MS"/>
                <a:cs typeface="Trebuchet MS"/>
              </a:rPr>
              <a:t>d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-45" dirty="0">
                <a:latin typeface="Trebuchet MS"/>
                <a:cs typeface="Trebuchet MS"/>
              </a:rPr>
              <a:t>i</a:t>
            </a:r>
            <a:r>
              <a:rPr sz="1100" spc="10" dirty="0">
                <a:latin typeface="Trebuchet MS"/>
                <a:cs typeface="Trebuchet MS"/>
              </a:rPr>
              <a:t>s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30" dirty="0">
                <a:latin typeface="Trebuchet MS"/>
                <a:cs typeface="Trebuchet MS"/>
              </a:rPr>
              <a:t>n</a:t>
            </a:r>
            <a:r>
              <a:rPr sz="1100" spc="40" dirty="0">
                <a:latin typeface="Trebuchet MS"/>
                <a:cs typeface="Trebuchet MS"/>
              </a:rPr>
              <a:t>o</a:t>
            </a:r>
            <a:r>
              <a:rPr sz="1100" spc="-60" dirty="0">
                <a:latin typeface="Trebuchet MS"/>
                <a:cs typeface="Trebuchet MS"/>
              </a:rPr>
              <a:t>t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-45" dirty="0">
                <a:latin typeface="Trebuchet MS"/>
                <a:cs typeface="Trebuchet MS"/>
              </a:rPr>
              <a:t>i</a:t>
            </a:r>
            <a:r>
              <a:rPr sz="1100" spc="35" dirty="0">
                <a:latin typeface="Trebuchet MS"/>
                <a:cs typeface="Trebuchet MS"/>
              </a:rPr>
              <a:t>nd</a:t>
            </a:r>
            <a:r>
              <a:rPr sz="1100" spc="-45" dirty="0">
                <a:latin typeface="Trebuchet MS"/>
                <a:cs typeface="Trebuchet MS"/>
              </a:rPr>
              <a:t>i</a:t>
            </a:r>
            <a:r>
              <a:rPr sz="1100" spc="-30" dirty="0">
                <a:latin typeface="Trebuchet MS"/>
                <a:cs typeface="Trebuchet MS"/>
              </a:rPr>
              <a:t>ca</a:t>
            </a:r>
            <a:r>
              <a:rPr sz="1100" spc="-60" dirty="0">
                <a:latin typeface="Trebuchet MS"/>
                <a:cs typeface="Trebuchet MS"/>
              </a:rPr>
              <a:t>t</a:t>
            </a:r>
            <a:r>
              <a:rPr sz="1100" spc="-45" dirty="0">
                <a:latin typeface="Trebuchet MS"/>
                <a:cs typeface="Trebuchet MS"/>
              </a:rPr>
              <a:t>i</a:t>
            </a:r>
            <a:r>
              <a:rPr sz="1100" spc="-5" dirty="0">
                <a:latin typeface="Trebuchet MS"/>
                <a:cs typeface="Trebuchet MS"/>
              </a:rPr>
              <a:t>v</a:t>
            </a:r>
            <a:r>
              <a:rPr sz="1100" spc="-25" dirty="0">
                <a:latin typeface="Trebuchet MS"/>
                <a:cs typeface="Trebuchet MS"/>
              </a:rPr>
              <a:t>e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40" dirty="0">
                <a:latin typeface="Trebuchet MS"/>
                <a:cs typeface="Trebuchet MS"/>
              </a:rPr>
              <a:t>o</a:t>
            </a:r>
            <a:r>
              <a:rPr sz="1100" spc="-75" dirty="0">
                <a:latin typeface="Trebuchet MS"/>
                <a:cs typeface="Trebuchet MS"/>
              </a:rPr>
              <a:t>f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25" dirty="0">
                <a:latin typeface="Trebuchet MS"/>
                <a:cs typeface="Trebuchet MS"/>
              </a:rPr>
              <a:t>w</a:t>
            </a:r>
            <a:r>
              <a:rPr sz="1100" spc="35" dirty="0">
                <a:latin typeface="Trebuchet MS"/>
                <a:cs typeface="Trebuchet MS"/>
              </a:rPr>
              <a:t>h</a:t>
            </a:r>
            <a:r>
              <a:rPr sz="1100" spc="-30" dirty="0">
                <a:latin typeface="Trebuchet MS"/>
                <a:cs typeface="Trebuchet MS"/>
              </a:rPr>
              <a:t>a</a:t>
            </a:r>
            <a:r>
              <a:rPr sz="1100" spc="-60" dirty="0">
                <a:latin typeface="Trebuchet MS"/>
                <a:cs typeface="Trebuchet MS"/>
              </a:rPr>
              <a:t>t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-20" dirty="0">
                <a:latin typeface="Trebuchet MS"/>
                <a:cs typeface="Trebuchet MS"/>
              </a:rPr>
              <a:t>y</a:t>
            </a:r>
            <a:r>
              <a:rPr sz="1100" spc="40" dirty="0">
                <a:latin typeface="Trebuchet MS"/>
                <a:cs typeface="Trebuchet MS"/>
              </a:rPr>
              <a:t>o</a:t>
            </a:r>
            <a:r>
              <a:rPr sz="1100" spc="30" dirty="0">
                <a:latin typeface="Trebuchet MS"/>
                <a:cs typeface="Trebuchet MS"/>
              </a:rPr>
              <a:t>u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45" dirty="0">
                <a:latin typeface="Trebuchet MS"/>
                <a:cs typeface="Trebuchet MS"/>
              </a:rPr>
              <a:t>m</a:t>
            </a:r>
            <a:r>
              <a:rPr sz="1100" spc="-35" dirty="0">
                <a:latin typeface="Trebuchet MS"/>
                <a:cs typeface="Trebuchet MS"/>
              </a:rPr>
              <a:t>a</a:t>
            </a:r>
            <a:r>
              <a:rPr sz="1100" spc="-5" dirty="0">
                <a:latin typeface="Trebuchet MS"/>
                <a:cs typeface="Trebuchet MS"/>
              </a:rPr>
              <a:t>y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-70" dirty="0">
                <a:latin typeface="Trebuchet MS"/>
                <a:cs typeface="Trebuchet MS"/>
              </a:rPr>
              <a:t>r</a:t>
            </a:r>
            <a:r>
              <a:rPr sz="1100" spc="-25" dirty="0">
                <a:latin typeface="Trebuchet MS"/>
                <a:cs typeface="Trebuchet MS"/>
              </a:rPr>
              <a:t>e</a:t>
            </a:r>
            <a:r>
              <a:rPr sz="1100" spc="-40" dirty="0">
                <a:latin typeface="Trebuchet MS"/>
                <a:cs typeface="Trebuchet MS"/>
              </a:rPr>
              <a:t>c</a:t>
            </a:r>
            <a:r>
              <a:rPr sz="1100" spc="-25" dirty="0">
                <a:latin typeface="Trebuchet MS"/>
                <a:cs typeface="Trebuchet MS"/>
              </a:rPr>
              <a:t>e</a:t>
            </a:r>
            <a:r>
              <a:rPr sz="1100" spc="-45" dirty="0">
                <a:latin typeface="Trebuchet MS"/>
                <a:cs typeface="Trebuchet MS"/>
              </a:rPr>
              <a:t>i</a:t>
            </a:r>
            <a:r>
              <a:rPr sz="1100" spc="-5" dirty="0">
                <a:latin typeface="Trebuchet MS"/>
                <a:cs typeface="Trebuchet MS"/>
              </a:rPr>
              <a:t>v</a:t>
            </a:r>
            <a:r>
              <a:rPr sz="1100" spc="-40" dirty="0">
                <a:latin typeface="Trebuchet MS"/>
                <a:cs typeface="Trebuchet MS"/>
              </a:rPr>
              <a:t>e</a:t>
            </a:r>
            <a:r>
              <a:rPr sz="1100" spc="-170" dirty="0">
                <a:latin typeface="Trebuchet MS"/>
                <a:cs typeface="Trebuchet MS"/>
              </a:rPr>
              <a:t>.</a:t>
            </a:r>
            <a:endParaRPr sz="11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tabLst>
                <a:tab pos="2458720" algn="l"/>
              </a:tabLst>
            </a:pPr>
            <a:r>
              <a:rPr sz="1700" spc="40" dirty="0">
                <a:latin typeface="Calibri"/>
                <a:cs typeface="Calibri"/>
                <a:hlinkClick r:id="rId3"/>
              </a:rPr>
              <a:t>info@paradisepos.com</a:t>
            </a:r>
            <a:r>
              <a:rPr sz="1700" spc="40" dirty="0">
                <a:latin typeface="Calibri"/>
                <a:cs typeface="Calibri"/>
              </a:rPr>
              <a:t>	</a:t>
            </a:r>
            <a:r>
              <a:rPr sz="1700" spc="35" dirty="0">
                <a:latin typeface="Calibri"/>
                <a:cs typeface="Calibri"/>
                <a:hlinkClick r:id="rId4"/>
              </a:rPr>
              <a:t>www.paradisepos.com</a:t>
            </a:r>
            <a:endParaRPr sz="1700" dirty="0">
              <a:latin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3B67BA-E84F-C170-9F2F-63641966BEA7}"/>
              </a:ext>
            </a:extLst>
          </p:cNvPr>
          <p:cNvSpPr/>
          <p:nvPr/>
        </p:nvSpPr>
        <p:spPr>
          <a:xfrm>
            <a:off x="0" y="9049434"/>
            <a:ext cx="7772400" cy="1008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8B62CC-C9E5-C32C-5E2D-F2D57FB01AF6}"/>
              </a:ext>
            </a:extLst>
          </p:cNvPr>
          <p:cNvSpPr txBox="1"/>
          <p:nvPr/>
        </p:nvSpPr>
        <p:spPr>
          <a:xfrm>
            <a:off x="191841" y="9238852"/>
            <a:ext cx="449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Enter Name</a:t>
            </a:r>
            <a:br>
              <a:rPr lang="en-US" sz="1400" dirty="0"/>
            </a:br>
            <a:r>
              <a:rPr lang="en-US" sz="1400" dirty="0"/>
              <a:t>Phone</a:t>
            </a:r>
            <a:br>
              <a:rPr lang="en-US" sz="1400" dirty="0"/>
            </a:br>
            <a:r>
              <a:rPr lang="en-US" sz="1400" dirty="0"/>
              <a:t>Email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8CA3ED-03FD-88B4-868F-9F0F2C8990B3}"/>
              </a:ext>
            </a:extLst>
          </p:cNvPr>
          <p:cNvSpPr txBox="1"/>
          <p:nvPr/>
        </p:nvSpPr>
        <p:spPr>
          <a:xfrm>
            <a:off x="6104924" y="9238852"/>
            <a:ext cx="1162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Your Logo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34695" y="1024255"/>
            <a:ext cx="3509645" cy="84816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9100"/>
              </a:lnSpc>
              <a:spcBef>
                <a:spcPts val="95"/>
              </a:spcBef>
            </a:pPr>
            <a:r>
              <a:rPr sz="1100" spc="-65" dirty="0">
                <a:latin typeface="Verdana"/>
                <a:cs typeface="Verdana"/>
              </a:rPr>
              <a:t>Paradise </a:t>
            </a:r>
            <a:r>
              <a:rPr sz="1100" spc="-75" dirty="0">
                <a:latin typeface="Verdana"/>
                <a:cs typeface="Verdana"/>
              </a:rPr>
              <a:t>POS </a:t>
            </a:r>
            <a:r>
              <a:rPr sz="1100" spc="-55" dirty="0">
                <a:latin typeface="Verdana"/>
                <a:cs typeface="Verdana"/>
              </a:rPr>
              <a:t>offers </a:t>
            </a:r>
            <a:r>
              <a:rPr sz="1100" spc="-85" dirty="0">
                <a:latin typeface="Verdana"/>
                <a:cs typeface="Verdana"/>
              </a:rPr>
              <a:t>a </a:t>
            </a:r>
            <a:r>
              <a:rPr sz="1100" spc="-45" dirty="0">
                <a:latin typeface="Verdana"/>
                <a:cs typeface="Verdana"/>
              </a:rPr>
              <a:t>cutting-edge </a:t>
            </a:r>
            <a:r>
              <a:rPr sz="1100" spc="-70" dirty="0">
                <a:latin typeface="Verdana"/>
                <a:cs typeface="Verdana"/>
              </a:rPr>
              <a:t>iOS-based </a:t>
            </a:r>
            <a:r>
              <a:rPr sz="1100" spc="-30" dirty="0">
                <a:latin typeface="Verdana"/>
                <a:cs typeface="Verdana"/>
              </a:rPr>
              <a:t>point </a:t>
            </a:r>
            <a:r>
              <a:rPr sz="1100" spc="-25" dirty="0">
                <a:latin typeface="Verdana"/>
                <a:cs typeface="Verdana"/>
              </a:rPr>
              <a:t>of </a:t>
            </a:r>
            <a:r>
              <a:rPr sz="1100" spc="-375" dirty="0">
                <a:latin typeface="Verdana"/>
                <a:cs typeface="Verdana"/>
              </a:rPr>
              <a:t> </a:t>
            </a:r>
            <a:r>
              <a:rPr sz="1100" spc="-65" dirty="0">
                <a:latin typeface="Verdana"/>
                <a:cs typeface="Verdana"/>
              </a:rPr>
              <a:t>sale</a:t>
            </a:r>
            <a:r>
              <a:rPr sz="1100" spc="-150" dirty="0">
                <a:latin typeface="Verdana"/>
                <a:cs typeface="Verdana"/>
              </a:rPr>
              <a:t> </a:t>
            </a:r>
            <a:r>
              <a:rPr sz="1100" spc="-55" dirty="0">
                <a:latin typeface="Verdana"/>
                <a:cs typeface="Verdana"/>
              </a:rPr>
              <a:t>software</a:t>
            </a:r>
            <a:r>
              <a:rPr sz="1100" spc="-160" dirty="0">
                <a:latin typeface="Verdana"/>
                <a:cs typeface="Verdana"/>
              </a:rPr>
              <a:t> </a:t>
            </a:r>
            <a:r>
              <a:rPr sz="1100" spc="-45" dirty="0">
                <a:latin typeface="Verdana"/>
                <a:cs typeface="Verdana"/>
              </a:rPr>
              <a:t>for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technology</a:t>
            </a:r>
            <a:r>
              <a:rPr sz="1100" spc="-145" dirty="0">
                <a:latin typeface="Verdana"/>
                <a:cs typeface="Verdana"/>
              </a:rPr>
              <a:t> </a:t>
            </a:r>
            <a:r>
              <a:rPr sz="1100" spc="-80" dirty="0">
                <a:latin typeface="Verdana"/>
                <a:cs typeface="Verdana"/>
              </a:rPr>
              <a:t>savvy</a:t>
            </a:r>
            <a:r>
              <a:rPr sz="1100" spc="-140" dirty="0">
                <a:latin typeface="Verdana"/>
                <a:cs typeface="Verdana"/>
              </a:rPr>
              <a:t> </a:t>
            </a:r>
            <a:r>
              <a:rPr sz="1100" spc="-70" dirty="0">
                <a:latin typeface="Verdana"/>
                <a:cs typeface="Verdana"/>
              </a:rPr>
              <a:t>stores</a:t>
            </a:r>
            <a:r>
              <a:rPr sz="1100" spc="-170" dirty="0">
                <a:latin typeface="Verdana"/>
                <a:cs typeface="Verdana"/>
              </a:rPr>
              <a:t> </a:t>
            </a:r>
            <a:r>
              <a:rPr sz="1100" spc="-15" dirty="0">
                <a:latin typeface="Verdana"/>
                <a:cs typeface="Verdana"/>
              </a:rPr>
              <a:t>who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spc="-55" dirty="0">
                <a:latin typeface="Verdana"/>
                <a:cs typeface="Verdana"/>
              </a:rPr>
              <a:t>demand </a:t>
            </a:r>
            <a:r>
              <a:rPr sz="1100" spc="-375" dirty="0">
                <a:latin typeface="Verdana"/>
                <a:cs typeface="Verdana"/>
              </a:rPr>
              <a:t> </a:t>
            </a:r>
            <a:r>
              <a:rPr sz="1100" spc="-85" dirty="0">
                <a:latin typeface="Verdana"/>
                <a:cs typeface="Verdana"/>
              </a:rPr>
              <a:t>a</a:t>
            </a:r>
            <a:r>
              <a:rPr sz="1100" spc="-165" dirty="0">
                <a:latin typeface="Verdana"/>
                <a:cs typeface="Verdana"/>
              </a:rPr>
              <a:t> </a:t>
            </a:r>
            <a:r>
              <a:rPr sz="1100" spc="-65" dirty="0">
                <a:latin typeface="Verdana"/>
                <a:cs typeface="Verdana"/>
              </a:rPr>
              <a:t>best-in-class</a:t>
            </a:r>
            <a:r>
              <a:rPr sz="1100" spc="-165" dirty="0">
                <a:latin typeface="Verdana"/>
                <a:cs typeface="Verdana"/>
              </a:rPr>
              <a:t> </a:t>
            </a:r>
            <a:r>
              <a:rPr sz="1100" spc="-30" dirty="0">
                <a:latin typeface="Verdana"/>
                <a:cs typeface="Verdana"/>
              </a:rPr>
              <a:t>mobile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solution</a:t>
            </a:r>
            <a:r>
              <a:rPr sz="1100" spc="-185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fo</a:t>
            </a:r>
            <a:r>
              <a:rPr sz="1100" spc="-45" dirty="0">
                <a:latin typeface="Verdana"/>
                <a:cs typeface="Verdana"/>
              </a:rPr>
              <a:t>r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-55" dirty="0">
                <a:latin typeface="Verdana"/>
                <a:cs typeface="Verdana"/>
              </a:rPr>
              <a:t>thei</a:t>
            </a:r>
            <a:r>
              <a:rPr sz="1100" spc="-40" dirty="0">
                <a:latin typeface="Verdana"/>
                <a:cs typeface="Verdana"/>
              </a:rPr>
              <a:t>r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-55" dirty="0">
                <a:latin typeface="Verdana"/>
                <a:cs typeface="Verdana"/>
              </a:rPr>
              <a:t>business</a:t>
            </a:r>
            <a:r>
              <a:rPr sz="1100" spc="-150" dirty="0">
                <a:latin typeface="Verdana"/>
                <a:cs typeface="Verdana"/>
              </a:rPr>
              <a:t> </a:t>
            </a:r>
            <a:r>
              <a:rPr sz="1100" spc="-80" dirty="0">
                <a:latin typeface="Verdana"/>
                <a:cs typeface="Verdana"/>
              </a:rPr>
              <a:t>needs.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50">
              <a:latin typeface="Verdana"/>
              <a:cs typeface="Verdana"/>
            </a:endParaRPr>
          </a:p>
          <a:p>
            <a:pPr marL="439420" indent="-71120">
              <a:lnSpc>
                <a:spcPct val="100000"/>
              </a:lnSpc>
              <a:buChar char="•"/>
              <a:tabLst>
                <a:tab pos="439420" algn="l"/>
              </a:tabLst>
            </a:pPr>
            <a:r>
              <a:rPr sz="1100" spc="-45" dirty="0">
                <a:latin typeface="Verdana"/>
                <a:cs typeface="Verdana"/>
              </a:rPr>
              <a:t>iPad</a:t>
            </a:r>
            <a:r>
              <a:rPr sz="1100" spc="-20" dirty="0">
                <a:latin typeface="Verdana"/>
                <a:cs typeface="Verdana"/>
              </a:rPr>
              <a:t> </a:t>
            </a:r>
            <a:r>
              <a:rPr sz="1100" spc="-90" dirty="0">
                <a:latin typeface="Verdana"/>
                <a:cs typeface="Verdana"/>
              </a:rPr>
              <a:t>Ready</a:t>
            </a:r>
            <a:endParaRPr sz="1100">
              <a:latin typeface="Verdana"/>
              <a:cs typeface="Verdana"/>
            </a:endParaRPr>
          </a:p>
          <a:p>
            <a:pPr marL="450850" indent="-83185">
              <a:lnSpc>
                <a:spcPct val="100000"/>
              </a:lnSpc>
              <a:spcBef>
                <a:spcPts val="125"/>
              </a:spcBef>
              <a:buChar char="•"/>
              <a:tabLst>
                <a:tab pos="451484" algn="l"/>
              </a:tabLst>
            </a:pPr>
            <a:r>
              <a:rPr sz="1100" spc="-105" dirty="0">
                <a:latin typeface="Verdana"/>
                <a:cs typeface="Verdana"/>
              </a:rPr>
              <a:t>Easy</a:t>
            </a:r>
            <a:r>
              <a:rPr sz="1100" spc="-145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to</a:t>
            </a:r>
            <a:r>
              <a:rPr sz="1100" spc="-55" dirty="0">
                <a:latin typeface="Verdana"/>
                <a:cs typeface="Verdana"/>
              </a:rPr>
              <a:t> </a:t>
            </a:r>
            <a:r>
              <a:rPr sz="1100" spc="-70" dirty="0">
                <a:latin typeface="Verdana"/>
                <a:cs typeface="Verdana"/>
              </a:rPr>
              <a:t>Lear</a:t>
            </a:r>
            <a:r>
              <a:rPr sz="1100" spc="-85" dirty="0">
                <a:latin typeface="Verdana"/>
                <a:cs typeface="Verdana"/>
              </a:rPr>
              <a:t>n</a:t>
            </a:r>
            <a:r>
              <a:rPr sz="1100" spc="-80" dirty="0">
                <a:latin typeface="Verdana"/>
                <a:cs typeface="Verdana"/>
              </a:rPr>
              <a:t> </a:t>
            </a:r>
            <a:r>
              <a:rPr sz="1100" spc="-75" dirty="0">
                <a:latin typeface="Verdana"/>
                <a:cs typeface="Verdana"/>
              </a:rPr>
              <a:t>Interface</a:t>
            </a:r>
            <a:endParaRPr sz="1100">
              <a:latin typeface="Verdana"/>
              <a:cs typeface="Verdana"/>
            </a:endParaRPr>
          </a:p>
          <a:p>
            <a:pPr marL="441959" indent="-74295">
              <a:lnSpc>
                <a:spcPct val="100000"/>
              </a:lnSpc>
              <a:spcBef>
                <a:spcPts val="114"/>
              </a:spcBef>
              <a:buChar char="•"/>
              <a:tabLst>
                <a:tab pos="442595" algn="l"/>
              </a:tabLst>
            </a:pPr>
            <a:r>
              <a:rPr sz="1100" spc="-40" dirty="0">
                <a:latin typeface="Verdana"/>
                <a:cs typeface="Verdana"/>
              </a:rPr>
              <a:t>Outstanding</a:t>
            </a:r>
            <a:r>
              <a:rPr sz="1100" spc="-225" dirty="0">
                <a:latin typeface="Verdana"/>
                <a:cs typeface="Verdana"/>
              </a:rPr>
              <a:t> </a:t>
            </a:r>
            <a:r>
              <a:rPr sz="1100" spc="-65" dirty="0">
                <a:latin typeface="Verdana"/>
                <a:cs typeface="Verdana"/>
              </a:rPr>
              <a:t>Tech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-45" dirty="0">
                <a:latin typeface="Verdana"/>
                <a:cs typeface="Verdana"/>
              </a:rPr>
              <a:t>Support</a:t>
            </a:r>
            <a:endParaRPr sz="1100">
              <a:latin typeface="Verdana"/>
              <a:cs typeface="Verdana"/>
            </a:endParaRPr>
          </a:p>
          <a:p>
            <a:pPr marL="442595" indent="-74930">
              <a:lnSpc>
                <a:spcPct val="100000"/>
              </a:lnSpc>
              <a:spcBef>
                <a:spcPts val="125"/>
              </a:spcBef>
              <a:buChar char="•"/>
              <a:tabLst>
                <a:tab pos="443230" algn="l"/>
              </a:tabLst>
            </a:pPr>
            <a:r>
              <a:rPr sz="1100" spc="-5" dirty="0">
                <a:latin typeface="Verdana"/>
                <a:cs typeface="Verdana"/>
              </a:rPr>
              <a:t>Mobil</a:t>
            </a:r>
            <a:r>
              <a:rPr sz="1100" spc="-20" dirty="0">
                <a:latin typeface="Verdana"/>
                <a:cs typeface="Verdana"/>
              </a:rPr>
              <a:t>e</a:t>
            </a:r>
            <a:r>
              <a:rPr sz="1100" spc="-170" dirty="0">
                <a:latin typeface="Verdana"/>
                <a:cs typeface="Verdana"/>
              </a:rPr>
              <a:t> </a:t>
            </a:r>
            <a:r>
              <a:rPr sz="1100" spc="-65" dirty="0">
                <a:latin typeface="Verdana"/>
                <a:cs typeface="Verdana"/>
              </a:rPr>
              <a:t>Access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300">
              <a:latin typeface="Verdana"/>
              <a:cs typeface="Verdana"/>
            </a:endParaRPr>
          </a:p>
          <a:p>
            <a:pPr marL="27305">
              <a:lnSpc>
                <a:spcPct val="100000"/>
              </a:lnSpc>
              <a:spcBef>
                <a:spcPts val="875"/>
              </a:spcBef>
            </a:pPr>
            <a:r>
              <a:rPr sz="2150" b="1" spc="-210" dirty="0">
                <a:solidFill>
                  <a:srgbClr val="C0151B"/>
                </a:solidFill>
                <a:latin typeface="Trebuchet MS"/>
                <a:cs typeface="Trebuchet MS"/>
              </a:rPr>
              <a:t>FEATURES</a:t>
            </a:r>
            <a:endParaRPr sz="2150">
              <a:latin typeface="Trebuchet MS"/>
              <a:cs typeface="Trebuchet MS"/>
            </a:endParaRPr>
          </a:p>
          <a:p>
            <a:pPr marL="27305">
              <a:lnSpc>
                <a:spcPct val="100000"/>
              </a:lnSpc>
              <a:spcBef>
                <a:spcPts val="1050"/>
              </a:spcBef>
            </a:pPr>
            <a:r>
              <a:rPr sz="1300" b="1" spc="-170" dirty="0">
                <a:solidFill>
                  <a:srgbClr val="C0151B"/>
                </a:solidFill>
                <a:latin typeface="Trebuchet MS"/>
                <a:cs typeface="Trebuchet MS"/>
              </a:rPr>
              <a:t>FAST</a:t>
            </a:r>
            <a:r>
              <a:rPr sz="1300" b="1" spc="-30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175" dirty="0">
                <a:solidFill>
                  <a:srgbClr val="C0151B"/>
                </a:solidFill>
                <a:latin typeface="Trebuchet MS"/>
                <a:cs typeface="Trebuchet MS"/>
              </a:rPr>
              <a:t>&amp;</a:t>
            </a:r>
            <a:r>
              <a:rPr sz="1300" b="1" spc="-114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65" dirty="0">
                <a:solidFill>
                  <a:srgbClr val="C0151B"/>
                </a:solidFill>
                <a:latin typeface="Trebuchet MS"/>
                <a:cs typeface="Trebuchet MS"/>
              </a:rPr>
              <a:t>SIMPLE</a:t>
            </a:r>
            <a:r>
              <a:rPr sz="1300" b="1" spc="-105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100" dirty="0">
                <a:solidFill>
                  <a:srgbClr val="C0151B"/>
                </a:solidFill>
                <a:latin typeface="Trebuchet MS"/>
                <a:cs typeface="Trebuchet MS"/>
              </a:rPr>
              <a:t>C</a:t>
            </a:r>
            <a:r>
              <a:rPr sz="1300" b="1" spc="-105" dirty="0">
                <a:solidFill>
                  <a:srgbClr val="C0151B"/>
                </a:solidFill>
                <a:latin typeface="Trebuchet MS"/>
                <a:cs typeface="Trebuchet MS"/>
              </a:rPr>
              <a:t>HECKOUT</a:t>
            </a:r>
            <a:endParaRPr sz="1300">
              <a:latin typeface="Trebuchet MS"/>
              <a:cs typeface="Trebuchet MS"/>
            </a:endParaRPr>
          </a:p>
          <a:p>
            <a:pPr marL="12700" marR="184150">
              <a:lnSpc>
                <a:spcPts val="1320"/>
              </a:lnSpc>
              <a:spcBef>
                <a:spcPts val="390"/>
              </a:spcBef>
            </a:pPr>
            <a:r>
              <a:rPr sz="1150" spc="-60" dirty="0">
                <a:latin typeface="Tahoma"/>
                <a:cs typeface="Tahoma"/>
              </a:rPr>
              <a:t>Paradise</a:t>
            </a:r>
            <a:r>
              <a:rPr sz="1150" spc="-145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POS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o</a:t>
            </a:r>
            <a:r>
              <a:rPr sz="1150" spc="-55" dirty="0">
                <a:latin typeface="Tahoma"/>
                <a:cs typeface="Tahoma"/>
              </a:rPr>
              <a:t>ff</a:t>
            </a:r>
            <a:r>
              <a:rPr sz="1150" spc="-60" dirty="0">
                <a:latin typeface="Tahoma"/>
                <a:cs typeface="Tahoma"/>
              </a:rPr>
              <a:t>er</a:t>
            </a:r>
            <a:r>
              <a:rPr sz="1150" spc="-65" dirty="0">
                <a:latin typeface="Tahoma"/>
                <a:cs typeface="Tahoma"/>
              </a:rPr>
              <a:t>s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semi-integrated</a:t>
            </a:r>
            <a:r>
              <a:rPr sz="1150" spc="-14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payment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processing,  </a:t>
            </a:r>
            <a:r>
              <a:rPr sz="1150" spc="-65" dirty="0">
                <a:latin typeface="Tahoma"/>
                <a:cs typeface="Tahoma"/>
              </a:rPr>
              <a:t>so</a:t>
            </a:r>
            <a:r>
              <a:rPr sz="1150" spc="-100" dirty="0">
                <a:latin typeface="Tahoma"/>
                <a:cs typeface="Tahoma"/>
              </a:rPr>
              <a:t> </a:t>
            </a:r>
            <a:r>
              <a:rPr sz="1150" spc="-35" dirty="0">
                <a:latin typeface="Tahoma"/>
                <a:cs typeface="Tahoma"/>
              </a:rPr>
              <a:t>credit</a:t>
            </a:r>
            <a:r>
              <a:rPr sz="1150" spc="-14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card</a:t>
            </a:r>
            <a:r>
              <a:rPr sz="1150" spc="-145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data</a:t>
            </a:r>
            <a:r>
              <a:rPr sz="1150" spc="-14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never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125" dirty="0">
                <a:latin typeface="Tahoma"/>
                <a:cs typeface="Tahoma"/>
              </a:rPr>
              <a:t>h</a:t>
            </a:r>
            <a:r>
              <a:rPr sz="1150" spc="-30" dirty="0">
                <a:latin typeface="Tahoma"/>
                <a:cs typeface="Tahoma"/>
              </a:rPr>
              <a:t>it</a:t>
            </a:r>
            <a:r>
              <a:rPr sz="1150" spc="-50" dirty="0">
                <a:latin typeface="Tahoma"/>
                <a:cs typeface="Tahoma"/>
              </a:rPr>
              <a:t>s</a:t>
            </a:r>
            <a:r>
              <a:rPr sz="1150" spc="-60" dirty="0">
                <a:latin typeface="Tahoma"/>
                <a:cs typeface="Tahoma"/>
              </a:rPr>
              <a:t> </a:t>
            </a:r>
            <a:r>
              <a:rPr sz="1150" spc="-30" dirty="0">
                <a:latin typeface="Tahoma"/>
                <a:cs typeface="Tahoma"/>
              </a:rPr>
              <a:t>t</a:t>
            </a:r>
            <a:r>
              <a:rPr sz="1150" spc="-100" dirty="0">
                <a:latin typeface="Tahoma"/>
                <a:cs typeface="Tahoma"/>
              </a:rPr>
              <a:t>h</a:t>
            </a:r>
            <a:r>
              <a:rPr sz="1150" spc="-45" dirty="0">
                <a:latin typeface="Tahoma"/>
                <a:cs typeface="Tahoma"/>
              </a:rPr>
              <a:t>e</a:t>
            </a:r>
            <a:r>
              <a:rPr sz="1150" spc="-75" dirty="0">
                <a:latin typeface="Tahoma"/>
                <a:cs typeface="Tahoma"/>
              </a:rPr>
              <a:t> </a:t>
            </a:r>
            <a:r>
              <a:rPr sz="1150" spc="-100" dirty="0">
                <a:latin typeface="Tahoma"/>
                <a:cs typeface="Tahoma"/>
              </a:rPr>
              <a:t>POS;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25" dirty="0">
                <a:latin typeface="Tahoma"/>
                <a:cs typeface="Tahoma"/>
              </a:rPr>
              <a:t>it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25" dirty="0">
                <a:latin typeface="Tahoma"/>
                <a:cs typeface="Tahoma"/>
              </a:rPr>
              <a:t>all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70" dirty="0">
                <a:latin typeface="Tahoma"/>
                <a:cs typeface="Tahoma"/>
              </a:rPr>
              <a:t>stays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20" dirty="0">
                <a:latin typeface="Tahoma"/>
                <a:cs typeface="Tahoma"/>
              </a:rPr>
              <a:t>in</a:t>
            </a:r>
            <a:r>
              <a:rPr sz="1150" spc="-125" dirty="0">
                <a:latin typeface="Tahoma"/>
                <a:cs typeface="Tahoma"/>
              </a:rPr>
              <a:t> </a:t>
            </a:r>
            <a:r>
              <a:rPr sz="1150" spc="-35" dirty="0">
                <a:latin typeface="Tahoma"/>
                <a:cs typeface="Tahoma"/>
              </a:rPr>
              <a:t>the  </a:t>
            </a:r>
            <a:r>
              <a:rPr sz="1150" spc="-55" dirty="0">
                <a:latin typeface="Tahoma"/>
                <a:cs typeface="Tahoma"/>
              </a:rPr>
              <a:t>terminal. </a:t>
            </a:r>
            <a:r>
              <a:rPr sz="1150" spc="-100" dirty="0">
                <a:latin typeface="Tahoma"/>
                <a:cs typeface="Tahoma"/>
              </a:rPr>
              <a:t>This </a:t>
            </a:r>
            <a:r>
              <a:rPr sz="1150" spc="-70" dirty="0">
                <a:latin typeface="Tahoma"/>
                <a:cs typeface="Tahoma"/>
              </a:rPr>
              <a:t>means </a:t>
            </a:r>
            <a:r>
              <a:rPr sz="1150" spc="-45" dirty="0">
                <a:latin typeface="Tahoma"/>
                <a:cs typeface="Tahoma"/>
              </a:rPr>
              <a:t>you </a:t>
            </a:r>
            <a:r>
              <a:rPr sz="1150" spc="-65" dirty="0">
                <a:latin typeface="Tahoma"/>
                <a:cs typeface="Tahoma"/>
              </a:rPr>
              <a:t>are </a:t>
            </a:r>
            <a:r>
              <a:rPr sz="1150" spc="-55" dirty="0">
                <a:latin typeface="Tahoma"/>
                <a:cs typeface="Tahoma"/>
              </a:rPr>
              <a:t>less </a:t>
            </a:r>
            <a:r>
              <a:rPr sz="1150" spc="-35" dirty="0">
                <a:latin typeface="Tahoma"/>
                <a:cs typeface="Tahoma"/>
              </a:rPr>
              <a:t>susceptible </a:t>
            </a:r>
            <a:r>
              <a:rPr sz="1150" spc="-40" dirty="0">
                <a:latin typeface="Tahoma"/>
                <a:cs typeface="Tahoma"/>
              </a:rPr>
              <a:t>to </a:t>
            </a:r>
            <a:r>
              <a:rPr sz="1150" spc="-60" dirty="0">
                <a:latin typeface="Tahoma"/>
                <a:cs typeface="Tahoma"/>
              </a:rPr>
              <a:t>data </a:t>
            </a:r>
            <a:r>
              <a:rPr sz="1150" spc="-55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breac</a:t>
            </a:r>
            <a:r>
              <a:rPr sz="1150" spc="-100" dirty="0">
                <a:latin typeface="Tahoma"/>
                <a:cs typeface="Tahoma"/>
              </a:rPr>
              <a:t>h</a:t>
            </a:r>
            <a:r>
              <a:rPr sz="1150" spc="-65" dirty="0">
                <a:latin typeface="Tahoma"/>
                <a:cs typeface="Tahoma"/>
              </a:rPr>
              <a:t>e</a:t>
            </a:r>
            <a:r>
              <a:rPr sz="1150" spc="-45" dirty="0">
                <a:latin typeface="Tahoma"/>
                <a:cs typeface="Tahoma"/>
              </a:rPr>
              <a:t>s</a:t>
            </a:r>
            <a:r>
              <a:rPr sz="1150" spc="-90" dirty="0">
                <a:latin typeface="Tahoma"/>
                <a:cs typeface="Tahoma"/>
              </a:rPr>
              <a:t> </a:t>
            </a:r>
            <a:r>
              <a:rPr sz="1150" spc="-35" dirty="0">
                <a:latin typeface="Tahoma"/>
                <a:cs typeface="Tahoma"/>
              </a:rPr>
              <a:t>and</a:t>
            </a:r>
            <a:r>
              <a:rPr sz="1150" spc="-145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y</a:t>
            </a:r>
            <a:r>
              <a:rPr sz="1150" spc="-25" dirty="0">
                <a:latin typeface="Tahoma"/>
                <a:cs typeface="Tahoma"/>
              </a:rPr>
              <a:t>o</a:t>
            </a:r>
            <a:r>
              <a:rPr sz="1150" spc="-35" dirty="0">
                <a:latin typeface="Tahoma"/>
                <a:cs typeface="Tahoma"/>
              </a:rPr>
              <a:t>u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100" dirty="0">
                <a:latin typeface="Tahoma"/>
                <a:cs typeface="Tahoma"/>
              </a:rPr>
              <a:t>h</a:t>
            </a:r>
            <a:r>
              <a:rPr sz="1150" spc="-65" dirty="0">
                <a:latin typeface="Tahoma"/>
                <a:cs typeface="Tahoma"/>
              </a:rPr>
              <a:t>av</a:t>
            </a:r>
            <a:r>
              <a:rPr sz="1150" spc="-55" dirty="0">
                <a:latin typeface="Tahoma"/>
                <a:cs typeface="Tahoma"/>
              </a:rPr>
              <a:t>e</a:t>
            </a:r>
            <a:r>
              <a:rPr sz="1150" spc="-90" dirty="0">
                <a:latin typeface="Tahoma"/>
                <a:cs typeface="Tahoma"/>
              </a:rPr>
              <a:t> </a:t>
            </a:r>
            <a:r>
              <a:rPr sz="1150" spc="-75" dirty="0">
                <a:latin typeface="Tahoma"/>
                <a:cs typeface="Tahoma"/>
              </a:rPr>
              <a:t>secure</a:t>
            </a:r>
            <a:r>
              <a:rPr sz="1150" spc="-45" dirty="0">
                <a:latin typeface="Tahoma"/>
                <a:cs typeface="Tahoma"/>
              </a:rPr>
              <a:t>,</a:t>
            </a:r>
            <a:r>
              <a:rPr sz="1150" spc="-75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e</a:t>
            </a:r>
            <a:r>
              <a:rPr sz="1150" spc="-45" dirty="0">
                <a:latin typeface="Tahoma"/>
                <a:cs typeface="Tahoma"/>
              </a:rPr>
              <a:t>ncrypte</a:t>
            </a:r>
            <a:r>
              <a:rPr sz="1150" spc="-40" dirty="0">
                <a:latin typeface="Tahoma"/>
                <a:cs typeface="Tahoma"/>
              </a:rPr>
              <a:t>d</a:t>
            </a:r>
            <a:r>
              <a:rPr sz="1150" spc="-100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transactions.</a:t>
            </a:r>
            <a:endParaRPr sz="11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50">
              <a:latin typeface="Tahoma"/>
              <a:cs typeface="Tahoma"/>
            </a:endParaRPr>
          </a:p>
          <a:p>
            <a:pPr marL="13970">
              <a:lnSpc>
                <a:spcPct val="100000"/>
              </a:lnSpc>
            </a:pPr>
            <a:r>
              <a:rPr sz="1300" b="1" spc="-15" dirty="0">
                <a:solidFill>
                  <a:srgbClr val="C0151B"/>
                </a:solidFill>
                <a:latin typeface="Trebuchet MS"/>
                <a:cs typeface="Trebuchet MS"/>
              </a:rPr>
              <a:t>D</a:t>
            </a:r>
            <a:r>
              <a:rPr sz="1300" b="1" spc="-25" dirty="0">
                <a:solidFill>
                  <a:srgbClr val="C0151B"/>
                </a:solidFill>
                <a:latin typeface="Trebuchet MS"/>
                <a:cs typeface="Trebuchet MS"/>
              </a:rPr>
              <a:t>I</a:t>
            </a:r>
            <a:r>
              <a:rPr sz="1300" b="1" spc="-60" dirty="0">
                <a:solidFill>
                  <a:srgbClr val="C0151B"/>
                </a:solidFill>
                <a:latin typeface="Trebuchet MS"/>
                <a:cs typeface="Trebuchet MS"/>
              </a:rPr>
              <a:t>S</a:t>
            </a:r>
            <a:r>
              <a:rPr sz="1300" b="1" spc="-95" dirty="0">
                <a:solidFill>
                  <a:srgbClr val="C0151B"/>
                </a:solidFill>
                <a:latin typeface="Trebuchet MS"/>
                <a:cs typeface="Trebuchet MS"/>
              </a:rPr>
              <a:t>C</a:t>
            </a:r>
            <a:r>
              <a:rPr sz="1300" b="1" spc="-85" dirty="0">
                <a:solidFill>
                  <a:srgbClr val="C0151B"/>
                </a:solidFill>
                <a:latin typeface="Trebuchet MS"/>
                <a:cs typeface="Trebuchet MS"/>
              </a:rPr>
              <a:t>OUNT</a:t>
            </a:r>
            <a:r>
              <a:rPr sz="1300" b="1" spc="-70" dirty="0">
                <a:solidFill>
                  <a:srgbClr val="C0151B"/>
                </a:solidFill>
                <a:latin typeface="Trebuchet MS"/>
                <a:cs typeface="Trebuchet MS"/>
              </a:rPr>
              <a:t>S</a:t>
            </a:r>
            <a:r>
              <a:rPr sz="1300" b="1" spc="-75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175" dirty="0">
                <a:solidFill>
                  <a:srgbClr val="C0151B"/>
                </a:solidFill>
                <a:latin typeface="Trebuchet MS"/>
                <a:cs typeface="Trebuchet MS"/>
              </a:rPr>
              <a:t>&amp;</a:t>
            </a:r>
            <a:r>
              <a:rPr sz="1300" b="1" spc="-130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70" dirty="0">
                <a:solidFill>
                  <a:srgbClr val="C0151B"/>
                </a:solidFill>
                <a:latin typeface="Trebuchet MS"/>
                <a:cs typeface="Trebuchet MS"/>
              </a:rPr>
              <a:t>PROMOTIONS</a:t>
            </a:r>
            <a:endParaRPr sz="1300">
              <a:latin typeface="Trebuchet MS"/>
              <a:cs typeface="Trebuchet MS"/>
            </a:endParaRPr>
          </a:p>
          <a:p>
            <a:pPr marL="12700" marR="242570" indent="5080">
              <a:lnSpc>
                <a:spcPts val="1320"/>
              </a:lnSpc>
              <a:spcBef>
                <a:spcPts val="390"/>
              </a:spcBef>
            </a:pPr>
            <a:r>
              <a:rPr sz="1150" spc="-70" dirty="0">
                <a:latin typeface="Tahoma"/>
                <a:cs typeface="Tahoma"/>
              </a:rPr>
              <a:t>Easily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manage</a:t>
            </a:r>
            <a:r>
              <a:rPr sz="1150" spc="-114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happy</a:t>
            </a:r>
            <a:r>
              <a:rPr sz="1150" spc="-70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hour </a:t>
            </a:r>
            <a:r>
              <a:rPr sz="1150" spc="-40" dirty="0">
                <a:latin typeface="Tahoma"/>
                <a:cs typeface="Tahoma"/>
              </a:rPr>
              <a:t>discounts</a:t>
            </a:r>
            <a:r>
              <a:rPr sz="1150" spc="-140" dirty="0">
                <a:latin typeface="Tahoma"/>
                <a:cs typeface="Tahoma"/>
              </a:rPr>
              <a:t> </a:t>
            </a:r>
            <a:r>
              <a:rPr sz="1150" spc="-35" dirty="0">
                <a:latin typeface="Tahoma"/>
                <a:cs typeface="Tahoma"/>
              </a:rPr>
              <a:t>and</a:t>
            </a:r>
            <a:r>
              <a:rPr sz="1150" spc="-114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promotions</a:t>
            </a:r>
            <a:r>
              <a:rPr sz="1150" spc="-90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so </a:t>
            </a:r>
            <a:r>
              <a:rPr sz="1150" spc="-34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you </a:t>
            </a:r>
            <a:r>
              <a:rPr sz="1150" spc="-35" dirty="0">
                <a:latin typeface="Tahoma"/>
                <a:cs typeface="Tahoma"/>
              </a:rPr>
              <a:t>don't </a:t>
            </a:r>
            <a:r>
              <a:rPr sz="1150" spc="-75" dirty="0">
                <a:latin typeface="Tahoma"/>
                <a:cs typeface="Tahoma"/>
              </a:rPr>
              <a:t>have </a:t>
            </a:r>
            <a:r>
              <a:rPr sz="1150" spc="-40" dirty="0">
                <a:latin typeface="Tahoma"/>
                <a:cs typeface="Tahoma"/>
              </a:rPr>
              <a:t>to </a:t>
            </a:r>
            <a:r>
              <a:rPr sz="1150" spc="-60" dirty="0">
                <a:latin typeface="Tahoma"/>
                <a:cs typeface="Tahoma"/>
              </a:rPr>
              <a:t>worry </a:t>
            </a:r>
            <a:r>
              <a:rPr sz="1150" spc="-35" dirty="0">
                <a:latin typeface="Tahoma"/>
                <a:cs typeface="Tahoma"/>
              </a:rPr>
              <a:t>about </a:t>
            </a:r>
            <a:r>
              <a:rPr sz="1150" spc="-50" dirty="0">
                <a:latin typeface="Tahoma"/>
                <a:cs typeface="Tahoma"/>
              </a:rPr>
              <a:t>manually </a:t>
            </a:r>
            <a:r>
              <a:rPr sz="1150" spc="-30" dirty="0">
                <a:latin typeface="Tahoma"/>
                <a:cs typeface="Tahoma"/>
              </a:rPr>
              <a:t>applying </a:t>
            </a:r>
            <a:r>
              <a:rPr sz="1150" spc="-50" dirty="0">
                <a:latin typeface="Tahoma"/>
                <a:cs typeface="Tahoma"/>
              </a:rPr>
              <a:t>your </a:t>
            </a:r>
            <a:r>
              <a:rPr sz="1150" spc="-45" dirty="0">
                <a:latin typeface="Tahoma"/>
                <a:cs typeface="Tahoma"/>
              </a:rPr>
              <a:t> specials</a:t>
            </a:r>
            <a:r>
              <a:rPr sz="1150" spc="-125" dirty="0">
                <a:latin typeface="Tahoma"/>
                <a:cs typeface="Tahoma"/>
              </a:rPr>
              <a:t> </a:t>
            </a:r>
            <a:r>
              <a:rPr sz="1150" spc="-35" dirty="0">
                <a:latin typeface="Tahoma"/>
                <a:cs typeface="Tahoma"/>
              </a:rPr>
              <a:t>during</a:t>
            </a:r>
            <a:r>
              <a:rPr sz="1150" spc="-100" dirty="0">
                <a:latin typeface="Tahoma"/>
                <a:cs typeface="Tahoma"/>
              </a:rPr>
              <a:t> </a:t>
            </a:r>
            <a:r>
              <a:rPr sz="1150" spc="-25" dirty="0">
                <a:latin typeface="Tahoma"/>
                <a:cs typeface="Tahoma"/>
              </a:rPr>
              <a:t>t</a:t>
            </a:r>
            <a:r>
              <a:rPr sz="1150" spc="-145" dirty="0">
                <a:latin typeface="Tahoma"/>
                <a:cs typeface="Tahoma"/>
              </a:rPr>
              <a:t>h</a:t>
            </a:r>
            <a:r>
              <a:rPr sz="1150" spc="-45" dirty="0">
                <a:latin typeface="Tahoma"/>
                <a:cs typeface="Tahoma"/>
              </a:rPr>
              <a:t>os</a:t>
            </a:r>
            <a:r>
              <a:rPr sz="1150" spc="-55" dirty="0">
                <a:latin typeface="Tahoma"/>
                <a:cs typeface="Tahoma"/>
              </a:rPr>
              <a:t>e</a:t>
            </a:r>
            <a:r>
              <a:rPr sz="1150" spc="-50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busy</a:t>
            </a:r>
            <a:r>
              <a:rPr sz="1150" spc="-100" dirty="0">
                <a:latin typeface="Tahoma"/>
                <a:cs typeface="Tahoma"/>
              </a:rPr>
              <a:t> </a:t>
            </a:r>
            <a:r>
              <a:rPr sz="1150" spc="-70" dirty="0">
                <a:latin typeface="Tahoma"/>
                <a:cs typeface="Tahoma"/>
              </a:rPr>
              <a:t>hours.</a:t>
            </a:r>
            <a:endParaRPr sz="1150">
              <a:latin typeface="Tahoma"/>
              <a:cs typeface="Tahoma"/>
            </a:endParaRPr>
          </a:p>
          <a:p>
            <a:pPr marL="433705" indent="-68580">
              <a:lnSpc>
                <a:spcPts val="1350"/>
              </a:lnSpc>
              <a:spcBef>
                <a:spcPts val="1225"/>
              </a:spcBef>
              <a:buSzPct val="91304"/>
              <a:buChar char="•"/>
              <a:tabLst>
                <a:tab pos="434340" algn="l"/>
              </a:tabLst>
            </a:pPr>
            <a:r>
              <a:rPr sz="1150" spc="-40" dirty="0">
                <a:latin typeface="Tahoma"/>
                <a:cs typeface="Tahoma"/>
              </a:rPr>
              <a:t>Scheduled</a:t>
            </a:r>
            <a:r>
              <a:rPr sz="1150" spc="-170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Discounts</a:t>
            </a:r>
            <a:endParaRPr sz="1150">
              <a:latin typeface="Tahoma"/>
              <a:cs typeface="Tahoma"/>
            </a:endParaRPr>
          </a:p>
          <a:p>
            <a:pPr marL="435609" indent="-70485">
              <a:lnSpc>
                <a:spcPts val="1350"/>
              </a:lnSpc>
              <a:buSzPct val="91304"/>
              <a:buChar char="•"/>
              <a:tabLst>
                <a:tab pos="436245" algn="l"/>
              </a:tabLst>
            </a:pPr>
            <a:r>
              <a:rPr sz="1150" spc="-35" dirty="0">
                <a:latin typeface="Tahoma"/>
                <a:cs typeface="Tahoma"/>
              </a:rPr>
              <a:t>Mi</a:t>
            </a:r>
            <a:r>
              <a:rPr sz="1150" spc="-45" dirty="0">
                <a:latin typeface="Tahoma"/>
                <a:cs typeface="Tahoma"/>
              </a:rPr>
              <a:t>x</a:t>
            </a:r>
            <a:r>
              <a:rPr sz="1150" spc="-100" dirty="0">
                <a:latin typeface="Tahoma"/>
                <a:cs typeface="Tahoma"/>
              </a:rPr>
              <a:t> </a:t>
            </a:r>
            <a:r>
              <a:rPr sz="1150" spc="-95" dirty="0">
                <a:latin typeface="Tahoma"/>
                <a:cs typeface="Tahoma"/>
              </a:rPr>
              <a:t>&amp;</a:t>
            </a:r>
            <a:r>
              <a:rPr sz="1150" spc="-110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Matc</a:t>
            </a:r>
            <a:r>
              <a:rPr sz="1150" spc="-40" dirty="0">
                <a:latin typeface="Tahoma"/>
                <a:cs typeface="Tahoma"/>
              </a:rPr>
              <a:t>h</a:t>
            </a:r>
            <a:r>
              <a:rPr sz="1150" spc="-95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Pricing</a:t>
            </a:r>
            <a:endParaRPr sz="11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Tahoma"/>
              <a:buChar char="•"/>
            </a:pPr>
            <a:endParaRPr sz="1250">
              <a:latin typeface="Tahoma"/>
              <a:cs typeface="Tahoma"/>
            </a:endParaRPr>
          </a:p>
          <a:p>
            <a:pPr marL="13970">
              <a:lnSpc>
                <a:spcPct val="100000"/>
              </a:lnSpc>
            </a:pPr>
            <a:r>
              <a:rPr sz="1300" b="1" spc="-145" dirty="0">
                <a:solidFill>
                  <a:srgbClr val="C0151B"/>
                </a:solidFill>
                <a:latin typeface="Trebuchet MS"/>
                <a:cs typeface="Trebuchet MS"/>
              </a:rPr>
              <a:t>TAX</a:t>
            </a:r>
            <a:r>
              <a:rPr sz="1300" b="1" spc="-65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80" dirty="0">
                <a:solidFill>
                  <a:srgbClr val="C0151B"/>
                </a:solidFill>
                <a:latin typeface="Trebuchet MS"/>
                <a:cs typeface="Trebuchet MS"/>
              </a:rPr>
              <a:t>OPTIONS</a:t>
            </a:r>
            <a:endParaRPr sz="1300">
              <a:latin typeface="Trebuchet MS"/>
              <a:cs typeface="Trebuchet MS"/>
            </a:endParaRPr>
          </a:p>
          <a:p>
            <a:pPr marL="12700" marR="7620" indent="5715">
              <a:lnSpc>
                <a:spcPts val="1320"/>
              </a:lnSpc>
              <a:spcBef>
                <a:spcPts val="390"/>
              </a:spcBef>
            </a:pPr>
            <a:r>
              <a:rPr sz="1150" spc="-240" dirty="0">
                <a:latin typeface="Tahoma"/>
                <a:cs typeface="Tahoma"/>
              </a:rPr>
              <a:t>T</a:t>
            </a:r>
            <a:r>
              <a:rPr sz="1150" spc="-50" dirty="0">
                <a:latin typeface="Tahoma"/>
                <a:cs typeface="Tahoma"/>
              </a:rPr>
              <a:t>axing</a:t>
            </a:r>
            <a:r>
              <a:rPr sz="1150" spc="-100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your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items</a:t>
            </a:r>
            <a:r>
              <a:rPr sz="1150" spc="-145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isn't</a:t>
            </a:r>
            <a:r>
              <a:rPr sz="1150" spc="-125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always</a:t>
            </a:r>
            <a:r>
              <a:rPr sz="1150" spc="-14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cu</a:t>
            </a:r>
            <a:r>
              <a:rPr sz="1150" spc="-20" dirty="0">
                <a:latin typeface="Tahoma"/>
                <a:cs typeface="Tahoma"/>
              </a:rPr>
              <a:t>t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35" dirty="0">
                <a:latin typeface="Tahoma"/>
                <a:cs typeface="Tahoma"/>
              </a:rPr>
              <a:t>and</a:t>
            </a:r>
            <a:r>
              <a:rPr sz="1150" spc="-145" dirty="0">
                <a:latin typeface="Tahoma"/>
                <a:cs typeface="Tahoma"/>
              </a:rPr>
              <a:t> </a:t>
            </a:r>
            <a:r>
              <a:rPr sz="1150" spc="-80" dirty="0">
                <a:latin typeface="Tahoma"/>
                <a:cs typeface="Tahoma"/>
              </a:rPr>
              <a:t>dry</a:t>
            </a:r>
            <a:r>
              <a:rPr sz="1150" spc="-55" dirty="0">
                <a:latin typeface="Tahoma"/>
                <a:cs typeface="Tahoma"/>
              </a:rPr>
              <a:t>,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especially</a:t>
            </a:r>
            <a:r>
              <a:rPr sz="1150" spc="-100" dirty="0">
                <a:latin typeface="Tahoma"/>
                <a:cs typeface="Tahoma"/>
              </a:rPr>
              <a:t> </a:t>
            </a:r>
            <a:r>
              <a:rPr sz="1150" spc="-30" dirty="0">
                <a:latin typeface="Tahoma"/>
                <a:cs typeface="Tahoma"/>
              </a:rPr>
              <a:t>with  </a:t>
            </a:r>
            <a:r>
              <a:rPr sz="1150" spc="-20" dirty="0">
                <a:latin typeface="Tahoma"/>
                <a:cs typeface="Tahoma"/>
              </a:rPr>
              <a:t>t</a:t>
            </a:r>
            <a:r>
              <a:rPr sz="1150" spc="-185" dirty="0">
                <a:latin typeface="Tahoma"/>
                <a:cs typeface="Tahoma"/>
              </a:rPr>
              <a:t>h</a:t>
            </a:r>
            <a:r>
              <a:rPr sz="1150" spc="-45" dirty="0">
                <a:latin typeface="Tahoma"/>
                <a:cs typeface="Tahoma"/>
              </a:rPr>
              <a:t>e</a:t>
            </a:r>
            <a:r>
              <a:rPr sz="1150" spc="-50" dirty="0">
                <a:latin typeface="Tahoma"/>
                <a:cs typeface="Tahoma"/>
              </a:rPr>
              <a:t> </a:t>
            </a:r>
            <a:r>
              <a:rPr sz="1150" spc="-15" dirty="0">
                <a:latin typeface="Tahoma"/>
                <a:cs typeface="Tahoma"/>
              </a:rPr>
              <a:t>di</a:t>
            </a:r>
            <a:r>
              <a:rPr sz="1150" spc="-55" dirty="0">
                <a:latin typeface="Tahoma"/>
                <a:cs typeface="Tahoma"/>
              </a:rPr>
              <a:t>ff</a:t>
            </a:r>
            <a:r>
              <a:rPr sz="1150" spc="-45" dirty="0">
                <a:latin typeface="Tahoma"/>
                <a:cs typeface="Tahoma"/>
              </a:rPr>
              <a:t>erences</a:t>
            </a:r>
            <a:r>
              <a:rPr sz="1150" spc="-170" dirty="0">
                <a:latin typeface="Tahoma"/>
                <a:cs typeface="Tahoma"/>
              </a:rPr>
              <a:t> </a:t>
            </a:r>
            <a:r>
              <a:rPr sz="1150" spc="-20" dirty="0">
                <a:latin typeface="Tahoma"/>
                <a:cs typeface="Tahoma"/>
              </a:rPr>
              <a:t>in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state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taxes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35" dirty="0">
                <a:latin typeface="Tahoma"/>
                <a:cs typeface="Tahoma"/>
              </a:rPr>
              <a:t>and</a:t>
            </a:r>
            <a:r>
              <a:rPr sz="1150" spc="-145" dirty="0">
                <a:latin typeface="Tahoma"/>
                <a:cs typeface="Tahoma"/>
              </a:rPr>
              <a:t> </a:t>
            </a:r>
            <a:r>
              <a:rPr sz="1150" spc="-35" dirty="0">
                <a:latin typeface="Tahoma"/>
                <a:cs typeface="Tahoma"/>
              </a:rPr>
              <a:t>county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85" dirty="0">
                <a:latin typeface="Tahoma"/>
                <a:cs typeface="Tahoma"/>
              </a:rPr>
              <a:t>taxes.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Paradis</a:t>
            </a:r>
            <a:r>
              <a:rPr sz="1150" spc="-65" dirty="0">
                <a:latin typeface="Tahoma"/>
                <a:cs typeface="Tahoma"/>
              </a:rPr>
              <a:t>e</a:t>
            </a:r>
            <a:r>
              <a:rPr sz="1150" spc="-150" dirty="0">
                <a:latin typeface="Tahoma"/>
                <a:cs typeface="Tahoma"/>
              </a:rPr>
              <a:t> </a:t>
            </a:r>
            <a:r>
              <a:rPr sz="1150" spc="-55" dirty="0">
                <a:latin typeface="Tahoma"/>
                <a:cs typeface="Tahoma"/>
              </a:rPr>
              <a:t>POS  </a:t>
            </a:r>
            <a:r>
              <a:rPr sz="1150" spc="-45" dirty="0">
                <a:latin typeface="Tahoma"/>
                <a:cs typeface="Tahoma"/>
              </a:rPr>
              <a:t>gives </a:t>
            </a:r>
            <a:r>
              <a:rPr sz="1150" spc="-40" dirty="0">
                <a:latin typeface="Tahoma"/>
                <a:cs typeface="Tahoma"/>
              </a:rPr>
              <a:t>you </a:t>
            </a:r>
            <a:r>
              <a:rPr sz="1150" spc="-45" dirty="0">
                <a:latin typeface="Tahoma"/>
                <a:cs typeface="Tahoma"/>
              </a:rPr>
              <a:t>different </a:t>
            </a:r>
            <a:r>
              <a:rPr sz="1150" spc="-65" dirty="0">
                <a:latin typeface="Tahoma"/>
                <a:cs typeface="Tahoma"/>
              </a:rPr>
              <a:t>tax </a:t>
            </a:r>
            <a:r>
              <a:rPr sz="1150" spc="-40" dirty="0">
                <a:latin typeface="Tahoma"/>
                <a:cs typeface="Tahoma"/>
              </a:rPr>
              <a:t>options to </a:t>
            </a:r>
            <a:r>
              <a:rPr sz="1150" spc="-35" dirty="0">
                <a:latin typeface="Tahoma"/>
                <a:cs typeface="Tahoma"/>
              </a:rPr>
              <a:t>tailor </a:t>
            </a:r>
            <a:r>
              <a:rPr sz="1150" spc="-65" dirty="0">
                <a:latin typeface="Tahoma"/>
                <a:cs typeface="Tahoma"/>
              </a:rPr>
              <a:t>the system </a:t>
            </a:r>
            <a:r>
              <a:rPr sz="1150" spc="-45" dirty="0">
                <a:latin typeface="Tahoma"/>
                <a:cs typeface="Tahoma"/>
              </a:rPr>
              <a:t>for your </a:t>
            </a:r>
            <a:r>
              <a:rPr sz="1150" spc="-345" dirty="0">
                <a:latin typeface="Tahoma"/>
                <a:cs typeface="Tahoma"/>
              </a:rPr>
              <a:t> </a:t>
            </a:r>
            <a:r>
              <a:rPr sz="1150" spc="-60" dirty="0">
                <a:latin typeface="Tahoma"/>
                <a:cs typeface="Tahoma"/>
              </a:rPr>
              <a:t>business.</a:t>
            </a:r>
            <a:endParaRPr sz="1150">
              <a:latin typeface="Tahoma"/>
              <a:cs typeface="Tahoma"/>
            </a:endParaRPr>
          </a:p>
          <a:p>
            <a:pPr marL="433705" indent="-68580">
              <a:lnSpc>
                <a:spcPts val="1350"/>
              </a:lnSpc>
              <a:spcBef>
                <a:spcPts val="1225"/>
              </a:spcBef>
              <a:buSzPct val="91304"/>
              <a:buChar char="•"/>
              <a:tabLst>
                <a:tab pos="434340" algn="l"/>
              </a:tabLst>
            </a:pPr>
            <a:r>
              <a:rPr sz="1150" spc="-65" dirty="0">
                <a:latin typeface="Tahoma"/>
                <a:cs typeface="Tahoma"/>
              </a:rPr>
              <a:t>Smar</a:t>
            </a:r>
            <a:r>
              <a:rPr sz="1150" spc="-40" dirty="0">
                <a:latin typeface="Tahoma"/>
                <a:cs typeface="Tahoma"/>
              </a:rPr>
              <a:t>t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135" dirty="0">
                <a:latin typeface="Tahoma"/>
                <a:cs typeface="Tahoma"/>
              </a:rPr>
              <a:t>Tax</a:t>
            </a:r>
            <a:endParaRPr sz="1150">
              <a:latin typeface="Tahoma"/>
              <a:cs typeface="Tahoma"/>
            </a:endParaRPr>
          </a:p>
          <a:p>
            <a:pPr marL="435609" indent="-70485">
              <a:lnSpc>
                <a:spcPts val="1320"/>
              </a:lnSpc>
              <a:buSzPct val="91304"/>
              <a:buChar char="•"/>
              <a:tabLst>
                <a:tab pos="436245" algn="l"/>
              </a:tabLst>
            </a:pPr>
            <a:r>
              <a:rPr sz="1150" spc="-20" dirty="0">
                <a:latin typeface="Tahoma"/>
                <a:cs typeface="Tahoma"/>
              </a:rPr>
              <a:t>Multiple</a:t>
            </a:r>
            <a:r>
              <a:rPr sz="1150" spc="-125" dirty="0">
                <a:latin typeface="Tahoma"/>
                <a:cs typeface="Tahoma"/>
              </a:rPr>
              <a:t> </a:t>
            </a:r>
            <a:r>
              <a:rPr sz="1150" spc="-135" dirty="0">
                <a:latin typeface="Tahoma"/>
                <a:cs typeface="Tahoma"/>
              </a:rPr>
              <a:t>Tax</a:t>
            </a:r>
            <a:r>
              <a:rPr sz="1150" spc="-55" dirty="0">
                <a:latin typeface="Tahoma"/>
                <a:cs typeface="Tahoma"/>
              </a:rPr>
              <a:t> </a:t>
            </a:r>
            <a:r>
              <a:rPr sz="1150" spc="-80" dirty="0">
                <a:latin typeface="Tahoma"/>
                <a:cs typeface="Tahoma"/>
              </a:rPr>
              <a:t>Rates</a:t>
            </a:r>
            <a:endParaRPr sz="1150">
              <a:latin typeface="Tahoma"/>
              <a:cs typeface="Tahoma"/>
            </a:endParaRPr>
          </a:p>
          <a:p>
            <a:pPr marL="433705" indent="-68580">
              <a:lnSpc>
                <a:spcPts val="1350"/>
              </a:lnSpc>
              <a:buSzPct val="91304"/>
              <a:buChar char="•"/>
              <a:tabLst>
                <a:tab pos="434340" algn="l"/>
              </a:tabLst>
            </a:pPr>
            <a:r>
              <a:rPr sz="1150" spc="-60" dirty="0">
                <a:latin typeface="Tahoma"/>
                <a:cs typeface="Tahoma"/>
              </a:rPr>
              <a:t>Sugar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135" dirty="0">
                <a:latin typeface="Tahoma"/>
                <a:cs typeface="Tahoma"/>
              </a:rPr>
              <a:t>Tax</a:t>
            </a:r>
            <a:endParaRPr sz="11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Tahoma"/>
              <a:buChar char="•"/>
            </a:pPr>
            <a:endParaRPr sz="1150">
              <a:latin typeface="Tahoma"/>
              <a:cs typeface="Tahoma"/>
            </a:endParaRPr>
          </a:p>
          <a:p>
            <a:pPr marL="23495">
              <a:lnSpc>
                <a:spcPct val="100000"/>
              </a:lnSpc>
            </a:pPr>
            <a:r>
              <a:rPr sz="1300" b="1" spc="-130" dirty="0">
                <a:solidFill>
                  <a:srgbClr val="C0151B"/>
                </a:solidFill>
                <a:latin typeface="Trebuchet MS"/>
                <a:cs typeface="Trebuchet MS"/>
              </a:rPr>
              <a:t>A</a:t>
            </a:r>
            <a:r>
              <a:rPr sz="1300" b="1" spc="-25" dirty="0">
                <a:solidFill>
                  <a:srgbClr val="C0151B"/>
                </a:solidFill>
                <a:latin typeface="Trebuchet MS"/>
                <a:cs typeface="Trebuchet MS"/>
              </a:rPr>
              <a:t>D</a:t>
            </a:r>
            <a:r>
              <a:rPr sz="1300" b="1" spc="-65" dirty="0">
                <a:solidFill>
                  <a:srgbClr val="C0151B"/>
                </a:solidFill>
                <a:latin typeface="Trebuchet MS"/>
                <a:cs typeface="Trebuchet MS"/>
              </a:rPr>
              <a:t>DITION</a:t>
            </a:r>
            <a:r>
              <a:rPr sz="1300" b="1" spc="-100" dirty="0">
                <a:solidFill>
                  <a:srgbClr val="C0151B"/>
                </a:solidFill>
                <a:latin typeface="Trebuchet MS"/>
                <a:cs typeface="Trebuchet MS"/>
              </a:rPr>
              <a:t>A</a:t>
            </a:r>
            <a:r>
              <a:rPr sz="1300" b="1" spc="-150" dirty="0">
                <a:solidFill>
                  <a:srgbClr val="C0151B"/>
                </a:solidFill>
                <a:latin typeface="Trebuchet MS"/>
                <a:cs typeface="Trebuchet MS"/>
              </a:rPr>
              <a:t>L</a:t>
            </a:r>
            <a:r>
              <a:rPr sz="1300" b="1" spc="-50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145" dirty="0">
                <a:solidFill>
                  <a:srgbClr val="C0151B"/>
                </a:solidFill>
                <a:latin typeface="Trebuchet MS"/>
                <a:cs typeface="Trebuchet MS"/>
              </a:rPr>
              <a:t>FE</a:t>
            </a:r>
            <a:r>
              <a:rPr sz="1300" b="1" spc="-125" dirty="0">
                <a:solidFill>
                  <a:srgbClr val="C0151B"/>
                </a:solidFill>
                <a:latin typeface="Trebuchet MS"/>
                <a:cs typeface="Trebuchet MS"/>
              </a:rPr>
              <a:t>ATURES</a:t>
            </a:r>
            <a:endParaRPr sz="1300">
              <a:latin typeface="Trebuchet MS"/>
              <a:cs typeface="Trebuchet MS"/>
            </a:endParaRPr>
          </a:p>
          <a:p>
            <a:pPr marL="429895" indent="-64769">
              <a:lnSpc>
                <a:spcPts val="1350"/>
              </a:lnSpc>
              <a:spcBef>
                <a:spcPts val="80"/>
              </a:spcBef>
              <a:buSzPct val="91304"/>
              <a:buChar char="•"/>
              <a:tabLst>
                <a:tab pos="430530" algn="l"/>
              </a:tabLst>
            </a:pPr>
            <a:r>
              <a:rPr sz="1150" spc="-30" dirty="0">
                <a:latin typeface="Tahoma"/>
                <a:cs typeface="Tahoma"/>
              </a:rPr>
              <a:t>Bottle</a:t>
            </a:r>
            <a:r>
              <a:rPr sz="1150" spc="-75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Redemptions</a:t>
            </a:r>
            <a:endParaRPr sz="1150">
              <a:latin typeface="Tahoma"/>
              <a:cs typeface="Tahoma"/>
            </a:endParaRPr>
          </a:p>
          <a:p>
            <a:pPr marL="432434" indent="-67310">
              <a:lnSpc>
                <a:spcPts val="1320"/>
              </a:lnSpc>
              <a:buSzPct val="91304"/>
              <a:buChar char="•"/>
              <a:tabLst>
                <a:tab pos="433070" algn="l"/>
              </a:tabLst>
            </a:pPr>
            <a:r>
              <a:rPr sz="1150" spc="-25" dirty="0">
                <a:latin typeface="Tahoma"/>
                <a:cs typeface="Tahoma"/>
              </a:rPr>
              <a:t>Additiona</a:t>
            </a:r>
            <a:r>
              <a:rPr sz="1150" spc="-15" dirty="0">
                <a:latin typeface="Tahoma"/>
                <a:cs typeface="Tahoma"/>
              </a:rPr>
              <a:t>l</a:t>
            </a:r>
            <a:r>
              <a:rPr sz="1150" spc="-14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Fields</a:t>
            </a:r>
            <a:endParaRPr sz="1150">
              <a:latin typeface="Tahoma"/>
              <a:cs typeface="Tahoma"/>
            </a:endParaRPr>
          </a:p>
          <a:p>
            <a:pPr marL="443230" indent="-78105">
              <a:lnSpc>
                <a:spcPts val="1320"/>
              </a:lnSpc>
              <a:buSzPct val="91304"/>
              <a:buChar char="•"/>
              <a:tabLst>
                <a:tab pos="443865" algn="l"/>
              </a:tabLst>
            </a:pPr>
            <a:r>
              <a:rPr sz="1150" spc="-60" dirty="0">
                <a:latin typeface="Tahoma"/>
                <a:cs typeface="Tahoma"/>
              </a:rPr>
              <a:t>Lottery</a:t>
            </a:r>
            <a:r>
              <a:rPr sz="1150" spc="-85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Functionality</a:t>
            </a:r>
            <a:endParaRPr sz="1150">
              <a:latin typeface="Tahoma"/>
              <a:cs typeface="Tahoma"/>
            </a:endParaRPr>
          </a:p>
          <a:p>
            <a:pPr marL="426084" indent="-60960">
              <a:lnSpc>
                <a:spcPts val="1320"/>
              </a:lnSpc>
              <a:buSzPct val="91304"/>
              <a:buChar char="•"/>
              <a:tabLst>
                <a:tab pos="426720" algn="l"/>
              </a:tabLst>
            </a:pPr>
            <a:r>
              <a:rPr sz="1150" spc="-45" dirty="0">
                <a:latin typeface="Tahoma"/>
                <a:cs typeface="Tahoma"/>
              </a:rPr>
              <a:t>Vendors</a:t>
            </a:r>
            <a:endParaRPr sz="1150">
              <a:latin typeface="Tahoma"/>
              <a:cs typeface="Tahoma"/>
            </a:endParaRPr>
          </a:p>
          <a:p>
            <a:pPr marL="438784" indent="-74295">
              <a:lnSpc>
                <a:spcPts val="1320"/>
              </a:lnSpc>
              <a:buSzPct val="91304"/>
              <a:buChar char="•"/>
              <a:tabLst>
                <a:tab pos="439420" algn="l"/>
              </a:tabLst>
            </a:pPr>
            <a:r>
              <a:rPr sz="1150" spc="-55" dirty="0">
                <a:latin typeface="Tahoma"/>
                <a:cs typeface="Tahoma"/>
              </a:rPr>
              <a:t>Labe</a:t>
            </a:r>
            <a:r>
              <a:rPr sz="1150" spc="-25" dirty="0">
                <a:latin typeface="Tahoma"/>
                <a:cs typeface="Tahoma"/>
              </a:rPr>
              <a:t>l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35" dirty="0">
                <a:latin typeface="Tahoma"/>
                <a:cs typeface="Tahoma"/>
              </a:rPr>
              <a:t>Printing</a:t>
            </a:r>
            <a:endParaRPr sz="1150">
              <a:latin typeface="Tahoma"/>
              <a:cs typeface="Tahoma"/>
            </a:endParaRPr>
          </a:p>
          <a:p>
            <a:pPr marL="433070" indent="-68580">
              <a:lnSpc>
                <a:spcPts val="1320"/>
              </a:lnSpc>
              <a:buSzPct val="91304"/>
              <a:buChar char="•"/>
              <a:tabLst>
                <a:tab pos="433705" algn="l"/>
              </a:tabLst>
            </a:pPr>
            <a:r>
              <a:rPr sz="1150" spc="-40" dirty="0">
                <a:latin typeface="Tahoma"/>
                <a:cs typeface="Tahoma"/>
              </a:rPr>
              <a:t>Pric</a:t>
            </a:r>
            <a:r>
              <a:rPr sz="1150" spc="-60" dirty="0">
                <a:latin typeface="Tahoma"/>
                <a:cs typeface="Tahoma"/>
              </a:rPr>
              <a:t>e</a:t>
            </a:r>
            <a:r>
              <a:rPr sz="1150" spc="-110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Check</a:t>
            </a:r>
            <a:endParaRPr sz="1150">
              <a:latin typeface="Tahoma"/>
              <a:cs typeface="Tahoma"/>
            </a:endParaRPr>
          </a:p>
          <a:p>
            <a:pPr marL="433705" indent="-69215">
              <a:lnSpc>
                <a:spcPts val="1320"/>
              </a:lnSpc>
              <a:buSzPct val="91304"/>
              <a:buChar char="•"/>
              <a:tabLst>
                <a:tab pos="434340" algn="l"/>
              </a:tabLst>
            </a:pPr>
            <a:r>
              <a:rPr sz="1150" spc="-50" dirty="0">
                <a:latin typeface="Tahoma"/>
                <a:cs typeface="Tahoma"/>
              </a:rPr>
              <a:t>Scale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Integration</a:t>
            </a:r>
            <a:endParaRPr sz="1150">
              <a:latin typeface="Tahoma"/>
              <a:cs typeface="Tahoma"/>
            </a:endParaRPr>
          </a:p>
          <a:p>
            <a:pPr marL="432434" indent="-67945">
              <a:lnSpc>
                <a:spcPts val="1320"/>
              </a:lnSpc>
              <a:buSzPct val="91304"/>
              <a:buChar char="•"/>
              <a:tabLst>
                <a:tab pos="433070" algn="l"/>
              </a:tabLst>
            </a:pPr>
            <a:r>
              <a:rPr sz="1150" spc="-20" dirty="0">
                <a:latin typeface="Tahoma"/>
                <a:cs typeface="Tahoma"/>
              </a:rPr>
              <a:t>Allo</a:t>
            </a:r>
            <a:r>
              <a:rPr sz="1150" spc="-40" dirty="0">
                <a:latin typeface="Tahoma"/>
                <a:cs typeface="Tahoma"/>
              </a:rPr>
              <a:t>w</a:t>
            </a:r>
            <a:r>
              <a:rPr sz="1150" spc="-75" dirty="0">
                <a:latin typeface="Tahoma"/>
                <a:cs typeface="Tahoma"/>
              </a:rPr>
              <a:t> </a:t>
            </a:r>
            <a:r>
              <a:rPr sz="1150" spc="-65" dirty="0">
                <a:latin typeface="Tahoma"/>
                <a:cs typeface="Tahoma"/>
              </a:rPr>
              <a:t>Ite</a:t>
            </a:r>
            <a:r>
              <a:rPr sz="1150" spc="-140" dirty="0">
                <a:latin typeface="Tahoma"/>
                <a:cs typeface="Tahoma"/>
              </a:rPr>
              <a:t>m</a:t>
            </a:r>
            <a:r>
              <a:rPr sz="1150" spc="-125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fo</a:t>
            </a:r>
            <a:r>
              <a:rPr sz="1150" spc="-50" dirty="0">
                <a:latin typeface="Tahoma"/>
                <a:cs typeface="Tahoma"/>
              </a:rPr>
              <a:t>r</a:t>
            </a:r>
            <a:r>
              <a:rPr sz="1150" spc="-100" dirty="0">
                <a:latin typeface="Tahoma"/>
                <a:cs typeface="Tahoma"/>
              </a:rPr>
              <a:t> </a:t>
            </a:r>
            <a:r>
              <a:rPr sz="1150" spc="-145" dirty="0">
                <a:latin typeface="Tahoma"/>
                <a:cs typeface="Tahoma"/>
              </a:rPr>
              <a:t>EBT</a:t>
            </a:r>
            <a:endParaRPr sz="1150">
              <a:latin typeface="Tahoma"/>
              <a:cs typeface="Tahoma"/>
            </a:endParaRPr>
          </a:p>
          <a:p>
            <a:pPr marL="434340" indent="-69850">
              <a:lnSpc>
                <a:spcPts val="1320"/>
              </a:lnSpc>
              <a:buSzPct val="91304"/>
              <a:buChar char="•"/>
              <a:tabLst>
                <a:tab pos="434975" algn="l"/>
              </a:tabLst>
            </a:pPr>
            <a:r>
              <a:rPr sz="1150" spc="-55" dirty="0">
                <a:latin typeface="Tahoma"/>
                <a:cs typeface="Tahoma"/>
              </a:rPr>
              <a:t>Customer</a:t>
            </a:r>
            <a:r>
              <a:rPr sz="1150" spc="-145" dirty="0">
                <a:latin typeface="Tahoma"/>
                <a:cs typeface="Tahoma"/>
              </a:rPr>
              <a:t> </a:t>
            </a:r>
            <a:r>
              <a:rPr sz="1150" spc="-50" dirty="0">
                <a:latin typeface="Tahoma"/>
                <a:cs typeface="Tahoma"/>
              </a:rPr>
              <a:t>Facing</a:t>
            </a:r>
            <a:r>
              <a:rPr sz="1150" spc="-170" dirty="0">
                <a:latin typeface="Tahoma"/>
                <a:cs typeface="Tahoma"/>
              </a:rPr>
              <a:t> </a:t>
            </a:r>
            <a:r>
              <a:rPr sz="1150" spc="-40" dirty="0">
                <a:latin typeface="Tahoma"/>
                <a:cs typeface="Tahoma"/>
              </a:rPr>
              <a:t>Display</a:t>
            </a:r>
            <a:r>
              <a:rPr sz="1150" spc="-80" dirty="0">
                <a:latin typeface="Tahoma"/>
                <a:cs typeface="Tahoma"/>
              </a:rPr>
              <a:t> </a:t>
            </a:r>
            <a:r>
              <a:rPr sz="1150" spc="-110" dirty="0">
                <a:latin typeface="Tahoma"/>
                <a:cs typeface="Tahoma"/>
              </a:rPr>
              <a:t>(CFD)</a:t>
            </a:r>
            <a:endParaRPr sz="1150">
              <a:latin typeface="Tahoma"/>
              <a:cs typeface="Tahoma"/>
            </a:endParaRPr>
          </a:p>
          <a:p>
            <a:pPr marL="433705" indent="-69215">
              <a:lnSpc>
                <a:spcPts val="1350"/>
              </a:lnSpc>
              <a:buSzPct val="91304"/>
              <a:buChar char="•"/>
              <a:tabLst>
                <a:tab pos="434340" algn="l"/>
              </a:tabLst>
            </a:pPr>
            <a:r>
              <a:rPr sz="1150" spc="-45" dirty="0">
                <a:latin typeface="Tahoma"/>
                <a:cs typeface="Tahoma"/>
              </a:rPr>
              <a:t>Sign</a:t>
            </a:r>
            <a:r>
              <a:rPr sz="1150" spc="-120" dirty="0">
                <a:latin typeface="Tahoma"/>
                <a:cs typeface="Tahoma"/>
              </a:rPr>
              <a:t> </a:t>
            </a:r>
            <a:r>
              <a:rPr sz="1150" spc="-35" dirty="0">
                <a:latin typeface="Tahoma"/>
                <a:cs typeface="Tahoma"/>
              </a:rPr>
              <a:t>on</a:t>
            </a:r>
            <a:r>
              <a:rPr sz="1150" spc="-100" dirty="0">
                <a:latin typeface="Tahoma"/>
                <a:cs typeface="Tahoma"/>
              </a:rPr>
              <a:t> </a:t>
            </a:r>
            <a:r>
              <a:rPr sz="1150" spc="-45" dirty="0">
                <a:latin typeface="Tahoma"/>
                <a:cs typeface="Tahoma"/>
              </a:rPr>
              <a:t>iPad</a:t>
            </a:r>
            <a:endParaRPr sz="11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295</Words>
  <Application>Microsoft Office PowerPoint</Application>
  <PresentationFormat>Custom</PresentationFormat>
  <Paragraphs>46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Calibri</vt:lpstr>
      <vt:lpstr>Franklin Gothic Medium</vt:lpstr>
      <vt:lpstr>Tahoma</vt:lpstr>
      <vt:lpstr>Trebuchet MS</vt:lpstr>
      <vt:lpstr>Verdana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Jon Bomser</cp:lastModifiedBy>
  <cp:revision>1</cp:revision>
  <dcterms:created xsi:type="dcterms:W3CDTF">2024-03-13T15:41:54Z</dcterms:created>
  <dcterms:modified xsi:type="dcterms:W3CDTF">2024-03-14T14:29:22Z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2020-05-06T00:00:00Z</vt:filetime>
  </property>
  <property fmtid="{D5CDD505-2E9C-101B-9397-08002B2CF9AE}" pid="3" name="Creator">
    <vt:lpwstr>Adobe Photoshop CC 2019 (Windows)</vt:lpwstr>
  </property>
  <property fmtid="{D5CDD505-2E9C-101B-9397-08002B2CF9AE}" pid="4" name="LastSaved">
    <vt:filetime>2024-03-13T00:00:00Z</vt:filetime>
  </property>
</Properties>
</file>