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7772400" cy="10058400"/>
  <p:notesSz cx="7772400" cy="10058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F3ABAA-E96B-4652-8EE5-0878396EE88A}" v="1" dt="2024-03-14T14:29:34.871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4026" y="13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 Bomser" userId="7351062b-4bb3-44eb-8fc3-7479f54a1811" providerId="ADAL" clId="{C5F3ABAA-E96B-4652-8EE5-0878396EE88A}"/>
    <pc:docChg chg="modSld">
      <pc:chgData name="Jon Bomser" userId="7351062b-4bb3-44eb-8fc3-7479f54a1811" providerId="ADAL" clId="{C5F3ABAA-E96B-4652-8EE5-0878396EE88A}" dt="2024-03-14T14:29:59.303" v="7" actId="1076"/>
      <pc:docMkLst>
        <pc:docMk/>
      </pc:docMkLst>
      <pc:sldChg chg="addSp modSp mod">
        <pc:chgData name="Jon Bomser" userId="7351062b-4bb3-44eb-8fc3-7479f54a1811" providerId="ADAL" clId="{C5F3ABAA-E96B-4652-8EE5-0878396EE88A}" dt="2024-03-14T14:29:59.303" v="7" actId="1076"/>
        <pc:sldMkLst>
          <pc:docMk/>
          <pc:sldMk cId="0" sldId="256"/>
        </pc:sldMkLst>
        <pc:spChg chg="add mod">
          <ac:chgData name="Jon Bomser" userId="7351062b-4bb3-44eb-8fc3-7479f54a1811" providerId="ADAL" clId="{C5F3ABAA-E96B-4652-8EE5-0878396EE88A}" dt="2024-03-14T14:29:46.538" v="3" actId="14100"/>
          <ac:spMkLst>
            <pc:docMk/>
            <pc:sldMk cId="0" sldId="256"/>
            <ac:spMk id="4" creationId="{6D2F0A08-A800-3447-9B2E-8A7844949C4A}"/>
          </ac:spMkLst>
        </pc:spChg>
        <pc:spChg chg="add mod">
          <ac:chgData name="Jon Bomser" userId="7351062b-4bb3-44eb-8fc3-7479f54a1811" providerId="ADAL" clId="{C5F3ABAA-E96B-4652-8EE5-0878396EE88A}" dt="2024-03-14T14:29:55.737" v="6" actId="1076"/>
          <ac:spMkLst>
            <pc:docMk/>
            <pc:sldMk cId="0" sldId="256"/>
            <ac:spMk id="5" creationId="{C70EAA9C-0E8E-5B0B-B3EA-1CDB0817DDE7}"/>
          </ac:spMkLst>
        </pc:spChg>
        <pc:spChg chg="add mod">
          <ac:chgData name="Jon Bomser" userId="7351062b-4bb3-44eb-8fc3-7479f54a1811" providerId="ADAL" clId="{C5F3ABAA-E96B-4652-8EE5-0878396EE88A}" dt="2024-03-14T14:29:59.303" v="7" actId="1076"/>
          <ac:spMkLst>
            <pc:docMk/>
            <pc:sldMk cId="0" sldId="256"/>
            <ac:spMk id="6" creationId="{FB8A4AEF-040D-E925-1F66-FDA0D643AFB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772400" cy="100584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3840" y="0"/>
            <a:ext cx="7528559" cy="100584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7754111" cy="490118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1280" y="2399404"/>
            <a:ext cx="7449839" cy="10096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313432"/>
            <a:ext cx="6995160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radisepos.com/" TargetMode="External"/><Relationship Id="rId2" Type="http://schemas.openxmlformats.org/officeDocument/2006/relationships/hyperlink" Target="mailto:info@paradisepos.co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94262" y="5493015"/>
            <a:ext cx="7143750" cy="41128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07010" indent="-198755">
              <a:lnSpc>
                <a:spcPct val="100000"/>
              </a:lnSpc>
              <a:spcBef>
                <a:spcPts val="95"/>
              </a:spcBef>
              <a:buSzPct val="95652"/>
              <a:buFont typeface="Franklin Gothic Medium"/>
              <a:buChar char="•"/>
              <a:tabLst>
                <a:tab pos="207010" algn="l"/>
              </a:tabLst>
            </a:pPr>
            <a:r>
              <a:rPr sz="2300" dirty="0">
                <a:latin typeface="Calibri"/>
                <a:cs typeface="Calibri"/>
              </a:rPr>
              <a:t>Age</a:t>
            </a:r>
            <a:r>
              <a:rPr sz="2300" spc="-50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Verification</a:t>
            </a:r>
            <a:endParaRPr sz="2300">
              <a:latin typeface="Calibri"/>
              <a:cs typeface="Calibri"/>
            </a:endParaRPr>
          </a:p>
          <a:p>
            <a:pPr marL="207010" indent="-198755">
              <a:lnSpc>
                <a:spcPct val="100000"/>
              </a:lnSpc>
              <a:spcBef>
                <a:spcPts val="1639"/>
              </a:spcBef>
              <a:buSzPct val="95652"/>
              <a:buFont typeface="Franklin Gothic Medium"/>
              <a:buChar char="•"/>
              <a:tabLst>
                <a:tab pos="207010" algn="l"/>
              </a:tabLst>
            </a:pPr>
            <a:r>
              <a:rPr sz="2300" dirty="0">
                <a:latin typeface="Calibri"/>
                <a:cs typeface="Calibri"/>
              </a:rPr>
              <a:t>Global</a:t>
            </a:r>
            <a:r>
              <a:rPr sz="2300" spc="-5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Price</a:t>
            </a:r>
            <a:r>
              <a:rPr sz="2300" spc="-45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Adjust</a:t>
            </a:r>
            <a:endParaRPr sz="2300">
              <a:latin typeface="Calibri"/>
              <a:cs typeface="Calibri"/>
            </a:endParaRPr>
          </a:p>
          <a:p>
            <a:pPr marL="207010" indent="-198755">
              <a:lnSpc>
                <a:spcPct val="100000"/>
              </a:lnSpc>
              <a:spcBef>
                <a:spcPts val="1639"/>
              </a:spcBef>
              <a:buSzPct val="95652"/>
              <a:buFont typeface="Franklin Gothic Medium"/>
              <a:buChar char="•"/>
              <a:tabLst>
                <a:tab pos="207010" algn="l"/>
              </a:tabLst>
            </a:pPr>
            <a:r>
              <a:rPr sz="2300" dirty="0">
                <a:latin typeface="Calibri"/>
                <a:cs typeface="Calibri"/>
              </a:rPr>
              <a:t>Sales</a:t>
            </a:r>
            <a:r>
              <a:rPr sz="2300" spc="-7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Reports</a:t>
            </a:r>
            <a:r>
              <a:rPr sz="2300" spc="-6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and</a:t>
            </a:r>
            <a:r>
              <a:rPr sz="2300" spc="-70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Analysis</a:t>
            </a:r>
            <a:endParaRPr sz="2300">
              <a:latin typeface="Calibri"/>
              <a:cs typeface="Calibri"/>
            </a:endParaRPr>
          </a:p>
          <a:p>
            <a:pPr marL="207010" indent="-198755">
              <a:lnSpc>
                <a:spcPct val="100000"/>
              </a:lnSpc>
              <a:spcBef>
                <a:spcPts val="1639"/>
              </a:spcBef>
              <a:buSzPct val="95652"/>
              <a:buFont typeface="Franklin Gothic Medium"/>
              <a:buChar char="•"/>
              <a:tabLst>
                <a:tab pos="207010" algn="l"/>
              </a:tabLst>
            </a:pPr>
            <a:r>
              <a:rPr sz="2300" dirty="0">
                <a:latin typeface="Calibri"/>
                <a:cs typeface="Calibri"/>
              </a:rPr>
              <a:t>Case</a:t>
            </a:r>
            <a:r>
              <a:rPr sz="2300" spc="-7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Break</a:t>
            </a:r>
            <a:r>
              <a:rPr sz="2300" spc="-75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Inventory</a:t>
            </a:r>
            <a:r>
              <a:rPr sz="2300" spc="-75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Tracking</a:t>
            </a:r>
            <a:endParaRPr sz="2300">
              <a:latin typeface="Calibri"/>
              <a:cs typeface="Calibri"/>
            </a:endParaRPr>
          </a:p>
          <a:p>
            <a:pPr marL="207010" indent="-198755">
              <a:lnSpc>
                <a:spcPct val="100000"/>
              </a:lnSpc>
              <a:spcBef>
                <a:spcPts val="1639"/>
              </a:spcBef>
              <a:buSzPct val="95652"/>
              <a:buFont typeface="Franklin Gothic Medium"/>
              <a:buChar char="•"/>
              <a:tabLst>
                <a:tab pos="207010" algn="l"/>
              </a:tabLst>
            </a:pPr>
            <a:r>
              <a:rPr sz="2300" spc="-10" dirty="0">
                <a:latin typeface="Calibri"/>
                <a:cs typeface="Calibri"/>
              </a:rPr>
              <a:t>Generate</a:t>
            </a:r>
            <a:r>
              <a:rPr sz="2300" spc="-8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and</a:t>
            </a:r>
            <a:r>
              <a:rPr sz="2300" spc="-85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Receive</a:t>
            </a:r>
            <a:r>
              <a:rPr sz="2300" spc="-8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Purchase</a:t>
            </a:r>
            <a:r>
              <a:rPr sz="2300" spc="-80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Orders</a:t>
            </a:r>
            <a:endParaRPr sz="2300">
              <a:latin typeface="Calibri"/>
              <a:cs typeface="Calibri"/>
            </a:endParaRPr>
          </a:p>
          <a:p>
            <a:pPr marL="207010" indent="-198755">
              <a:lnSpc>
                <a:spcPct val="100000"/>
              </a:lnSpc>
              <a:spcBef>
                <a:spcPts val="1645"/>
              </a:spcBef>
              <a:buSzPct val="95652"/>
              <a:buFont typeface="Franklin Gothic Medium"/>
              <a:buChar char="•"/>
              <a:tabLst>
                <a:tab pos="207010" algn="l"/>
              </a:tabLst>
            </a:pPr>
            <a:r>
              <a:rPr sz="2300" spc="-10" dirty="0">
                <a:latin typeface="Calibri"/>
                <a:cs typeface="Calibri"/>
              </a:rPr>
              <a:t>Lottery</a:t>
            </a:r>
            <a:r>
              <a:rPr sz="2300" spc="-8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Purchases</a:t>
            </a:r>
            <a:r>
              <a:rPr sz="2300" spc="-8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and</a:t>
            </a:r>
            <a:r>
              <a:rPr sz="2300" spc="-80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Payouts</a:t>
            </a:r>
            <a:endParaRPr sz="2300">
              <a:latin typeface="Calibri"/>
              <a:cs typeface="Calibri"/>
            </a:endParaRPr>
          </a:p>
          <a:p>
            <a:pPr marL="3582035" marR="5080" indent="-215265">
              <a:lnSpc>
                <a:spcPct val="100000"/>
              </a:lnSpc>
              <a:spcBef>
                <a:spcPts val="980"/>
              </a:spcBef>
            </a:pPr>
            <a:r>
              <a:rPr sz="1100" spc="-30" dirty="0">
                <a:latin typeface="Trebuchet MS"/>
                <a:cs typeface="Trebuchet MS"/>
              </a:rPr>
              <a:t>*Station</a:t>
            </a:r>
            <a:r>
              <a:rPr sz="1100" spc="-55" dirty="0">
                <a:latin typeface="Trebuchet MS"/>
                <a:cs typeface="Trebuchet MS"/>
              </a:rPr>
              <a:t> </a:t>
            </a:r>
            <a:r>
              <a:rPr sz="1100" spc="-35" dirty="0">
                <a:latin typeface="Trebuchet MS"/>
                <a:cs typeface="Trebuchet MS"/>
              </a:rPr>
              <a:t>configuration</a:t>
            </a:r>
            <a:r>
              <a:rPr sz="1100" spc="-55" dirty="0">
                <a:latin typeface="Trebuchet MS"/>
                <a:cs typeface="Trebuchet MS"/>
              </a:rPr>
              <a:t> </a:t>
            </a:r>
            <a:r>
              <a:rPr sz="1100" spc="-65" dirty="0">
                <a:latin typeface="Trebuchet MS"/>
                <a:cs typeface="Trebuchet MS"/>
              </a:rPr>
              <a:t>differs</a:t>
            </a:r>
            <a:r>
              <a:rPr sz="1100" spc="-55" dirty="0">
                <a:latin typeface="Trebuchet MS"/>
                <a:cs typeface="Trebuchet MS"/>
              </a:rPr>
              <a:t> </a:t>
            </a:r>
            <a:r>
              <a:rPr sz="1100" spc="-45" dirty="0">
                <a:latin typeface="Trebuchet MS"/>
                <a:cs typeface="Trebuchet MS"/>
              </a:rPr>
              <a:t>per</a:t>
            </a:r>
            <a:r>
              <a:rPr sz="1100" spc="-55" dirty="0">
                <a:latin typeface="Trebuchet MS"/>
                <a:cs typeface="Trebuchet MS"/>
              </a:rPr>
              <a:t> </a:t>
            </a:r>
            <a:r>
              <a:rPr sz="1100" spc="-45" dirty="0">
                <a:latin typeface="Trebuchet MS"/>
                <a:cs typeface="Trebuchet MS"/>
              </a:rPr>
              <a:t>merchant</a:t>
            </a:r>
            <a:r>
              <a:rPr sz="1100" spc="-55" dirty="0">
                <a:latin typeface="Trebuchet MS"/>
                <a:cs typeface="Trebuchet MS"/>
              </a:rPr>
              <a:t> </a:t>
            </a:r>
            <a:r>
              <a:rPr sz="1100" spc="-25" dirty="0">
                <a:latin typeface="Trebuchet MS"/>
                <a:cs typeface="Trebuchet MS"/>
              </a:rPr>
              <a:t>due</a:t>
            </a:r>
            <a:r>
              <a:rPr sz="1100" spc="-55" dirty="0">
                <a:latin typeface="Trebuchet MS"/>
                <a:cs typeface="Trebuchet MS"/>
              </a:rPr>
              <a:t> </a:t>
            </a:r>
            <a:r>
              <a:rPr sz="1100" spc="-45" dirty="0">
                <a:latin typeface="Trebuchet MS"/>
                <a:cs typeface="Trebuchet MS"/>
              </a:rPr>
              <a:t>to</a:t>
            </a:r>
            <a:r>
              <a:rPr sz="1100" spc="-55" dirty="0">
                <a:latin typeface="Trebuchet MS"/>
                <a:cs typeface="Trebuchet MS"/>
              </a:rPr>
              <a:t> </a:t>
            </a:r>
            <a:r>
              <a:rPr sz="1100" spc="-45" dirty="0">
                <a:latin typeface="Trebuchet MS"/>
                <a:cs typeface="Trebuchet MS"/>
              </a:rPr>
              <a:t>diverse</a:t>
            </a:r>
            <a:r>
              <a:rPr sz="1100" spc="-55" dirty="0">
                <a:latin typeface="Trebuchet MS"/>
                <a:cs typeface="Trebuchet MS"/>
              </a:rPr>
              <a:t> </a:t>
            </a:r>
            <a:r>
              <a:rPr sz="1100" spc="-35" dirty="0">
                <a:latin typeface="Trebuchet MS"/>
                <a:cs typeface="Trebuchet MS"/>
              </a:rPr>
              <a:t>needs; </a:t>
            </a:r>
            <a:r>
              <a:rPr sz="1100" spc="-45" dirty="0">
                <a:latin typeface="Trebuchet MS"/>
                <a:cs typeface="Trebuchet MS"/>
              </a:rPr>
              <a:t>station</a:t>
            </a:r>
            <a:r>
              <a:rPr sz="1100" spc="-70" dirty="0">
                <a:latin typeface="Trebuchet MS"/>
                <a:cs typeface="Trebuchet MS"/>
              </a:rPr>
              <a:t> </a:t>
            </a:r>
            <a:r>
              <a:rPr sz="1100" spc="-45" dirty="0">
                <a:latin typeface="Trebuchet MS"/>
                <a:cs typeface="Trebuchet MS"/>
              </a:rPr>
              <a:t>pictured</a:t>
            </a:r>
            <a:r>
              <a:rPr sz="1100" spc="-65" dirty="0">
                <a:latin typeface="Trebuchet MS"/>
                <a:cs typeface="Trebuchet MS"/>
              </a:rPr>
              <a:t> </a:t>
            </a:r>
            <a:r>
              <a:rPr sz="1100" spc="-45" dirty="0">
                <a:latin typeface="Trebuchet MS"/>
                <a:cs typeface="Trebuchet MS"/>
              </a:rPr>
              <a:t>is</a:t>
            </a:r>
            <a:r>
              <a:rPr sz="1100" spc="-65" dirty="0">
                <a:latin typeface="Trebuchet MS"/>
                <a:cs typeface="Trebuchet MS"/>
              </a:rPr>
              <a:t> </a:t>
            </a:r>
            <a:r>
              <a:rPr sz="1100" spc="-25" dirty="0">
                <a:latin typeface="Trebuchet MS"/>
                <a:cs typeface="Trebuchet MS"/>
              </a:rPr>
              <a:t>not</a:t>
            </a:r>
            <a:r>
              <a:rPr sz="1100" spc="-65" dirty="0">
                <a:latin typeface="Trebuchet MS"/>
                <a:cs typeface="Trebuchet MS"/>
              </a:rPr>
              <a:t> </a:t>
            </a:r>
            <a:r>
              <a:rPr sz="1100" spc="-50" dirty="0">
                <a:latin typeface="Trebuchet MS"/>
                <a:cs typeface="Trebuchet MS"/>
              </a:rPr>
              <a:t>indicative</a:t>
            </a:r>
            <a:r>
              <a:rPr sz="1100" spc="-65" dirty="0">
                <a:latin typeface="Trebuchet MS"/>
                <a:cs typeface="Trebuchet MS"/>
              </a:rPr>
              <a:t> </a:t>
            </a:r>
            <a:r>
              <a:rPr sz="1100" spc="-50" dirty="0">
                <a:latin typeface="Trebuchet MS"/>
                <a:cs typeface="Trebuchet MS"/>
              </a:rPr>
              <a:t>of</a:t>
            </a:r>
            <a:r>
              <a:rPr sz="1100" spc="-65" dirty="0">
                <a:latin typeface="Trebuchet MS"/>
                <a:cs typeface="Trebuchet MS"/>
              </a:rPr>
              <a:t> </a:t>
            </a:r>
            <a:r>
              <a:rPr sz="1100" spc="-40" dirty="0">
                <a:latin typeface="Trebuchet MS"/>
                <a:cs typeface="Trebuchet MS"/>
              </a:rPr>
              <a:t>what</a:t>
            </a:r>
            <a:r>
              <a:rPr sz="1100" spc="-65" dirty="0">
                <a:latin typeface="Trebuchet MS"/>
                <a:cs typeface="Trebuchet MS"/>
              </a:rPr>
              <a:t> </a:t>
            </a:r>
            <a:r>
              <a:rPr sz="1100" spc="-10" dirty="0">
                <a:latin typeface="Trebuchet MS"/>
                <a:cs typeface="Trebuchet MS"/>
              </a:rPr>
              <a:t>you</a:t>
            </a:r>
            <a:r>
              <a:rPr sz="1100" spc="-65" dirty="0">
                <a:latin typeface="Trebuchet MS"/>
                <a:cs typeface="Trebuchet MS"/>
              </a:rPr>
              <a:t> </a:t>
            </a:r>
            <a:r>
              <a:rPr sz="1100" spc="-35" dirty="0">
                <a:latin typeface="Trebuchet MS"/>
                <a:cs typeface="Trebuchet MS"/>
              </a:rPr>
              <a:t>may</a:t>
            </a:r>
            <a:r>
              <a:rPr sz="1100" spc="-65" dirty="0">
                <a:latin typeface="Trebuchet MS"/>
                <a:cs typeface="Trebuchet MS"/>
              </a:rPr>
              <a:t> </a:t>
            </a:r>
            <a:r>
              <a:rPr sz="1100" spc="-10" dirty="0">
                <a:latin typeface="Trebuchet MS"/>
                <a:cs typeface="Trebuchet MS"/>
              </a:rPr>
              <a:t>receive.</a:t>
            </a:r>
            <a:endParaRPr sz="11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75"/>
              </a:spcBef>
            </a:pPr>
            <a:endParaRPr sz="1100">
              <a:latin typeface="Trebuchet MS"/>
              <a:cs typeface="Trebuchet MS"/>
            </a:endParaRPr>
          </a:p>
          <a:p>
            <a:pPr marL="243840">
              <a:lnSpc>
                <a:spcPct val="100000"/>
              </a:lnSpc>
              <a:spcBef>
                <a:spcPts val="5"/>
              </a:spcBef>
              <a:tabLst>
                <a:tab pos="2425065" algn="l"/>
                <a:tab pos="4765040" algn="l"/>
              </a:tabLst>
            </a:pPr>
            <a:r>
              <a:rPr sz="1700" dirty="0">
                <a:latin typeface="Calibri"/>
                <a:cs typeface="Calibri"/>
              </a:rPr>
              <a:t>877-777-</a:t>
            </a:r>
            <a:r>
              <a:rPr sz="1700" spc="-20" dirty="0">
                <a:latin typeface="Calibri"/>
                <a:cs typeface="Calibri"/>
              </a:rPr>
              <a:t>5530</a:t>
            </a:r>
            <a:r>
              <a:rPr sz="1700" dirty="0">
                <a:latin typeface="Calibri"/>
                <a:cs typeface="Calibri"/>
              </a:rPr>
              <a:t>	</a:t>
            </a:r>
            <a:r>
              <a:rPr sz="1700" spc="-10" dirty="0">
                <a:latin typeface="Calibri"/>
                <a:cs typeface="Calibri"/>
                <a:hlinkClick r:id="rId2"/>
              </a:rPr>
              <a:t>info@paradisepos.com</a:t>
            </a:r>
            <a:r>
              <a:rPr sz="1700" dirty="0">
                <a:latin typeface="Calibri"/>
                <a:cs typeface="Calibri"/>
              </a:rPr>
              <a:t>	</a:t>
            </a:r>
            <a:r>
              <a:rPr sz="1700" spc="-10" dirty="0">
                <a:latin typeface="Calibri"/>
                <a:cs typeface="Calibri"/>
                <a:hlinkClick r:id="rId3"/>
              </a:rPr>
              <a:t>www.paradisepos.com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3180" marR="5080" algn="ctr">
              <a:lnSpc>
                <a:spcPct val="107600"/>
              </a:lnSpc>
              <a:spcBef>
                <a:spcPts val="95"/>
              </a:spcBef>
            </a:pPr>
            <a:r>
              <a:rPr dirty="0"/>
              <a:t>Successfully</a:t>
            </a:r>
            <a:r>
              <a:rPr spc="-40" dirty="0"/>
              <a:t> </a:t>
            </a:r>
            <a:r>
              <a:rPr dirty="0"/>
              <a:t>managing</a:t>
            </a:r>
            <a:r>
              <a:rPr spc="-40" dirty="0"/>
              <a:t> </a:t>
            </a:r>
            <a:r>
              <a:rPr dirty="0"/>
              <a:t>a</a:t>
            </a:r>
            <a:r>
              <a:rPr spc="-40" dirty="0"/>
              <a:t> </a:t>
            </a:r>
            <a:r>
              <a:rPr spc="-25" dirty="0"/>
              <a:t>beer,</a:t>
            </a:r>
            <a:r>
              <a:rPr spc="-40" dirty="0"/>
              <a:t> </a:t>
            </a:r>
            <a:r>
              <a:rPr dirty="0"/>
              <a:t>wine,</a:t>
            </a:r>
            <a:r>
              <a:rPr spc="-35" dirty="0"/>
              <a:t> </a:t>
            </a:r>
            <a:r>
              <a:rPr dirty="0"/>
              <a:t>or</a:t>
            </a:r>
            <a:r>
              <a:rPr spc="-40" dirty="0"/>
              <a:t> </a:t>
            </a:r>
            <a:r>
              <a:rPr dirty="0"/>
              <a:t>liquor</a:t>
            </a:r>
            <a:r>
              <a:rPr spc="-40" dirty="0"/>
              <a:t> </a:t>
            </a:r>
            <a:r>
              <a:rPr dirty="0"/>
              <a:t>store</a:t>
            </a:r>
            <a:r>
              <a:rPr spc="-40" dirty="0"/>
              <a:t> </a:t>
            </a:r>
            <a:r>
              <a:rPr dirty="0"/>
              <a:t>means</a:t>
            </a:r>
            <a:r>
              <a:rPr spc="-40" dirty="0"/>
              <a:t> </a:t>
            </a:r>
            <a:r>
              <a:rPr dirty="0"/>
              <a:t>facing</a:t>
            </a:r>
            <a:r>
              <a:rPr spc="-35" dirty="0"/>
              <a:t> </a:t>
            </a:r>
            <a:r>
              <a:rPr spc="-50" dirty="0"/>
              <a:t>a </a:t>
            </a:r>
            <a:r>
              <a:rPr dirty="0"/>
              <a:t>unique</a:t>
            </a:r>
            <a:r>
              <a:rPr spc="-35" dirty="0"/>
              <a:t> </a:t>
            </a:r>
            <a:r>
              <a:rPr dirty="0"/>
              <a:t>set</a:t>
            </a:r>
            <a:r>
              <a:rPr spc="-30" dirty="0"/>
              <a:t> </a:t>
            </a:r>
            <a:r>
              <a:rPr dirty="0"/>
              <a:t>of</a:t>
            </a:r>
            <a:r>
              <a:rPr spc="-35" dirty="0"/>
              <a:t> </a:t>
            </a:r>
            <a:r>
              <a:rPr dirty="0"/>
              <a:t>inventory</a:t>
            </a:r>
            <a:r>
              <a:rPr spc="-30" dirty="0"/>
              <a:t> </a:t>
            </a:r>
            <a:r>
              <a:rPr dirty="0"/>
              <a:t>challenges.</a:t>
            </a:r>
            <a:r>
              <a:rPr spc="-35" dirty="0"/>
              <a:t> </a:t>
            </a:r>
            <a:r>
              <a:rPr dirty="0"/>
              <a:t>Our</a:t>
            </a:r>
            <a:r>
              <a:rPr spc="-30" dirty="0"/>
              <a:t> </a:t>
            </a:r>
            <a:r>
              <a:rPr dirty="0"/>
              <a:t>dashboard</a:t>
            </a:r>
            <a:r>
              <a:rPr spc="-35" dirty="0"/>
              <a:t> </a:t>
            </a:r>
            <a:r>
              <a:rPr dirty="0"/>
              <a:t>and</a:t>
            </a:r>
            <a:r>
              <a:rPr spc="-30" dirty="0"/>
              <a:t> </a:t>
            </a:r>
            <a:r>
              <a:rPr dirty="0"/>
              <a:t>point</a:t>
            </a:r>
            <a:r>
              <a:rPr spc="-35" dirty="0"/>
              <a:t> </a:t>
            </a:r>
            <a:r>
              <a:rPr dirty="0"/>
              <a:t>of</a:t>
            </a:r>
            <a:r>
              <a:rPr spc="-30" dirty="0"/>
              <a:t> </a:t>
            </a:r>
            <a:r>
              <a:rPr dirty="0"/>
              <a:t>sale</a:t>
            </a:r>
            <a:r>
              <a:rPr spc="-35" dirty="0"/>
              <a:t> </a:t>
            </a:r>
            <a:r>
              <a:rPr spc="-25" dirty="0"/>
              <a:t>are </a:t>
            </a:r>
            <a:r>
              <a:rPr dirty="0"/>
              <a:t>designed</a:t>
            </a:r>
            <a:r>
              <a:rPr spc="-45" dirty="0"/>
              <a:t> </a:t>
            </a:r>
            <a:r>
              <a:rPr dirty="0"/>
              <a:t>to</a:t>
            </a:r>
            <a:r>
              <a:rPr spc="-40" dirty="0"/>
              <a:t> </a:t>
            </a:r>
            <a:r>
              <a:rPr dirty="0"/>
              <a:t>address</a:t>
            </a:r>
            <a:r>
              <a:rPr spc="-40" dirty="0"/>
              <a:t> </a:t>
            </a:r>
            <a:r>
              <a:rPr dirty="0"/>
              <a:t>the</a:t>
            </a:r>
            <a:r>
              <a:rPr spc="-40" dirty="0"/>
              <a:t> </a:t>
            </a:r>
            <a:r>
              <a:rPr dirty="0"/>
              <a:t>inventory</a:t>
            </a:r>
            <a:r>
              <a:rPr spc="-40" dirty="0"/>
              <a:t> </a:t>
            </a:r>
            <a:r>
              <a:rPr spc="-10" dirty="0"/>
              <a:t>requirements</a:t>
            </a:r>
            <a:r>
              <a:rPr spc="-45" dirty="0"/>
              <a:t> </a:t>
            </a:r>
            <a:r>
              <a:rPr dirty="0"/>
              <a:t>of</a:t>
            </a:r>
            <a:r>
              <a:rPr spc="-40" dirty="0"/>
              <a:t> </a:t>
            </a:r>
            <a:r>
              <a:rPr dirty="0"/>
              <a:t>retail</a:t>
            </a:r>
            <a:r>
              <a:rPr spc="-40" dirty="0"/>
              <a:t> </a:t>
            </a:r>
            <a:r>
              <a:rPr dirty="0"/>
              <a:t>liquor</a:t>
            </a:r>
            <a:r>
              <a:rPr spc="-40" dirty="0"/>
              <a:t> </a:t>
            </a:r>
            <a:r>
              <a:rPr spc="-10" dirty="0"/>
              <a:t>stores.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D2F0A08-A800-3447-9B2E-8A7844949C4A}"/>
              </a:ext>
            </a:extLst>
          </p:cNvPr>
          <p:cNvSpPr/>
          <p:nvPr/>
        </p:nvSpPr>
        <p:spPr>
          <a:xfrm>
            <a:off x="0" y="9144000"/>
            <a:ext cx="7772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0EAA9C-0E8E-5B0B-B3EA-1CDB0817DDE7}"/>
              </a:ext>
            </a:extLst>
          </p:cNvPr>
          <p:cNvSpPr txBox="1"/>
          <p:nvPr/>
        </p:nvSpPr>
        <p:spPr>
          <a:xfrm>
            <a:off x="159874" y="9148665"/>
            <a:ext cx="4495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Enter Name</a:t>
            </a:r>
            <a:br>
              <a:rPr lang="en-US" sz="1400" dirty="0"/>
            </a:br>
            <a:r>
              <a:rPr lang="en-US" sz="1400" dirty="0"/>
              <a:t>Phone</a:t>
            </a:r>
            <a:br>
              <a:rPr lang="en-US" sz="1400" dirty="0"/>
            </a:br>
            <a:r>
              <a:rPr lang="en-US" sz="1400" dirty="0"/>
              <a:t>Email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8A4AEF-040D-E925-1F66-FDA0D643AFB0}"/>
              </a:ext>
            </a:extLst>
          </p:cNvPr>
          <p:cNvSpPr txBox="1"/>
          <p:nvPr/>
        </p:nvSpPr>
        <p:spPr>
          <a:xfrm>
            <a:off x="6215447" y="9240998"/>
            <a:ext cx="11626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Your Logo</a:t>
            </a:r>
            <a:br>
              <a:rPr lang="en-US" dirty="0"/>
            </a:br>
            <a:r>
              <a:rPr lang="en-US" dirty="0"/>
              <a:t>Goes Here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5991" y="2859024"/>
            <a:ext cx="3263265" cy="1671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540">
              <a:lnSpc>
                <a:spcPct val="109100"/>
              </a:lnSpc>
              <a:spcBef>
                <a:spcPts val="100"/>
              </a:spcBef>
            </a:pPr>
            <a:r>
              <a:rPr sz="1100" spc="-80" dirty="0">
                <a:latin typeface="Verdana"/>
                <a:cs typeface="Verdana"/>
              </a:rPr>
              <a:t>Paradise</a:t>
            </a:r>
            <a:r>
              <a:rPr sz="1100" spc="-75" dirty="0">
                <a:latin typeface="Verdana"/>
                <a:cs typeface="Verdana"/>
              </a:rPr>
              <a:t> </a:t>
            </a:r>
            <a:r>
              <a:rPr sz="1100" spc="-100" dirty="0">
                <a:latin typeface="Verdana"/>
                <a:cs typeface="Verdana"/>
              </a:rPr>
              <a:t>POS</a:t>
            </a:r>
            <a:r>
              <a:rPr sz="1100" spc="-45" dirty="0">
                <a:latin typeface="Verdana"/>
                <a:cs typeface="Verdana"/>
              </a:rPr>
              <a:t> </a:t>
            </a:r>
            <a:r>
              <a:rPr sz="1100" spc="-75" dirty="0">
                <a:latin typeface="Verdana"/>
                <a:cs typeface="Verdana"/>
              </a:rPr>
              <a:t>offers </a:t>
            </a:r>
            <a:r>
              <a:rPr sz="1100" spc="-95" dirty="0">
                <a:latin typeface="Verdana"/>
                <a:cs typeface="Verdana"/>
              </a:rPr>
              <a:t>a</a:t>
            </a:r>
            <a:r>
              <a:rPr sz="1100" spc="-75" dirty="0">
                <a:latin typeface="Verdana"/>
                <a:cs typeface="Verdana"/>
              </a:rPr>
              <a:t> </a:t>
            </a:r>
            <a:r>
              <a:rPr sz="1100" spc="-45" dirty="0">
                <a:latin typeface="Verdana"/>
                <a:cs typeface="Verdana"/>
              </a:rPr>
              <a:t>cutting-</a:t>
            </a:r>
            <a:r>
              <a:rPr sz="1100" spc="-55" dirty="0">
                <a:latin typeface="Verdana"/>
                <a:cs typeface="Verdana"/>
              </a:rPr>
              <a:t>edge</a:t>
            </a:r>
            <a:r>
              <a:rPr sz="1100" spc="-75" dirty="0">
                <a:latin typeface="Verdana"/>
                <a:cs typeface="Verdana"/>
              </a:rPr>
              <a:t> iOS-</a:t>
            </a:r>
            <a:r>
              <a:rPr sz="1100" spc="-80" dirty="0">
                <a:latin typeface="Verdana"/>
                <a:cs typeface="Verdana"/>
              </a:rPr>
              <a:t>based</a:t>
            </a:r>
            <a:r>
              <a:rPr sz="1100" spc="-75" dirty="0">
                <a:latin typeface="Verdana"/>
                <a:cs typeface="Verdana"/>
              </a:rPr>
              <a:t> </a:t>
            </a:r>
            <a:r>
              <a:rPr sz="1100" spc="-10" dirty="0">
                <a:latin typeface="Verdana"/>
                <a:cs typeface="Verdana"/>
              </a:rPr>
              <a:t>point </a:t>
            </a:r>
            <a:r>
              <a:rPr sz="1100" spc="-35" dirty="0">
                <a:latin typeface="Verdana"/>
                <a:cs typeface="Verdana"/>
              </a:rPr>
              <a:t>of</a:t>
            </a:r>
            <a:r>
              <a:rPr sz="1100" spc="-80" dirty="0">
                <a:latin typeface="Verdana"/>
                <a:cs typeface="Verdana"/>
              </a:rPr>
              <a:t> </a:t>
            </a:r>
            <a:r>
              <a:rPr sz="1100" spc="-75" dirty="0">
                <a:latin typeface="Verdana"/>
                <a:cs typeface="Verdana"/>
              </a:rPr>
              <a:t>sale</a:t>
            </a:r>
            <a:r>
              <a:rPr sz="1100" spc="-110" dirty="0">
                <a:latin typeface="Verdana"/>
                <a:cs typeface="Verdana"/>
              </a:rPr>
              <a:t> </a:t>
            </a:r>
            <a:r>
              <a:rPr sz="1100" spc="-65" dirty="0">
                <a:latin typeface="Verdana"/>
                <a:cs typeface="Verdana"/>
              </a:rPr>
              <a:t>software</a:t>
            </a:r>
            <a:r>
              <a:rPr sz="1100" spc="-125" dirty="0">
                <a:latin typeface="Verdana"/>
                <a:cs typeface="Verdana"/>
              </a:rPr>
              <a:t> </a:t>
            </a:r>
            <a:r>
              <a:rPr sz="1100" spc="-50" dirty="0">
                <a:latin typeface="Verdana"/>
                <a:cs typeface="Verdana"/>
              </a:rPr>
              <a:t>for</a:t>
            </a:r>
            <a:r>
              <a:rPr sz="1100" spc="-105" dirty="0">
                <a:latin typeface="Verdana"/>
                <a:cs typeface="Verdana"/>
              </a:rPr>
              <a:t> </a:t>
            </a:r>
            <a:r>
              <a:rPr sz="1100" spc="-45" dirty="0">
                <a:latin typeface="Verdana"/>
                <a:cs typeface="Verdana"/>
              </a:rPr>
              <a:t>technology</a:t>
            </a:r>
            <a:r>
              <a:rPr sz="1100" spc="-105" dirty="0">
                <a:latin typeface="Verdana"/>
                <a:cs typeface="Verdana"/>
              </a:rPr>
              <a:t> </a:t>
            </a:r>
            <a:r>
              <a:rPr sz="1100" spc="-90" dirty="0">
                <a:latin typeface="Verdana"/>
                <a:cs typeface="Verdana"/>
              </a:rPr>
              <a:t>savvy</a:t>
            </a:r>
            <a:r>
              <a:rPr sz="1100" spc="-105" dirty="0">
                <a:latin typeface="Verdana"/>
                <a:cs typeface="Verdana"/>
              </a:rPr>
              <a:t> </a:t>
            </a:r>
            <a:r>
              <a:rPr sz="1100" spc="-80" dirty="0">
                <a:latin typeface="Verdana"/>
                <a:cs typeface="Verdana"/>
              </a:rPr>
              <a:t>stores</a:t>
            </a:r>
            <a:r>
              <a:rPr sz="1100" spc="-110" dirty="0">
                <a:latin typeface="Verdana"/>
                <a:cs typeface="Verdana"/>
              </a:rPr>
              <a:t> </a:t>
            </a:r>
            <a:r>
              <a:rPr sz="1100" spc="-25" dirty="0">
                <a:latin typeface="Verdana"/>
                <a:cs typeface="Verdana"/>
              </a:rPr>
              <a:t>who </a:t>
            </a:r>
            <a:r>
              <a:rPr sz="1100" spc="-60" dirty="0">
                <a:latin typeface="Verdana"/>
                <a:cs typeface="Verdana"/>
              </a:rPr>
              <a:t>demand</a:t>
            </a:r>
            <a:r>
              <a:rPr sz="1100" spc="-85" dirty="0">
                <a:latin typeface="Verdana"/>
                <a:cs typeface="Verdana"/>
              </a:rPr>
              <a:t> </a:t>
            </a:r>
            <a:r>
              <a:rPr sz="1100" spc="-95" dirty="0">
                <a:latin typeface="Verdana"/>
                <a:cs typeface="Verdana"/>
              </a:rPr>
              <a:t>a</a:t>
            </a:r>
            <a:r>
              <a:rPr sz="1100" spc="-80" dirty="0">
                <a:latin typeface="Verdana"/>
                <a:cs typeface="Verdana"/>
              </a:rPr>
              <a:t> best-</a:t>
            </a:r>
            <a:r>
              <a:rPr sz="1100" spc="-65" dirty="0">
                <a:latin typeface="Verdana"/>
                <a:cs typeface="Verdana"/>
              </a:rPr>
              <a:t>in-</a:t>
            </a:r>
            <a:r>
              <a:rPr sz="1100" spc="-75" dirty="0">
                <a:latin typeface="Verdana"/>
                <a:cs typeface="Verdana"/>
              </a:rPr>
              <a:t>class</a:t>
            </a:r>
            <a:r>
              <a:rPr sz="1100" spc="-60" dirty="0">
                <a:latin typeface="Verdana"/>
                <a:cs typeface="Verdana"/>
              </a:rPr>
              <a:t> </a:t>
            </a:r>
            <a:r>
              <a:rPr sz="1100" spc="-45" dirty="0">
                <a:latin typeface="Verdana"/>
                <a:cs typeface="Verdana"/>
              </a:rPr>
              <a:t>mobile</a:t>
            </a:r>
            <a:r>
              <a:rPr sz="1100" spc="-114" dirty="0">
                <a:latin typeface="Verdana"/>
                <a:cs typeface="Verdana"/>
              </a:rPr>
              <a:t> </a:t>
            </a:r>
            <a:r>
              <a:rPr sz="1100" spc="-35" dirty="0">
                <a:latin typeface="Verdana"/>
                <a:cs typeface="Verdana"/>
              </a:rPr>
              <a:t>solution</a:t>
            </a:r>
            <a:r>
              <a:rPr sz="1100" spc="-185" dirty="0">
                <a:latin typeface="Verdana"/>
                <a:cs typeface="Verdana"/>
              </a:rPr>
              <a:t> </a:t>
            </a:r>
            <a:r>
              <a:rPr sz="1100" spc="-45" dirty="0">
                <a:latin typeface="Verdana"/>
                <a:cs typeface="Verdana"/>
              </a:rPr>
              <a:t>for</a:t>
            </a:r>
            <a:r>
              <a:rPr sz="1100" spc="-140" dirty="0">
                <a:latin typeface="Verdana"/>
                <a:cs typeface="Verdana"/>
              </a:rPr>
              <a:t> </a:t>
            </a:r>
            <a:r>
              <a:rPr sz="1100" spc="-10" dirty="0">
                <a:latin typeface="Verdana"/>
                <a:cs typeface="Verdana"/>
              </a:rPr>
              <a:t>their </a:t>
            </a:r>
            <a:r>
              <a:rPr sz="1100" spc="-70" dirty="0">
                <a:latin typeface="Verdana"/>
                <a:cs typeface="Verdana"/>
              </a:rPr>
              <a:t>business</a:t>
            </a:r>
            <a:r>
              <a:rPr sz="1100" spc="-30" dirty="0">
                <a:latin typeface="Verdana"/>
                <a:cs typeface="Verdana"/>
              </a:rPr>
              <a:t> </a:t>
            </a:r>
            <a:r>
              <a:rPr sz="1100" spc="-10" dirty="0">
                <a:latin typeface="Verdana"/>
                <a:cs typeface="Verdana"/>
              </a:rPr>
              <a:t>needs.</a:t>
            </a:r>
            <a:endParaRPr sz="11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20"/>
              </a:spcBef>
            </a:pPr>
            <a:endParaRPr sz="1100">
              <a:latin typeface="Verdana"/>
              <a:cs typeface="Verdana"/>
            </a:endParaRPr>
          </a:p>
          <a:p>
            <a:pPr marL="334645" indent="-88900">
              <a:lnSpc>
                <a:spcPct val="100000"/>
              </a:lnSpc>
              <a:buChar char="•"/>
              <a:tabLst>
                <a:tab pos="334645" algn="l"/>
              </a:tabLst>
            </a:pPr>
            <a:r>
              <a:rPr sz="1100" spc="-55" dirty="0">
                <a:latin typeface="Verdana"/>
                <a:cs typeface="Verdana"/>
              </a:rPr>
              <a:t>iPad</a:t>
            </a:r>
            <a:r>
              <a:rPr sz="1100" spc="-30" dirty="0">
                <a:latin typeface="Verdana"/>
                <a:cs typeface="Verdana"/>
              </a:rPr>
              <a:t> </a:t>
            </a:r>
            <a:r>
              <a:rPr sz="1100" spc="-10" dirty="0">
                <a:latin typeface="Verdana"/>
                <a:cs typeface="Verdana"/>
              </a:rPr>
              <a:t>Ready</a:t>
            </a:r>
            <a:endParaRPr sz="1100">
              <a:latin typeface="Verdana"/>
              <a:cs typeface="Verdana"/>
            </a:endParaRPr>
          </a:p>
          <a:p>
            <a:pPr marL="343535" indent="-88900">
              <a:lnSpc>
                <a:spcPct val="100000"/>
              </a:lnSpc>
              <a:spcBef>
                <a:spcPts val="120"/>
              </a:spcBef>
              <a:buChar char="•"/>
              <a:tabLst>
                <a:tab pos="343535" algn="l"/>
              </a:tabLst>
            </a:pPr>
            <a:r>
              <a:rPr sz="1100" spc="-125" dirty="0">
                <a:latin typeface="Verdana"/>
                <a:cs typeface="Verdana"/>
              </a:rPr>
              <a:t>Easy</a:t>
            </a:r>
            <a:r>
              <a:rPr sz="1100" spc="-16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to</a:t>
            </a:r>
            <a:r>
              <a:rPr sz="1100" spc="-40" dirty="0">
                <a:latin typeface="Verdana"/>
                <a:cs typeface="Verdana"/>
              </a:rPr>
              <a:t> </a:t>
            </a:r>
            <a:r>
              <a:rPr sz="1100" spc="-90" dirty="0">
                <a:latin typeface="Verdana"/>
                <a:cs typeface="Verdana"/>
              </a:rPr>
              <a:t>Learn</a:t>
            </a:r>
            <a:r>
              <a:rPr sz="1100" spc="-35" dirty="0">
                <a:latin typeface="Verdana"/>
                <a:cs typeface="Verdana"/>
              </a:rPr>
              <a:t> </a:t>
            </a:r>
            <a:r>
              <a:rPr sz="1100" spc="-10" dirty="0">
                <a:latin typeface="Verdana"/>
                <a:cs typeface="Verdana"/>
              </a:rPr>
              <a:t>Interface</a:t>
            </a:r>
            <a:endParaRPr sz="1100">
              <a:latin typeface="Verdana"/>
              <a:cs typeface="Verdana"/>
            </a:endParaRPr>
          </a:p>
          <a:p>
            <a:pPr marL="337820" indent="-88900">
              <a:lnSpc>
                <a:spcPct val="100000"/>
              </a:lnSpc>
              <a:spcBef>
                <a:spcPts val="120"/>
              </a:spcBef>
              <a:buChar char="•"/>
              <a:tabLst>
                <a:tab pos="337820" algn="l"/>
              </a:tabLst>
            </a:pPr>
            <a:r>
              <a:rPr sz="1100" spc="-55" dirty="0">
                <a:latin typeface="Verdana"/>
                <a:cs typeface="Verdana"/>
              </a:rPr>
              <a:t>Outstanding</a:t>
            </a:r>
            <a:r>
              <a:rPr sz="1100" spc="-165" dirty="0">
                <a:latin typeface="Verdana"/>
                <a:cs typeface="Verdana"/>
              </a:rPr>
              <a:t> </a:t>
            </a:r>
            <a:r>
              <a:rPr sz="1100" spc="-80" dirty="0">
                <a:latin typeface="Verdana"/>
                <a:cs typeface="Verdana"/>
              </a:rPr>
              <a:t>Tech</a:t>
            </a:r>
            <a:r>
              <a:rPr sz="1100" spc="-70" dirty="0">
                <a:latin typeface="Verdana"/>
                <a:cs typeface="Verdana"/>
              </a:rPr>
              <a:t> </a:t>
            </a:r>
            <a:r>
              <a:rPr sz="1100" spc="-10" dirty="0">
                <a:latin typeface="Verdana"/>
                <a:cs typeface="Verdana"/>
              </a:rPr>
              <a:t>Support</a:t>
            </a:r>
            <a:endParaRPr sz="1100">
              <a:latin typeface="Verdana"/>
              <a:cs typeface="Verdana"/>
            </a:endParaRPr>
          </a:p>
          <a:p>
            <a:pPr marL="340360" indent="-88900">
              <a:lnSpc>
                <a:spcPct val="100000"/>
              </a:lnSpc>
              <a:spcBef>
                <a:spcPts val="120"/>
              </a:spcBef>
              <a:buChar char="•"/>
              <a:tabLst>
                <a:tab pos="340360" algn="l"/>
              </a:tabLst>
            </a:pPr>
            <a:r>
              <a:rPr sz="1100" spc="-30" dirty="0">
                <a:latin typeface="Verdana"/>
                <a:cs typeface="Verdana"/>
              </a:rPr>
              <a:t>Mobile</a:t>
            </a:r>
            <a:r>
              <a:rPr sz="1100" spc="-135" dirty="0">
                <a:latin typeface="Verdana"/>
                <a:cs typeface="Verdana"/>
              </a:rPr>
              <a:t> </a:t>
            </a:r>
            <a:r>
              <a:rPr sz="1100" spc="-10" dirty="0">
                <a:latin typeface="Verdana"/>
                <a:cs typeface="Verdana"/>
              </a:rPr>
              <a:t>Access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223379" y="4561840"/>
            <a:ext cx="160020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i="1" spc="-35" dirty="0">
                <a:solidFill>
                  <a:srgbClr val="BBB8BB"/>
                </a:solidFill>
                <a:latin typeface="Arial"/>
                <a:cs typeface="Arial"/>
              </a:rPr>
              <a:t>_)</a:t>
            </a:r>
            <a:endParaRPr sz="13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9395" y="5427471"/>
            <a:ext cx="1814830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spc="-110" dirty="0">
                <a:solidFill>
                  <a:srgbClr val="C0151B"/>
                </a:solidFill>
                <a:latin typeface="Trebuchet MS"/>
                <a:cs typeface="Trebuchet MS"/>
              </a:rPr>
              <a:t>INVENTORY</a:t>
            </a:r>
            <a:r>
              <a:rPr sz="1300" b="1" spc="-25" dirty="0">
                <a:solidFill>
                  <a:srgbClr val="C0151B"/>
                </a:solidFill>
                <a:latin typeface="Trebuchet MS"/>
                <a:cs typeface="Trebuchet MS"/>
              </a:rPr>
              <a:t> </a:t>
            </a:r>
            <a:r>
              <a:rPr sz="1300" b="1" spc="-70" dirty="0">
                <a:solidFill>
                  <a:srgbClr val="C0151B"/>
                </a:solidFill>
                <a:latin typeface="Trebuchet MS"/>
                <a:cs typeface="Trebuchet MS"/>
              </a:rPr>
              <a:t>MANAGEMENT</a:t>
            </a:r>
            <a:endParaRPr sz="13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1520" y="5665978"/>
            <a:ext cx="3467735" cy="1877060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 marR="5080" indent="8255">
              <a:lnSpc>
                <a:spcPts val="1320"/>
              </a:lnSpc>
              <a:spcBef>
                <a:spcPts val="190"/>
              </a:spcBef>
            </a:pPr>
            <a:r>
              <a:rPr sz="1150" spc="-80" dirty="0">
                <a:latin typeface="Trebuchet MS"/>
                <a:cs typeface="Trebuchet MS"/>
              </a:rPr>
              <a:t>Easily</a:t>
            </a:r>
            <a:r>
              <a:rPr sz="1150" spc="-50" dirty="0">
                <a:latin typeface="Trebuchet MS"/>
                <a:cs typeface="Trebuchet MS"/>
              </a:rPr>
              <a:t> </a:t>
            </a:r>
            <a:r>
              <a:rPr sz="1150" spc="-85" dirty="0">
                <a:latin typeface="Trebuchet MS"/>
                <a:cs typeface="Trebuchet MS"/>
              </a:rPr>
              <a:t>track</a:t>
            </a:r>
            <a:r>
              <a:rPr sz="1150" spc="-95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your</a:t>
            </a:r>
            <a:r>
              <a:rPr sz="1150" spc="-45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inventory</a:t>
            </a:r>
            <a:r>
              <a:rPr sz="1150" spc="-75" dirty="0">
                <a:latin typeface="Trebuchet MS"/>
                <a:cs typeface="Trebuchet MS"/>
              </a:rPr>
              <a:t> </a:t>
            </a:r>
            <a:r>
              <a:rPr sz="1150" spc="-45" dirty="0">
                <a:latin typeface="Trebuchet MS"/>
                <a:cs typeface="Trebuchet MS"/>
              </a:rPr>
              <a:t>by</a:t>
            </a:r>
            <a:r>
              <a:rPr sz="1150" spc="-75" dirty="0">
                <a:latin typeface="Trebuchet MS"/>
                <a:cs typeface="Trebuchet MS"/>
              </a:rPr>
              <a:t> </a:t>
            </a:r>
            <a:r>
              <a:rPr sz="1150" spc="-70" dirty="0">
                <a:latin typeface="Trebuchet MS"/>
                <a:cs typeface="Trebuchet MS"/>
              </a:rPr>
              <a:t>the</a:t>
            </a:r>
            <a:r>
              <a:rPr sz="1150" spc="-75" dirty="0">
                <a:latin typeface="Trebuchet MS"/>
                <a:cs typeface="Trebuchet MS"/>
              </a:rPr>
              <a:t> </a:t>
            </a:r>
            <a:r>
              <a:rPr sz="1150" spc="-100" dirty="0">
                <a:latin typeface="Trebuchet MS"/>
                <a:cs typeface="Trebuchet MS"/>
              </a:rPr>
              <a:t>case,</a:t>
            </a:r>
            <a:r>
              <a:rPr sz="1150" spc="-125" dirty="0">
                <a:latin typeface="Trebuchet MS"/>
                <a:cs typeface="Trebuchet MS"/>
              </a:rPr>
              <a:t> </a:t>
            </a:r>
            <a:r>
              <a:rPr sz="1150" spc="-70" dirty="0">
                <a:latin typeface="Trebuchet MS"/>
                <a:cs typeface="Trebuchet MS"/>
              </a:rPr>
              <a:t>six-</a:t>
            </a:r>
            <a:r>
              <a:rPr sz="1150" spc="-85" dirty="0">
                <a:latin typeface="Trebuchet MS"/>
                <a:cs typeface="Trebuchet MS"/>
              </a:rPr>
              <a:t>pack,</a:t>
            </a:r>
            <a:r>
              <a:rPr sz="1150" spc="-125" dirty="0">
                <a:latin typeface="Trebuchet MS"/>
                <a:cs typeface="Trebuchet MS"/>
              </a:rPr>
              <a:t> </a:t>
            </a:r>
            <a:r>
              <a:rPr sz="1150" spc="-70" dirty="0">
                <a:latin typeface="Trebuchet MS"/>
                <a:cs typeface="Trebuchet MS"/>
              </a:rPr>
              <a:t>or</a:t>
            </a:r>
            <a:r>
              <a:rPr sz="1150" spc="-45" dirty="0">
                <a:latin typeface="Trebuchet MS"/>
                <a:cs typeface="Trebuchet MS"/>
              </a:rPr>
              <a:t> </a:t>
            </a:r>
            <a:r>
              <a:rPr sz="1150" spc="-10" dirty="0">
                <a:latin typeface="Trebuchet MS"/>
                <a:cs typeface="Trebuchet MS"/>
              </a:rPr>
              <a:t>bottle </a:t>
            </a:r>
            <a:r>
              <a:rPr sz="1150" spc="-30" dirty="0">
                <a:latin typeface="Trebuchet MS"/>
                <a:cs typeface="Trebuchet MS"/>
              </a:rPr>
              <a:t>and</a:t>
            </a:r>
            <a:r>
              <a:rPr sz="1150" spc="-100" dirty="0">
                <a:latin typeface="Trebuchet MS"/>
                <a:cs typeface="Trebuchet MS"/>
              </a:rPr>
              <a:t> </a:t>
            </a:r>
            <a:r>
              <a:rPr sz="1150" spc="-90" dirty="0">
                <a:latin typeface="Trebuchet MS"/>
                <a:cs typeface="Trebuchet MS"/>
              </a:rPr>
              <a:t>let</a:t>
            </a:r>
            <a:r>
              <a:rPr sz="1150" spc="-15" dirty="0">
                <a:latin typeface="Trebuchet MS"/>
                <a:cs typeface="Trebuchet MS"/>
              </a:rPr>
              <a:t> </a:t>
            </a:r>
            <a:r>
              <a:rPr sz="1150" spc="-80" dirty="0">
                <a:latin typeface="Trebuchet MS"/>
                <a:cs typeface="Trebuchet MS"/>
              </a:rPr>
              <a:t>Paradise</a:t>
            </a:r>
            <a:r>
              <a:rPr sz="1150" spc="-35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POS</a:t>
            </a:r>
            <a:r>
              <a:rPr sz="1150" spc="-95" dirty="0">
                <a:latin typeface="Trebuchet MS"/>
                <a:cs typeface="Trebuchet MS"/>
              </a:rPr>
              <a:t> </a:t>
            </a:r>
            <a:r>
              <a:rPr sz="1150" spc="-75" dirty="0">
                <a:latin typeface="Trebuchet MS"/>
                <a:cs typeface="Trebuchet MS"/>
              </a:rPr>
              <a:t>automatically</a:t>
            </a:r>
            <a:r>
              <a:rPr sz="1150" spc="-95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account</a:t>
            </a:r>
            <a:r>
              <a:rPr sz="1150" spc="-65" dirty="0">
                <a:latin typeface="Trebuchet MS"/>
                <a:cs typeface="Trebuchet MS"/>
              </a:rPr>
              <a:t> </a:t>
            </a:r>
            <a:r>
              <a:rPr sz="1150" spc="-95" dirty="0">
                <a:latin typeface="Trebuchet MS"/>
                <a:cs typeface="Trebuchet MS"/>
              </a:rPr>
              <a:t>for</a:t>
            </a:r>
            <a:r>
              <a:rPr sz="1150" spc="-40" dirty="0">
                <a:latin typeface="Trebuchet MS"/>
                <a:cs typeface="Trebuchet MS"/>
              </a:rPr>
              <a:t> </a:t>
            </a:r>
            <a:r>
              <a:rPr sz="1150" spc="-70" dirty="0">
                <a:latin typeface="Trebuchet MS"/>
                <a:cs typeface="Trebuchet MS"/>
              </a:rPr>
              <a:t>case </a:t>
            </a:r>
            <a:r>
              <a:rPr sz="1150" spc="-50" dirty="0">
                <a:latin typeface="Trebuchet MS"/>
                <a:cs typeface="Trebuchet MS"/>
              </a:rPr>
              <a:t>breaks, keeping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65" dirty="0">
                <a:latin typeface="Trebuchet MS"/>
                <a:cs typeface="Trebuchet MS"/>
              </a:rPr>
              <a:t>your</a:t>
            </a:r>
            <a:r>
              <a:rPr sz="1150" spc="-50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inventory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25" dirty="0">
                <a:latin typeface="Trebuchet MS"/>
                <a:cs typeface="Trebuchet MS"/>
              </a:rPr>
              <a:t>up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to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105" dirty="0">
                <a:latin typeface="Trebuchet MS"/>
                <a:cs typeface="Trebuchet MS"/>
              </a:rPr>
              <a:t>date.</a:t>
            </a:r>
            <a:r>
              <a:rPr sz="1150" spc="-30" dirty="0">
                <a:latin typeface="Trebuchet MS"/>
                <a:cs typeface="Trebuchet MS"/>
              </a:rPr>
              <a:t> </a:t>
            </a:r>
            <a:r>
              <a:rPr sz="1150" spc="-70" dirty="0">
                <a:latin typeface="Trebuchet MS"/>
                <a:cs typeface="Trebuchet MS"/>
              </a:rPr>
              <a:t>Use</a:t>
            </a:r>
            <a:r>
              <a:rPr sz="1150" spc="-105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your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40" dirty="0">
                <a:latin typeface="Trebuchet MS"/>
                <a:cs typeface="Trebuchet MS"/>
              </a:rPr>
              <a:t>iOS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75" dirty="0">
                <a:latin typeface="Trebuchet MS"/>
                <a:cs typeface="Trebuchet MS"/>
              </a:rPr>
              <a:t>device</a:t>
            </a:r>
            <a:r>
              <a:rPr sz="1150" spc="-105" dirty="0">
                <a:latin typeface="Trebuchet MS"/>
                <a:cs typeface="Trebuchet MS"/>
              </a:rPr>
              <a:t> </a:t>
            </a:r>
            <a:r>
              <a:rPr sz="1150" spc="-25" dirty="0">
                <a:latin typeface="Trebuchet MS"/>
                <a:cs typeface="Trebuchet MS"/>
              </a:rPr>
              <a:t>and </a:t>
            </a:r>
            <a:r>
              <a:rPr sz="1150" spc="-80" dirty="0">
                <a:latin typeface="Trebuchet MS"/>
                <a:cs typeface="Trebuchet MS"/>
              </a:rPr>
              <a:t>Paradise</a:t>
            </a:r>
            <a:r>
              <a:rPr sz="1150" spc="-50" dirty="0">
                <a:latin typeface="Trebuchet MS"/>
                <a:cs typeface="Trebuchet MS"/>
              </a:rPr>
              <a:t> </a:t>
            </a:r>
            <a:r>
              <a:rPr sz="1150" spc="-40" dirty="0">
                <a:latin typeface="Trebuchet MS"/>
                <a:cs typeface="Trebuchet MS"/>
              </a:rPr>
              <a:t>POS'</a:t>
            </a:r>
            <a:r>
              <a:rPr sz="1150" spc="-155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barcode</a:t>
            </a:r>
            <a:r>
              <a:rPr sz="1150" spc="-100" dirty="0">
                <a:latin typeface="Trebuchet MS"/>
                <a:cs typeface="Trebuchet MS"/>
              </a:rPr>
              <a:t> </a:t>
            </a:r>
            <a:r>
              <a:rPr sz="1150" spc="-70" dirty="0">
                <a:latin typeface="Trebuchet MS"/>
                <a:cs typeface="Trebuchet MS"/>
              </a:rPr>
              <a:t>scanner</a:t>
            </a:r>
            <a:r>
              <a:rPr sz="1150" spc="-40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to</a:t>
            </a:r>
            <a:r>
              <a:rPr sz="1150" spc="-95" dirty="0">
                <a:latin typeface="Trebuchet MS"/>
                <a:cs typeface="Trebuchet MS"/>
              </a:rPr>
              <a:t> </a:t>
            </a:r>
            <a:r>
              <a:rPr sz="1150" spc="-20" dirty="0">
                <a:latin typeface="Trebuchet MS"/>
                <a:cs typeface="Trebuchet MS"/>
              </a:rPr>
              <a:t>do</a:t>
            </a:r>
            <a:r>
              <a:rPr sz="1150" spc="-30" dirty="0">
                <a:latin typeface="Trebuchet MS"/>
                <a:cs typeface="Trebuchet MS"/>
              </a:rPr>
              <a:t> </a:t>
            </a:r>
            <a:r>
              <a:rPr sz="1150" spc="-65" dirty="0">
                <a:latin typeface="Trebuchet MS"/>
                <a:cs typeface="Trebuchet MS"/>
              </a:rPr>
              <a:t>inventory</a:t>
            </a:r>
            <a:r>
              <a:rPr sz="1150" spc="-35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counts</a:t>
            </a:r>
            <a:r>
              <a:rPr sz="1150" spc="-100" dirty="0">
                <a:latin typeface="Trebuchet MS"/>
                <a:cs typeface="Trebuchet MS"/>
              </a:rPr>
              <a:t> </a:t>
            </a:r>
            <a:r>
              <a:rPr sz="1150" spc="-25" dirty="0">
                <a:latin typeface="Trebuchet MS"/>
                <a:cs typeface="Trebuchet MS"/>
              </a:rPr>
              <a:t>and </a:t>
            </a:r>
            <a:r>
              <a:rPr sz="1150" spc="-60" dirty="0">
                <a:latin typeface="Trebuchet MS"/>
                <a:cs typeface="Trebuchet MS"/>
              </a:rPr>
              <a:t>updates</a:t>
            </a:r>
            <a:r>
              <a:rPr sz="1150" spc="-45" dirty="0">
                <a:latin typeface="Trebuchet MS"/>
                <a:cs typeface="Trebuchet MS"/>
              </a:rPr>
              <a:t> </a:t>
            </a:r>
            <a:r>
              <a:rPr sz="1150" spc="-10" dirty="0">
                <a:latin typeface="Trebuchet MS"/>
                <a:cs typeface="Trebuchet MS"/>
              </a:rPr>
              <a:t>wirelessly.</a:t>
            </a:r>
            <a:endParaRPr sz="1150">
              <a:latin typeface="Trebuchet MS"/>
              <a:cs typeface="Trebuchet MS"/>
            </a:endParaRPr>
          </a:p>
          <a:p>
            <a:pPr marL="445134" indent="-88900">
              <a:lnSpc>
                <a:spcPts val="1350"/>
              </a:lnSpc>
              <a:spcBef>
                <a:spcPts val="1230"/>
              </a:spcBef>
              <a:buChar char="•"/>
              <a:tabLst>
                <a:tab pos="445134" algn="l"/>
              </a:tabLst>
            </a:pPr>
            <a:r>
              <a:rPr sz="1150" spc="-75" dirty="0">
                <a:latin typeface="Trebuchet MS"/>
                <a:cs typeface="Trebuchet MS"/>
              </a:rPr>
              <a:t>Purchase</a:t>
            </a:r>
            <a:r>
              <a:rPr sz="1150" spc="-110" dirty="0">
                <a:latin typeface="Trebuchet MS"/>
                <a:cs typeface="Trebuchet MS"/>
              </a:rPr>
              <a:t> </a:t>
            </a:r>
            <a:r>
              <a:rPr sz="1150" spc="-10" dirty="0">
                <a:latin typeface="Trebuchet MS"/>
                <a:cs typeface="Trebuchet MS"/>
              </a:rPr>
              <a:t>Orders</a:t>
            </a:r>
            <a:endParaRPr sz="1150">
              <a:latin typeface="Trebuchet MS"/>
              <a:cs typeface="Trebuchet MS"/>
            </a:endParaRPr>
          </a:p>
          <a:p>
            <a:pPr marL="433705" indent="-88900">
              <a:lnSpc>
                <a:spcPts val="1320"/>
              </a:lnSpc>
              <a:buChar char="•"/>
              <a:tabLst>
                <a:tab pos="433705" algn="l"/>
              </a:tabLst>
            </a:pPr>
            <a:r>
              <a:rPr sz="1150" spc="-45" dirty="0">
                <a:latin typeface="Trebuchet MS"/>
                <a:cs typeface="Trebuchet MS"/>
              </a:rPr>
              <a:t>Selling</a:t>
            </a:r>
            <a:r>
              <a:rPr sz="1150" spc="-120" dirty="0">
                <a:latin typeface="Trebuchet MS"/>
                <a:cs typeface="Trebuchet MS"/>
              </a:rPr>
              <a:t> </a:t>
            </a:r>
            <a:r>
              <a:rPr sz="1150" spc="-130" dirty="0">
                <a:latin typeface="Trebuchet MS"/>
                <a:cs typeface="Trebuchet MS"/>
              </a:rPr>
              <a:t>&amp;</a:t>
            </a:r>
            <a:r>
              <a:rPr sz="1150" spc="-204" dirty="0">
                <a:latin typeface="Trebuchet MS"/>
                <a:cs typeface="Trebuchet MS"/>
              </a:rPr>
              <a:t> </a:t>
            </a:r>
            <a:r>
              <a:rPr sz="1150" spc="-65" dirty="0">
                <a:latin typeface="Trebuchet MS"/>
                <a:cs typeface="Trebuchet MS"/>
              </a:rPr>
              <a:t>Tracking</a:t>
            </a:r>
            <a:r>
              <a:rPr sz="1150" spc="-50" dirty="0">
                <a:latin typeface="Trebuchet MS"/>
                <a:cs typeface="Trebuchet MS"/>
              </a:rPr>
              <a:t> </a:t>
            </a:r>
            <a:r>
              <a:rPr sz="1150" spc="-90" dirty="0">
                <a:latin typeface="Trebuchet MS"/>
                <a:cs typeface="Trebuchet MS"/>
              </a:rPr>
              <a:t>Pack</a:t>
            </a:r>
            <a:r>
              <a:rPr sz="1150" spc="-114" dirty="0">
                <a:latin typeface="Trebuchet MS"/>
                <a:cs typeface="Trebuchet MS"/>
              </a:rPr>
              <a:t> </a:t>
            </a:r>
            <a:r>
              <a:rPr sz="1150" spc="-20" dirty="0">
                <a:latin typeface="Trebuchet MS"/>
                <a:cs typeface="Trebuchet MS"/>
              </a:rPr>
              <a:t>Sizes</a:t>
            </a:r>
            <a:endParaRPr sz="1150">
              <a:latin typeface="Trebuchet MS"/>
              <a:cs typeface="Trebuchet MS"/>
            </a:endParaRPr>
          </a:p>
          <a:p>
            <a:pPr marL="431800" indent="-88900">
              <a:lnSpc>
                <a:spcPts val="1320"/>
              </a:lnSpc>
              <a:buChar char="•"/>
              <a:tabLst>
                <a:tab pos="431800" algn="l"/>
              </a:tabLst>
            </a:pPr>
            <a:r>
              <a:rPr sz="1150" spc="-10" dirty="0">
                <a:latin typeface="Trebuchet MS"/>
                <a:cs typeface="Trebuchet MS"/>
              </a:rPr>
              <a:t>Changelog</a:t>
            </a:r>
            <a:endParaRPr sz="1150">
              <a:latin typeface="Trebuchet MS"/>
              <a:cs typeface="Trebuchet MS"/>
            </a:endParaRPr>
          </a:p>
          <a:p>
            <a:pPr marL="431800" indent="-88900">
              <a:lnSpc>
                <a:spcPts val="1320"/>
              </a:lnSpc>
              <a:buChar char="•"/>
              <a:tabLst>
                <a:tab pos="431800" algn="l"/>
              </a:tabLst>
            </a:pPr>
            <a:r>
              <a:rPr sz="1150" spc="-50" dirty="0">
                <a:latin typeface="Trebuchet MS"/>
                <a:cs typeface="Trebuchet MS"/>
              </a:rPr>
              <a:t>Case</a:t>
            </a:r>
            <a:r>
              <a:rPr sz="1150" spc="-65" dirty="0">
                <a:latin typeface="Trebuchet MS"/>
                <a:cs typeface="Trebuchet MS"/>
              </a:rPr>
              <a:t> </a:t>
            </a:r>
            <a:r>
              <a:rPr sz="1150" spc="-10" dirty="0">
                <a:latin typeface="Trebuchet MS"/>
                <a:cs typeface="Trebuchet MS"/>
              </a:rPr>
              <a:t>Breaks</a:t>
            </a:r>
            <a:endParaRPr sz="1150">
              <a:latin typeface="Trebuchet MS"/>
              <a:cs typeface="Trebuchet MS"/>
            </a:endParaRPr>
          </a:p>
          <a:p>
            <a:pPr marL="440690" indent="-88900">
              <a:lnSpc>
                <a:spcPts val="1350"/>
              </a:lnSpc>
              <a:buChar char="•"/>
              <a:tabLst>
                <a:tab pos="440690" algn="l"/>
              </a:tabLst>
            </a:pPr>
            <a:r>
              <a:rPr sz="1150" spc="-65" dirty="0">
                <a:latin typeface="Trebuchet MS"/>
                <a:cs typeface="Trebuchet MS"/>
              </a:rPr>
              <a:t>Global</a:t>
            </a:r>
            <a:r>
              <a:rPr sz="1150" spc="10" dirty="0">
                <a:latin typeface="Trebuchet MS"/>
                <a:cs typeface="Trebuchet MS"/>
              </a:rPr>
              <a:t> </a:t>
            </a:r>
            <a:r>
              <a:rPr sz="1150" spc="-110" dirty="0">
                <a:latin typeface="Trebuchet MS"/>
                <a:cs typeface="Trebuchet MS"/>
              </a:rPr>
              <a:t>Price </a:t>
            </a:r>
            <a:r>
              <a:rPr sz="1150" spc="-10" dirty="0">
                <a:latin typeface="Trebuchet MS"/>
                <a:cs typeface="Trebuchet MS"/>
              </a:rPr>
              <a:t>Changes</a:t>
            </a:r>
            <a:endParaRPr sz="115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8091" y="7850698"/>
            <a:ext cx="3477260" cy="115570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20955">
              <a:lnSpc>
                <a:spcPct val="100000"/>
              </a:lnSpc>
              <a:spcBef>
                <a:spcPts val="459"/>
              </a:spcBef>
            </a:pPr>
            <a:r>
              <a:rPr sz="1300" b="1" spc="-10" dirty="0">
                <a:solidFill>
                  <a:srgbClr val="C0151B"/>
                </a:solidFill>
                <a:latin typeface="Trebuchet MS"/>
                <a:cs typeface="Trebuchet MS"/>
              </a:rPr>
              <a:t>DISCOUNTS</a:t>
            </a:r>
            <a:endParaRPr sz="1300">
              <a:latin typeface="Trebuchet MS"/>
              <a:cs typeface="Trebuchet MS"/>
            </a:endParaRPr>
          </a:p>
          <a:p>
            <a:pPr marL="19050" marR="5080" indent="-6985">
              <a:lnSpc>
                <a:spcPts val="1320"/>
              </a:lnSpc>
              <a:spcBef>
                <a:spcPts val="409"/>
              </a:spcBef>
            </a:pPr>
            <a:r>
              <a:rPr sz="1150" spc="-75" dirty="0">
                <a:latin typeface="Trebuchet MS"/>
                <a:cs typeface="Trebuchet MS"/>
              </a:rPr>
              <a:t>Create</a:t>
            </a:r>
            <a:r>
              <a:rPr sz="1150" spc="-100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discounts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70" dirty="0">
                <a:latin typeface="Trebuchet MS"/>
                <a:cs typeface="Trebuchet MS"/>
              </a:rPr>
              <a:t>that</a:t>
            </a:r>
            <a:r>
              <a:rPr sz="1150" spc="-100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can</a:t>
            </a:r>
            <a:r>
              <a:rPr sz="1150" spc="-75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be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75" dirty="0">
                <a:latin typeface="Trebuchet MS"/>
                <a:cs typeface="Trebuchet MS"/>
              </a:rPr>
              <a:t>set </a:t>
            </a:r>
            <a:r>
              <a:rPr sz="1150" spc="-60" dirty="0">
                <a:latin typeface="Trebuchet MS"/>
                <a:cs typeface="Trebuchet MS"/>
              </a:rPr>
              <a:t>to</a:t>
            </a:r>
            <a:r>
              <a:rPr sz="1150" spc="-100" dirty="0">
                <a:latin typeface="Trebuchet MS"/>
                <a:cs typeface="Trebuchet MS"/>
              </a:rPr>
              <a:t> </a:t>
            </a:r>
            <a:r>
              <a:rPr sz="1150" spc="-70" dirty="0">
                <a:latin typeface="Trebuchet MS"/>
                <a:cs typeface="Trebuchet MS"/>
              </a:rPr>
              <a:t>automatically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apply</a:t>
            </a:r>
            <a:r>
              <a:rPr sz="1150" spc="-75" dirty="0">
                <a:latin typeface="Trebuchet MS"/>
                <a:cs typeface="Trebuchet MS"/>
              </a:rPr>
              <a:t> </a:t>
            </a:r>
            <a:r>
              <a:rPr sz="1150" spc="-25" dirty="0">
                <a:latin typeface="Trebuchet MS"/>
                <a:cs typeface="Trebuchet MS"/>
              </a:rPr>
              <a:t>to </a:t>
            </a:r>
            <a:r>
              <a:rPr sz="1150" spc="-70" dirty="0">
                <a:latin typeface="Trebuchet MS"/>
                <a:cs typeface="Trebuchet MS"/>
              </a:rPr>
              <a:t>items</a:t>
            </a:r>
            <a:r>
              <a:rPr sz="1150" spc="-90" dirty="0">
                <a:latin typeface="Trebuchet MS"/>
                <a:cs typeface="Trebuchet MS"/>
              </a:rPr>
              <a:t> </a:t>
            </a:r>
            <a:r>
              <a:rPr sz="1150" spc="-45" dirty="0">
                <a:latin typeface="Trebuchet MS"/>
                <a:cs typeface="Trebuchet MS"/>
              </a:rPr>
              <a:t>you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-45" dirty="0">
                <a:latin typeface="Trebuchet MS"/>
                <a:cs typeface="Trebuchet MS"/>
              </a:rPr>
              <a:t>ring</a:t>
            </a:r>
            <a:r>
              <a:rPr sz="1150" spc="-55" dirty="0">
                <a:latin typeface="Trebuchet MS"/>
                <a:cs typeface="Trebuchet MS"/>
              </a:rPr>
              <a:t> </a:t>
            </a:r>
            <a:r>
              <a:rPr sz="1150" spc="-85" dirty="0">
                <a:latin typeface="Trebuchet MS"/>
                <a:cs typeface="Trebuchet MS"/>
              </a:rPr>
              <a:t>up,</a:t>
            </a:r>
            <a:r>
              <a:rPr sz="1150" spc="-140" dirty="0">
                <a:latin typeface="Trebuchet MS"/>
                <a:cs typeface="Trebuchet MS"/>
              </a:rPr>
              <a:t> </a:t>
            </a:r>
            <a:r>
              <a:rPr sz="1150" spc="-70" dirty="0">
                <a:latin typeface="Trebuchet MS"/>
                <a:cs typeface="Trebuchet MS"/>
              </a:rPr>
              <a:t>even</a:t>
            </a:r>
            <a:r>
              <a:rPr sz="1150" spc="-60" dirty="0">
                <a:latin typeface="Trebuchet MS"/>
                <a:cs typeface="Trebuchet MS"/>
              </a:rPr>
              <a:t> </a:t>
            </a:r>
            <a:r>
              <a:rPr sz="1150" spc="-75" dirty="0">
                <a:latin typeface="Trebuchet MS"/>
                <a:cs typeface="Trebuchet MS"/>
              </a:rPr>
              <a:t>items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-25" dirty="0">
                <a:latin typeface="Trebuchet MS"/>
                <a:cs typeface="Trebuchet MS"/>
              </a:rPr>
              <a:t>on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a</a:t>
            </a:r>
            <a:r>
              <a:rPr sz="1150" spc="-110" dirty="0">
                <a:latin typeface="Trebuchet MS"/>
                <a:cs typeface="Trebuchet MS"/>
              </a:rPr>
              <a:t> </a:t>
            </a:r>
            <a:r>
              <a:rPr sz="1150" spc="-70" dirty="0">
                <a:latin typeface="Trebuchet MS"/>
                <a:cs typeface="Trebuchet MS"/>
              </a:rPr>
              <a:t>mix</a:t>
            </a:r>
            <a:r>
              <a:rPr sz="1150" spc="-110" dirty="0">
                <a:latin typeface="Trebuchet MS"/>
                <a:cs typeface="Trebuchet MS"/>
              </a:rPr>
              <a:t> </a:t>
            </a:r>
            <a:r>
              <a:rPr sz="1150" spc="-30" dirty="0">
                <a:latin typeface="Trebuchet MS"/>
                <a:cs typeface="Trebuchet MS"/>
              </a:rPr>
              <a:t>and</a:t>
            </a:r>
            <a:r>
              <a:rPr sz="1150" spc="-114" dirty="0">
                <a:latin typeface="Trebuchet MS"/>
                <a:cs typeface="Trebuchet MS"/>
              </a:rPr>
              <a:t> </a:t>
            </a:r>
            <a:r>
              <a:rPr sz="1150" spc="-70" dirty="0">
                <a:latin typeface="Trebuchet MS"/>
                <a:cs typeface="Trebuchet MS"/>
              </a:rPr>
              <a:t>match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discount.</a:t>
            </a:r>
            <a:endParaRPr sz="1150">
              <a:latin typeface="Trebuchet MS"/>
              <a:cs typeface="Trebuchet MS"/>
            </a:endParaRPr>
          </a:p>
          <a:p>
            <a:pPr marL="441959" indent="-82550">
              <a:lnSpc>
                <a:spcPts val="1255"/>
              </a:lnSpc>
              <a:buSzPct val="91304"/>
              <a:buChar char="•"/>
              <a:tabLst>
                <a:tab pos="441959" algn="l"/>
              </a:tabLst>
            </a:pPr>
            <a:r>
              <a:rPr sz="1150" spc="-30" dirty="0">
                <a:latin typeface="Trebuchet MS"/>
                <a:cs typeface="Trebuchet MS"/>
              </a:rPr>
              <a:t>Mix</a:t>
            </a:r>
            <a:r>
              <a:rPr sz="1150" spc="-105" dirty="0">
                <a:latin typeface="Trebuchet MS"/>
                <a:cs typeface="Trebuchet MS"/>
              </a:rPr>
              <a:t> </a:t>
            </a:r>
            <a:r>
              <a:rPr sz="1150" spc="-130" dirty="0">
                <a:latin typeface="Trebuchet MS"/>
                <a:cs typeface="Trebuchet MS"/>
              </a:rPr>
              <a:t>&amp;</a:t>
            </a:r>
            <a:r>
              <a:rPr sz="1150" spc="-120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Match</a:t>
            </a:r>
            <a:r>
              <a:rPr sz="1150" spc="-15" dirty="0">
                <a:latin typeface="Trebuchet MS"/>
                <a:cs typeface="Trebuchet MS"/>
              </a:rPr>
              <a:t> </a:t>
            </a:r>
            <a:r>
              <a:rPr sz="1150" spc="-10" dirty="0">
                <a:latin typeface="Trebuchet MS"/>
                <a:cs typeface="Trebuchet MS"/>
              </a:rPr>
              <a:t>Pricing</a:t>
            </a:r>
            <a:endParaRPr sz="1150">
              <a:latin typeface="Trebuchet MS"/>
              <a:cs typeface="Trebuchet MS"/>
            </a:endParaRPr>
          </a:p>
          <a:p>
            <a:pPr marL="441959" indent="-82550">
              <a:lnSpc>
                <a:spcPts val="1320"/>
              </a:lnSpc>
              <a:buSzPct val="91304"/>
              <a:buChar char="•"/>
              <a:tabLst>
                <a:tab pos="441959" algn="l"/>
              </a:tabLst>
            </a:pPr>
            <a:r>
              <a:rPr sz="1150" spc="-50" dirty="0">
                <a:latin typeface="Trebuchet MS"/>
                <a:cs typeface="Trebuchet MS"/>
              </a:rPr>
              <a:t>Scheduled</a:t>
            </a:r>
            <a:r>
              <a:rPr sz="1150" spc="-35" dirty="0">
                <a:latin typeface="Trebuchet MS"/>
                <a:cs typeface="Trebuchet MS"/>
              </a:rPr>
              <a:t> </a:t>
            </a:r>
            <a:r>
              <a:rPr sz="1150" spc="-10" dirty="0">
                <a:latin typeface="Trebuchet MS"/>
                <a:cs typeface="Trebuchet MS"/>
              </a:rPr>
              <a:t>Discounts</a:t>
            </a:r>
            <a:endParaRPr sz="1150">
              <a:latin typeface="Trebuchet MS"/>
              <a:cs typeface="Trebuchet MS"/>
            </a:endParaRPr>
          </a:p>
          <a:p>
            <a:pPr marL="448309" indent="-82550">
              <a:lnSpc>
                <a:spcPts val="1350"/>
              </a:lnSpc>
              <a:buSzPct val="91304"/>
              <a:buChar char="•"/>
              <a:tabLst>
                <a:tab pos="448309" algn="l"/>
              </a:tabLst>
            </a:pPr>
            <a:r>
              <a:rPr sz="1150" spc="-75" dirty="0">
                <a:latin typeface="Trebuchet MS"/>
                <a:cs typeface="Trebuchet MS"/>
              </a:rPr>
              <a:t>Loyalty</a:t>
            </a:r>
            <a:r>
              <a:rPr sz="1150" spc="-35" dirty="0">
                <a:latin typeface="Trebuchet MS"/>
                <a:cs typeface="Trebuchet MS"/>
              </a:rPr>
              <a:t> </a:t>
            </a:r>
            <a:r>
              <a:rPr sz="1150" spc="-10" dirty="0">
                <a:latin typeface="Trebuchet MS"/>
                <a:cs typeface="Trebuchet MS"/>
              </a:rPr>
              <a:t>Program</a:t>
            </a:r>
            <a:endParaRPr sz="115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297554" y="4968366"/>
            <a:ext cx="2282190" cy="682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b="1" spc="-10" dirty="0">
                <a:solidFill>
                  <a:srgbClr val="C0151B"/>
                </a:solidFill>
                <a:latin typeface="Tahoma"/>
                <a:cs typeface="Tahoma"/>
              </a:rPr>
              <a:t>FEATURES</a:t>
            </a:r>
            <a:endParaRPr sz="1750">
              <a:latin typeface="Tahoma"/>
              <a:cs typeface="Tahoma"/>
            </a:endParaRPr>
          </a:p>
          <a:p>
            <a:pPr marL="807085">
              <a:lnSpc>
                <a:spcPct val="100000"/>
              </a:lnSpc>
              <a:spcBef>
                <a:spcPts val="1515"/>
              </a:spcBef>
            </a:pPr>
            <a:r>
              <a:rPr sz="1300" b="1" spc="-110" dirty="0">
                <a:solidFill>
                  <a:srgbClr val="C0151B"/>
                </a:solidFill>
                <a:latin typeface="Trebuchet MS"/>
                <a:cs typeface="Trebuchet MS"/>
              </a:rPr>
              <a:t>REMOTE</a:t>
            </a:r>
            <a:r>
              <a:rPr sz="1300" b="1" spc="-45" dirty="0">
                <a:solidFill>
                  <a:srgbClr val="C0151B"/>
                </a:solidFill>
                <a:latin typeface="Trebuchet MS"/>
                <a:cs typeface="Trebuchet MS"/>
              </a:rPr>
              <a:t> </a:t>
            </a:r>
            <a:r>
              <a:rPr sz="1300" b="1" spc="-55" dirty="0">
                <a:solidFill>
                  <a:srgbClr val="C0151B"/>
                </a:solidFill>
                <a:latin typeface="Trebuchet MS"/>
                <a:cs typeface="Trebuchet MS"/>
              </a:rPr>
              <a:t>DASHBOARD</a:t>
            </a:r>
            <a:endParaRPr sz="13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96003" y="5635497"/>
            <a:ext cx="3218815" cy="200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spc="-80" dirty="0">
                <a:latin typeface="Trebuchet MS"/>
                <a:cs typeface="Trebuchet MS"/>
              </a:rPr>
              <a:t>Paradise</a:t>
            </a:r>
            <a:r>
              <a:rPr sz="1150" spc="-45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POS</a:t>
            </a:r>
            <a:r>
              <a:rPr sz="1150" spc="-35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enables</a:t>
            </a:r>
            <a:r>
              <a:rPr sz="1150" spc="-65" dirty="0">
                <a:latin typeface="Trebuchet MS"/>
                <a:cs typeface="Trebuchet MS"/>
              </a:rPr>
              <a:t> </a:t>
            </a:r>
            <a:r>
              <a:rPr sz="1150" spc="-45" dirty="0">
                <a:latin typeface="Trebuchet MS"/>
                <a:cs typeface="Trebuchet MS"/>
              </a:rPr>
              <a:t>you</a:t>
            </a:r>
            <a:r>
              <a:rPr sz="1150" spc="-65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to </a:t>
            </a:r>
            <a:r>
              <a:rPr sz="1150" spc="-70" dirty="0">
                <a:latin typeface="Trebuchet MS"/>
                <a:cs typeface="Trebuchet MS"/>
              </a:rPr>
              <a:t>easily</a:t>
            </a:r>
            <a:r>
              <a:rPr sz="1150" spc="-140" dirty="0">
                <a:latin typeface="Trebuchet MS"/>
                <a:cs typeface="Trebuchet MS"/>
              </a:rPr>
              <a:t> </a:t>
            </a:r>
            <a:r>
              <a:rPr sz="1150" spc="-75" dirty="0">
                <a:latin typeface="Trebuchet MS"/>
                <a:cs typeface="Trebuchet MS"/>
              </a:rPr>
              <a:t>access,</a:t>
            </a:r>
            <a:r>
              <a:rPr sz="1150" spc="-210" dirty="0">
                <a:latin typeface="Trebuchet MS"/>
                <a:cs typeface="Trebuchet MS"/>
              </a:rPr>
              <a:t> </a:t>
            </a:r>
            <a:r>
              <a:rPr sz="1150" spc="-65" dirty="0">
                <a:latin typeface="Trebuchet MS"/>
                <a:cs typeface="Trebuchet MS"/>
              </a:rPr>
              <a:t>monitor,</a:t>
            </a:r>
            <a:r>
              <a:rPr sz="1150" spc="-220" dirty="0">
                <a:latin typeface="Trebuchet MS"/>
                <a:cs typeface="Trebuchet MS"/>
              </a:rPr>
              <a:t> </a:t>
            </a:r>
            <a:r>
              <a:rPr sz="1150" spc="-25" dirty="0">
                <a:latin typeface="Trebuchet MS"/>
                <a:cs typeface="Trebuchet MS"/>
              </a:rPr>
              <a:t>and</a:t>
            </a:r>
            <a:endParaRPr sz="115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87240" y="5803138"/>
            <a:ext cx="3470910" cy="1877060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 marR="5080" indent="2540">
              <a:lnSpc>
                <a:spcPts val="1320"/>
              </a:lnSpc>
              <a:spcBef>
                <a:spcPts val="190"/>
              </a:spcBef>
            </a:pPr>
            <a:r>
              <a:rPr sz="1150" spc="-70" dirty="0">
                <a:latin typeface="Trebuchet MS"/>
                <a:cs typeface="Trebuchet MS"/>
              </a:rPr>
              <a:t>report</a:t>
            </a:r>
            <a:r>
              <a:rPr sz="1150" spc="-125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data</a:t>
            </a:r>
            <a:r>
              <a:rPr sz="1150" spc="-160" dirty="0">
                <a:latin typeface="Trebuchet MS"/>
                <a:cs typeface="Trebuchet MS"/>
              </a:rPr>
              <a:t> </a:t>
            </a:r>
            <a:r>
              <a:rPr sz="1150" spc="-95" dirty="0">
                <a:latin typeface="Trebuchet MS"/>
                <a:cs typeface="Trebuchet MS"/>
              </a:rPr>
              <a:t>from</a:t>
            </a:r>
            <a:r>
              <a:rPr sz="1150" spc="-15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anywhere</a:t>
            </a:r>
            <a:r>
              <a:rPr sz="1150" spc="-95" dirty="0">
                <a:latin typeface="Trebuchet MS"/>
                <a:cs typeface="Trebuchet MS"/>
              </a:rPr>
              <a:t> </a:t>
            </a:r>
            <a:r>
              <a:rPr sz="1150" spc="-80" dirty="0">
                <a:latin typeface="Trebuchet MS"/>
                <a:cs typeface="Trebuchet MS"/>
              </a:rPr>
              <a:t>at</a:t>
            </a:r>
            <a:r>
              <a:rPr sz="1150" spc="-130" dirty="0">
                <a:latin typeface="Trebuchet MS"/>
                <a:cs typeface="Trebuchet MS"/>
              </a:rPr>
              <a:t> </a:t>
            </a:r>
            <a:r>
              <a:rPr sz="1150" spc="-45" dirty="0">
                <a:latin typeface="Trebuchet MS"/>
                <a:cs typeface="Trebuchet MS"/>
              </a:rPr>
              <a:t>any</a:t>
            </a:r>
            <a:r>
              <a:rPr sz="1150" spc="-110" dirty="0">
                <a:latin typeface="Trebuchet MS"/>
                <a:cs typeface="Trebuchet MS"/>
              </a:rPr>
              <a:t> </a:t>
            </a:r>
            <a:r>
              <a:rPr sz="1150" spc="-90" dirty="0">
                <a:latin typeface="Trebuchet MS"/>
                <a:cs typeface="Trebuchet MS"/>
              </a:rPr>
              <a:t>time,</a:t>
            </a:r>
            <a:r>
              <a:rPr sz="1150" spc="-165" dirty="0">
                <a:latin typeface="Trebuchet MS"/>
                <a:cs typeface="Trebuchet MS"/>
              </a:rPr>
              <a:t> </a:t>
            </a:r>
            <a:r>
              <a:rPr sz="1150" spc="-65" dirty="0">
                <a:latin typeface="Trebuchet MS"/>
                <a:cs typeface="Trebuchet MS"/>
              </a:rPr>
              <a:t>even</a:t>
            </a:r>
            <a:r>
              <a:rPr sz="1150" spc="-70" dirty="0">
                <a:latin typeface="Trebuchet MS"/>
                <a:cs typeface="Trebuchet MS"/>
              </a:rPr>
              <a:t> </a:t>
            </a:r>
            <a:r>
              <a:rPr sz="1150" spc="-25" dirty="0">
                <a:latin typeface="Trebuchet MS"/>
                <a:cs typeface="Trebuchet MS"/>
              </a:rPr>
              <a:t>on</a:t>
            </a:r>
            <a:r>
              <a:rPr sz="1150" spc="-75" dirty="0">
                <a:latin typeface="Trebuchet MS"/>
                <a:cs typeface="Trebuchet MS"/>
              </a:rPr>
              <a:t> </a:t>
            </a:r>
            <a:r>
              <a:rPr sz="1150" spc="-20" dirty="0">
                <a:latin typeface="Trebuchet MS"/>
                <a:cs typeface="Trebuchet MS"/>
              </a:rPr>
              <a:t>your </a:t>
            </a:r>
            <a:r>
              <a:rPr sz="1150" spc="-55" dirty="0">
                <a:latin typeface="Trebuchet MS"/>
                <a:cs typeface="Trebuchet MS"/>
              </a:rPr>
              <a:t>mobile</a:t>
            </a:r>
            <a:r>
              <a:rPr sz="1150" spc="-70" dirty="0">
                <a:latin typeface="Trebuchet MS"/>
                <a:cs typeface="Trebuchet MS"/>
              </a:rPr>
              <a:t> </a:t>
            </a:r>
            <a:r>
              <a:rPr sz="1150" spc="-95" dirty="0">
                <a:latin typeface="Trebuchet MS"/>
                <a:cs typeface="Trebuchet MS"/>
              </a:rPr>
              <a:t>device.</a:t>
            </a:r>
            <a:r>
              <a:rPr sz="1150" spc="-125" dirty="0">
                <a:latin typeface="Trebuchet MS"/>
                <a:cs typeface="Trebuchet MS"/>
              </a:rPr>
              <a:t> </a:t>
            </a:r>
            <a:r>
              <a:rPr sz="1150" spc="-75" dirty="0">
                <a:latin typeface="Trebuchet MS"/>
                <a:cs typeface="Trebuchet MS"/>
              </a:rPr>
              <a:t>We</a:t>
            </a:r>
            <a:r>
              <a:rPr sz="1150" spc="-95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have</a:t>
            </a:r>
            <a:r>
              <a:rPr sz="1150" spc="-70" dirty="0">
                <a:latin typeface="Trebuchet MS"/>
                <a:cs typeface="Trebuchet MS"/>
              </a:rPr>
              <a:t> </a:t>
            </a:r>
            <a:r>
              <a:rPr sz="1150" spc="-80" dirty="0">
                <a:latin typeface="Trebuchet MS"/>
                <a:cs typeface="Trebuchet MS"/>
              </a:rPr>
              <a:t>created</a:t>
            </a:r>
            <a:r>
              <a:rPr sz="1150" spc="-120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a</a:t>
            </a:r>
            <a:r>
              <a:rPr sz="1150" spc="-114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simplified</a:t>
            </a:r>
            <a:r>
              <a:rPr sz="1150" spc="-150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approach</a:t>
            </a:r>
            <a:r>
              <a:rPr sz="1150" spc="-70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to</a:t>
            </a:r>
            <a:r>
              <a:rPr sz="1150" spc="-120" dirty="0">
                <a:latin typeface="Trebuchet MS"/>
                <a:cs typeface="Trebuchet MS"/>
              </a:rPr>
              <a:t> </a:t>
            </a:r>
            <a:r>
              <a:rPr sz="1150" spc="-25" dirty="0">
                <a:latin typeface="Trebuchet MS"/>
                <a:cs typeface="Trebuchet MS"/>
              </a:rPr>
              <a:t>an </a:t>
            </a:r>
            <a:r>
              <a:rPr sz="1150" spc="-85" dirty="0">
                <a:latin typeface="Trebuchet MS"/>
                <a:cs typeface="Trebuchet MS"/>
              </a:rPr>
              <a:t>interactive</a:t>
            </a:r>
            <a:r>
              <a:rPr sz="1150" spc="-50" dirty="0">
                <a:latin typeface="Trebuchet MS"/>
                <a:cs typeface="Trebuchet MS"/>
              </a:rPr>
              <a:t> dashboard</a:t>
            </a:r>
            <a:r>
              <a:rPr sz="1150" spc="-90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with</a:t>
            </a:r>
            <a:r>
              <a:rPr sz="1150" spc="-60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embedded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analysis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25" dirty="0">
                <a:latin typeface="Trebuchet MS"/>
                <a:cs typeface="Trebuchet MS"/>
              </a:rPr>
              <a:t>capabilities </a:t>
            </a:r>
            <a:r>
              <a:rPr sz="1150" spc="-80" dirty="0">
                <a:latin typeface="Trebuchet MS"/>
                <a:cs typeface="Trebuchet MS"/>
              </a:rPr>
              <a:t>that</a:t>
            </a:r>
            <a:r>
              <a:rPr sz="1150" spc="-95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allows</a:t>
            </a:r>
            <a:r>
              <a:rPr sz="1150" spc="-30" dirty="0">
                <a:latin typeface="Trebuchet MS"/>
                <a:cs typeface="Trebuchet MS"/>
              </a:rPr>
              <a:t> </a:t>
            </a:r>
            <a:r>
              <a:rPr sz="1150" spc="-70" dirty="0">
                <a:latin typeface="Trebuchet MS"/>
                <a:cs typeface="Trebuchet MS"/>
              </a:rPr>
              <a:t>users</a:t>
            </a:r>
            <a:r>
              <a:rPr sz="1150" spc="-55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to</a:t>
            </a:r>
            <a:r>
              <a:rPr sz="1150" spc="-5" dirty="0">
                <a:latin typeface="Trebuchet MS"/>
                <a:cs typeface="Trebuchet MS"/>
              </a:rPr>
              <a:t> </a:t>
            </a:r>
            <a:r>
              <a:rPr sz="1150" spc="-70" dirty="0">
                <a:latin typeface="Trebuchet MS"/>
                <a:cs typeface="Trebuchet MS"/>
              </a:rPr>
              <a:t>quickly</a:t>
            </a:r>
            <a:r>
              <a:rPr sz="1150" spc="-65" dirty="0">
                <a:latin typeface="Trebuchet MS"/>
                <a:cs typeface="Trebuchet MS"/>
              </a:rPr>
              <a:t> </a:t>
            </a:r>
            <a:r>
              <a:rPr sz="1150" spc="-70" dirty="0">
                <a:latin typeface="Trebuchet MS"/>
                <a:cs typeface="Trebuchet MS"/>
              </a:rPr>
              <a:t>generate</a:t>
            </a:r>
            <a:r>
              <a:rPr sz="1150" spc="-95" dirty="0">
                <a:latin typeface="Trebuchet MS"/>
                <a:cs typeface="Trebuchet MS"/>
              </a:rPr>
              <a:t> </a:t>
            </a:r>
            <a:r>
              <a:rPr sz="1150" spc="-85" dirty="0">
                <a:latin typeface="Trebuchet MS"/>
                <a:cs typeface="Trebuchet MS"/>
              </a:rPr>
              <a:t>at-</a:t>
            </a:r>
            <a:r>
              <a:rPr sz="1150" spc="-90" dirty="0">
                <a:latin typeface="Trebuchet MS"/>
                <a:cs typeface="Trebuchet MS"/>
              </a:rPr>
              <a:t>a-</a:t>
            </a:r>
            <a:r>
              <a:rPr sz="1150" spc="-55" dirty="0">
                <a:latin typeface="Trebuchet MS"/>
                <a:cs typeface="Trebuchet MS"/>
              </a:rPr>
              <a:t>glance</a:t>
            </a:r>
            <a:r>
              <a:rPr sz="1150" spc="-60" dirty="0">
                <a:latin typeface="Trebuchet MS"/>
                <a:cs typeface="Trebuchet MS"/>
              </a:rPr>
              <a:t> </a:t>
            </a:r>
            <a:r>
              <a:rPr sz="1150" spc="-10" dirty="0">
                <a:latin typeface="Trebuchet MS"/>
                <a:cs typeface="Trebuchet MS"/>
              </a:rPr>
              <a:t>reporting </a:t>
            </a:r>
            <a:r>
              <a:rPr sz="1150" spc="-30" dirty="0">
                <a:latin typeface="Trebuchet MS"/>
                <a:cs typeface="Trebuchet MS"/>
              </a:rPr>
              <a:t>and</a:t>
            </a:r>
            <a:r>
              <a:rPr sz="1150" spc="-90" dirty="0">
                <a:latin typeface="Trebuchet MS"/>
                <a:cs typeface="Trebuchet MS"/>
              </a:rPr>
              <a:t> </a:t>
            </a:r>
            <a:r>
              <a:rPr sz="1150" spc="-70" dirty="0">
                <a:latin typeface="Trebuchet MS"/>
                <a:cs typeface="Trebuchet MS"/>
              </a:rPr>
              <a:t>identify</a:t>
            </a:r>
            <a:r>
              <a:rPr sz="1150" spc="-114" dirty="0">
                <a:latin typeface="Trebuchet MS"/>
                <a:cs typeface="Trebuchet MS"/>
              </a:rPr>
              <a:t> </a:t>
            </a:r>
            <a:r>
              <a:rPr sz="1150" spc="-75" dirty="0">
                <a:latin typeface="Trebuchet MS"/>
                <a:cs typeface="Trebuchet MS"/>
              </a:rPr>
              <a:t>areas</a:t>
            </a:r>
            <a:r>
              <a:rPr sz="1150" spc="-60" dirty="0">
                <a:latin typeface="Trebuchet MS"/>
                <a:cs typeface="Trebuchet MS"/>
              </a:rPr>
              <a:t> </a:t>
            </a:r>
            <a:r>
              <a:rPr sz="1150" spc="-80" dirty="0">
                <a:latin typeface="Trebuchet MS"/>
                <a:cs typeface="Trebuchet MS"/>
              </a:rPr>
              <a:t>that</a:t>
            </a:r>
            <a:r>
              <a:rPr sz="1150" spc="-55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need</a:t>
            </a:r>
            <a:r>
              <a:rPr sz="1150" spc="-135" dirty="0">
                <a:latin typeface="Trebuchet MS"/>
                <a:cs typeface="Trebuchet MS"/>
              </a:rPr>
              <a:t> </a:t>
            </a:r>
            <a:r>
              <a:rPr sz="1150" spc="-65" dirty="0">
                <a:latin typeface="Trebuchet MS"/>
                <a:cs typeface="Trebuchet MS"/>
              </a:rPr>
              <a:t>immediate</a:t>
            </a:r>
            <a:r>
              <a:rPr sz="1150" spc="-180" dirty="0">
                <a:latin typeface="Trebuchet MS"/>
                <a:cs typeface="Trebuchet MS"/>
              </a:rPr>
              <a:t> </a:t>
            </a:r>
            <a:r>
              <a:rPr sz="1150" spc="-10" dirty="0">
                <a:latin typeface="Trebuchet MS"/>
                <a:cs typeface="Trebuchet MS"/>
              </a:rPr>
              <a:t>attention.</a:t>
            </a:r>
            <a:endParaRPr sz="1150">
              <a:latin typeface="Trebuchet MS"/>
              <a:cs typeface="Trebuchet MS"/>
            </a:endParaRPr>
          </a:p>
          <a:p>
            <a:pPr marL="438784" indent="-82550">
              <a:lnSpc>
                <a:spcPts val="1350"/>
              </a:lnSpc>
              <a:spcBef>
                <a:spcPts val="1230"/>
              </a:spcBef>
              <a:buSzPct val="91304"/>
              <a:buChar char="•"/>
              <a:tabLst>
                <a:tab pos="438784" algn="l"/>
              </a:tabLst>
            </a:pPr>
            <a:r>
              <a:rPr sz="1150" spc="-35" dirty="0">
                <a:latin typeface="Trebuchet MS"/>
                <a:cs typeface="Trebuchet MS"/>
              </a:rPr>
              <a:t>Mobile</a:t>
            </a:r>
            <a:r>
              <a:rPr sz="1150" spc="-60" dirty="0">
                <a:latin typeface="Trebuchet MS"/>
                <a:cs typeface="Trebuchet MS"/>
              </a:rPr>
              <a:t> </a:t>
            </a:r>
            <a:r>
              <a:rPr sz="1150" spc="-10" dirty="0">
                <a:latin typeface="Trebuchet MS"/>
                <a:cs typeface="Trebuchet MS"/>
              </a:rPr>
              <a:t>Friendly</a:t>
            </a:r>
            <a:endParaRPr sz="1150">
              <a:latin typeface="Trebuchet MS"/>
              <a:cs typeface="Trebuchet MS"/>
            </a:endParaRPr>
          </a:p>
          <a:p>
            <a:pPr marL="445134" indent="-82550">
              <a:lnSpc>
                <a:spcPts val="1320"/>
              </a:lnSpc>
              <a:buSzPct val="91304"/>
              <a:buChar char="•"/>
              <a:tabLst>
                <a:tab pos="445134" algn="l"/>
              </a:tabLst>
            </a:pPr>
            <a:r>
              <a:rPr sz="1150" spc="-70" dirty="0">
                <a:latin typeface="Trebuchet MS"/>
                <a:cs typeface="Trebuchet MS"/>
              </a:rPr>
              <a:t>Inventory</a:t>
            </a:r>
            <a:r>
              <a:rPr sz="1150" spc="-25" dirty="0">
                <a:latin typeface="Trebuchet MS"/>
                <a:cs typeface="Trebuchet MS"/>
              </a:rPr>
              <a:t> </a:t>
            </a:r>
            <a:r>
              <a:rPr sz="1150" spc="-10" dirty="0">
                <a:latin typeface="Trebuchet MS"/>
                <a:cs typeface="Trebuchet MS"/>
              </a:rPr>
              <a:t>Management</a:t>
            </a:r>
            <a:endParaRPr sz="1150">
              <a:latin typeface="Trebuchet MS"/>
              <a:cs typeface="Trebuchet MS"/>
            </a:endParaRPr>
          </a:p>
          <a:p>
            <a:pPr marL="447675" indent="-82550">
              <a:lnSpc>
                <a:spcPts val="1320"/>
              </a:lnSpc>
              <a:buSzPct val="91304"/>
              <a:buChar char="•"/>
              <a:tabLst>
                <a:tab pos="447675" algn="l"/>
              </a:tabLst>
            </a:pPr>
            <a:r>
              <a:rPr sz="1150" spc="-10" dirty="0">
                <a:latin typeface="Trebuchet MS"/>
                <a:cs typeface="Trebuchet MS"/>
              </a:rPr>
              <a:t>Reporting</a:t>
            </a:r>
            <a:endParaRPr sz="1150">
              <a:latin typeface="Trebuchet MS"/>
              <a:cs typeface="Trebuchet MS"/>
            </a:endParaRPr>
          </a:p>
          <a:p>
            <a:pPr marL="432434" indent="-82550">
              <a:lnSpc>
                <a:spcPts val="1320"/>
              </a:lnSpc>
              <a:buSzPct val="91304"/>
              <a:buChar char="•"/>
              <a:tabLst>
                <a:tab pos="432434" algn="l"/>
              </a:tabLst>
            </a:pPr>
            <a:r>
              <a:rPr sz="1150" spc="-50" dirty="0">
                <a:latin typeface="Trebuchet MS"/>
                <a:cs typeface="Trebuchet MS"/>
              </a:rPr>
              <a:t>Case</a:t>
            </a:r>
            <a:r>
              <a:rPr sz="1150" spc="-65" dirty="0">
                <a:latin typeface="Trebuchet MS"/>
                <a:cs typeface="Trebuchet MS"/>
              </a:rPr>
              <a:t> </a:t>
            </a:r>
            <a:r>
              <a:rPr sz="1150" spc="-10" dirty="0">
                <a:latin typeface="Trebuchet MS"/>
                <a:cs typeface="Trebuchet MS"/>
              </a:rPr>
              <a:t>Breaks</a:t>
            </a:r>
            <a:endParaRPr sz="1150">
              <a:latin typeface="Trebuchet MS"/>
              <a:cs typeface="Trebuchet MS"/>
            </a:endParaRPr>
          </a:p>
          <a:p>
            <a:pPr marL="441325" indent="-82550">
              <a:lnSpc>
                <a:spcPts val="1350"/>
              </a:lnSpc>
              <a:buSzPct val="91304"/>
              <a:buChar char="•"/>
              <a:tabLst>
                <a:tab pos="441325" algn="l"/>
              </a:tabLst>
            </a:pPr>
            <a:r>
              <a:rPr sz="1150" spc="-65" dirty="0">
                <a:latin typeface="Trebuchet MS"/>
                <a:cs typeface="Trebuchet MS"/>
              </a:rPr>
              <a:t>Global</a:t>
            </a:r>
            <a:r>
              <a:rPr sz="1150" spc="10" dirty="0">
                <a:latin typeface="Trebuchet MS"/>
                <a:cs typeface="Trebuchet MS"/>
              </a:rPr>
              <a:t> </a:t>
            </a:r>
            <a:r>
              <a:rPr sz="1150" spc="-110" dirty="0">
                <a:latin typeface="Trebuchet MS"/>
                <a:cs typeface="Trebuchet MS"/>
              </a:rPr>
              <a:t>Price </a:t>
            </a:r>
            <a:r>
              <a:rPr sz="1150" spc="-10" dirty="0">
                <a:latin typeface="Trebuchet MS"/>
                <a:cs typeface="Trebuchet MS"/>
              </a:rPr>
              <a:t>Changes</a:t>
            </a:r>
            <a:endParaRPr sz="115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095241" y="7885296"/>
            <a:ext cx="1704339" cy="92265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sz="1300" b="1" spc="-80" dirty="0">
                <a:solidFill>
                  <a:srgbClr val="C0151B"/>
                </a:solidFill>
                <a:latin typeface="Trebuchet MS"/>
                <a:cs typeface="Trebuchet MS"/>
              </a:rPr>
              <a:t>ADDITIONAL</a:t>
            </a:r>
            <a:r>
              <a:rPr sz="1300" b="1" spc="55" dirty="0">
                <a:solidFill>
                  <a:srgbClr val="C0151B"/>
                </a:solidFill>
                <a:latin typeface="Trebuchet MS"/>
                <a:cs typeface="Trebuchet MS"/>
              </a:rPr>
              <a:t> </a:t>
            </a:r>
            <a:r>
              <a:rPr sz="1300" b="1" spc="-10" dirty="0">
                <a:solidFill>
                  <a:srgbClr val="C0151B"/>
                </a:solidFill>
                <a:latin typeface="Trebuchet MS"/>
                <a:cs typeface="Trebuchet MS"/>
              </a:rPr>
              <a:t>FEATURES</a:t>
            </a:r>
            <a:endParaRPr sz="1300">
              <a:latin typeface="Trebuchet MS"/>
              <a:cs typeface="Trebuchet MS"/>
            </a:endParaRPr>
          </a:p>
          <a:p>
            <a:pPr marL="430530" indent="-82550">
              <a:lnSpc>
                <a:spcPts val="1350"/>
              </a:lnSpc>
              <a:spcBef>
                <a:spcPts val="80"/>
              </a:spcBef>
              <a:buSzPct val="91304"/>
              <a:buChar char="•"/>
              <a:tabLst>
                <a:tab pos="430530" algn="l"/>
              </a:tabLst>
            </a:pPr>
            <a:r>
              <a:rPr sz="1150" spc="-60" dirty="0">
                <a:latin typeface="Trebuchet MS"/>
                <a:cs typeface="Trebuchet MS"/>
              </a:rPr>
              <a:t>Scanner</a:t>
            </a:r>
            <a:r>
              <a:rPr sz="1150" spc="-25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Functionality</a:t>
            </a:r>
            <a:endParaRPr sz="1150">
              <a:latin typeface="Trebuchet MS"/>
              <a:cs typeface="Trebuchet MS"/>
            </a:endParaRPr>
          </a:p>
          <a:p>
            <a:pPr marL="427355" indent="-82550">
              <a:lnSpc>
                <a:spcPts val="1320"/>
              </a:lnSpc>
              <a:buSzPct val="91304"/>
              <a:buChar char="•"/>
              <a:tabLst>
                <a:tab pos="427355" algn="l"/>
              </a:tabLst>
            </a:pPr>
            <a:r>
              <a:rPr sz="1150" spc="-10" dirty="0">
                <a:latin typeface="Trebuchet MS"/>
                <a:cs typeface="Trebuchet MS"/>
              </a:rPr>
              <a:t>Vendors</a:t>
            </a:r>
            <a:endParaRPr sz="1150">
              <a:latin typeface="Trebuchet MS"/>
              <a:cs typeface="Trebuchet MS"/>
            </a:endParaRPr>
          </a:p>
          <a:p>
            <a:pPr marL="429895" indent="-82550">
              <a:lnSpc>
                <a:spcPts val="1320"/>
              </a:lnSpc>
              <a:buSzPct val="91304"/>
              <a:buChar char="•"/>
              <a:tabLst>
                <a:tab pos="429895" algn="l"/>
              </a:tabLst>
            </a:pPr>
            <a:r>
              <a:rPr sz="1150" spc="-65" dirty="0">
                <a:latin typeface="Trebuchet MS"/>
                <a:cs typeface="Trebuchet MS"/>
              </a:rPr>
              <a:t>30,000+</a:t>
            </a:r>
            <a:r>
              <a:rPr sz="1150" spc="-30" dirty="0">
                <a:latin typeface="Trebuchet MS"/>
                <a:cs typeface="Trebuchet MS"/>
              </a:rPr>
              <a:t> </a:t>
            </a:r>
            <a:r>
              <a:rPr sz="1150" spc="-20" dirty="0">
                <a:latin typeface="Trebuchet MS"/>
                <a:cs typeface="Trebuchet MS"/>
              </a:rPr>
              <a:t>SKUs</a:t>
            </a:r>
            <a:endParaRPr sz="1150">
              <a:latin typeface="Trebuchet MS"/>
              <a:cs typeface="Trebuchet MS"/>
            </a:endParaRPr>
          </a:p>
          <a:p>
            <a:pPr marL="436880" indent="-82550">
              <a:lnSpc>
                <a:spcPts val="1350"/>
              </a:lnSpc>
              <a:buSzPct val="91304"/>
              <a:buChar char="•"/>
              <a:tabLst>
                <a:tab pos="436880" algn="l"/>
              </a:tabLst>
            </a:pPr>
            <a:r>
              <a:rPr sz="1150" spc="-60" dirty="0">
                <a:latin typeface="Trebuchet MS"/>
                <a:cs typeface="Trebuchet MS"/>
              </a:rPr>
              <a:t>EMV</a:t>
            </a:r>
            <a:r>
              <a:rPr sz="1150" spc="-30" dirty="0">
                <a:latin typeface="Trebuchet MS"/>
                <a:cs typeface="Trebuchet MS"/>
              </a:rPr>
              <a:t> </a:t>
            </a:r>
            <a:r>
              <a:rPr sz="1150" spc="-10" dirty="0">
                <a:latin typeface="Trebuchet MS"/>
                <a:cs typeface="Trebuchet MS"/>
              </a:rPr>
              <a:t>Ready</a:t>
            </a:r>
            <a:endParaRPr sz="11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315</Words>
  <Application>Microsoft Office PowerPoint</Application>
  <PresentationFormat>Custom</PresentationFormat>
  <Paragraphs>45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</vt:lpstr>
      <vt:lpstr>Calibri</vt:lpstr>
      <vt:lpstr>Franklin Gothic Medium</vt:lpstr>
      <vt:lpstr>Tahoma</vt:lpstr>
      <vt:lpstr>Trebuchet MS</vt:lpstr>
      <vt:lpstr>Verdana</vt:lpstr>
      <vt:lpstr>Office Theme</vt:lpstr>
      <vt:lpstr>Successfully managing a beer, wine, or liquor store means facing a unique set of inventory challenges. Our dashboard and point of sale are designed to address the inventory requirements of retail liquor stores.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Successfully managing a beer, wine, or liquor store means facing a unique set of inventory challenges. Our dashboard and point of sale are designed to address the inventory requirements of retail liquor stores.</dc:title>
  <cp:lastModifiedBy>Jon Bomser</cp:lastModifiedBy>
  <cp:revision>1</cp:revision>
  <dcterms:created xsi:type="dcterms:W3CDTF">2024-03-13T15:42:27Z</dcterms:created>
  <dcterms:modified xsi:type="dcterms:W3CDTF">2024-03-14T14:30:00Z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2020-05-06T00:00:00Z</vt:filetime>
  </property>
  <property fmtid="{D5CDD505-2E9C-101B-9397-08002B2CF9AE}" pid="3" name="Creator">
    <vt:lpwstr>Adobe Photoshop CC 2019 (Windows)</vt:lpwstr>
  </property>
  <property fmtid="{D5CDD505-2E9C-101B-9397-08002B2CF9AE}" pid="4" name="LastSaved">
    <vt:filetime>2024-03-13T00:00:00Z</vt:filetime>
  </property>
  <property fmtid="{D5CDD505-2E9C-101B-9397-08002B2CF9AE}" pid="5" name="Producer">
    <vt:lpwstr>Adobe Photoshop for Windows -- Image Conversion Plug-in</vt:lpwstr>
  </property>
</Properties>
</file>