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CC51E8-30B9-4663-AACF-EE9ACF70799D}" v="1" dt="2024-03-14T14:30:11.6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91CC51E8-30B9-4663-AACF-EE9ACF70799D}"/>
    <pc:docChg chg="undo custSel modSld">
      <pc:chgData name="Jon Bomser" userId="7351062b-4bb3-44eb-8fc3-7479f54a1811" providerId="ADAL" clId="{91CC51E8-30B9-4663-AACF-EE9ACF70799D}" dt="2024-03-14T14:30:36.427" v="7" actId="207"/>
      <pc:docMkLst>
        <pc:docMk/>
      </pc:docMkLst>
      <pc:sldChg chg="addSp modSp mod">
        <pc:chgData name="Jon Bomser" userId="7351062b-4bb3-44eb-8fc3-7479f54a1811" providerId="ADAL" clId="{91CC51E8-30B9-4663-AACF-EE9ACF70799D}" dt="2024-03-14T14:30:36.427" v="7" actId="207"/>
        <pc:sldMkLst>
          <pc:docMk/>
          <pc:sldMk cId="0" sldId="256"/>
        </pc:sldMkLst>
        <pc:spChg chg="mod">
          <ac:chgData name="Jon Bomser" userId="7351062b-4bb3-44eb-8fc3-7479f54a1811" providerId="ADAL" clId="{91CC51E8-30B9-4663-AACF-EE9ACF70799D}" dt="2024-03-14T14:30:28.977" v="5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Jon Bomser" userId="7351062b-4bb3-44eb-8fc3-7479f54a1811" providerId="ADAL" clId="{91CC51E8-30B9-4663-AACF-EE9ACF70799D}" dt="2024-03-14T14:30:32.721" v="6" actId="207"/>
          <ac:spMkLst>
            <pc:docMk/>
            <pc:sldMk cId="0" sldId="256"/>
            <ac:spMk id="6" creationId="{00000000-0000-0000-0000-000000000000}"/>
          </ac:spMkLst>
        </pc:spChg>
        <pc:spChg chg="mod">
          <ac:chgData name="Jon Bomser" userId="7351062b-4bb3-44eb-8fc3-7479f54a1811" providerId="ADAL" clId="{91CC51E8-30B9-4663-AACF-EE9ACF70799D}" dt="2024-03-14T14:30:36.427" v="7" actId="207"/>
          <ac:spMkLst>
            <pc:docMk/>
            <pc:sldMk cId="0" sldId="256"/>
            <ac:spMk id="7" creationId="{00000000-0000-0000-0000-000000000000}"/>
          </ac:spMkLst>
        </pc:spChg>
        <pc:spChg chg="add mod">
          <ac:chgData name="Jon Bomser" userId="7351062b-4bb3-44eb-8fc3-7479f54a1811" providerId="ADAL" clId="{91CC51E8-30B9-4663-AACF-EE9ACF70799D}" dt="2024-03-14T14:30:22.714" v="4" actId="14100"/>
          <ac:spMkLst>
            <pc:docMk/>
            <pc:sldMk cId="0" sldId="256"/>
            <ac:spMk id="8" creationId="{A7E8410D-C15E-1D94-7169-8F1E3780B793}"/>
          </ac:spMkLst>
        </pc:spChg>
        <pc:spChg chg="add mod">
          <ac:chgData name="Jon Bomser" userId="7351062b-4bb3-44eb-8fc3-7479f54a1811" providerId="ADAL" clId="{91CC51E8-30B9-4663-AACF-EE9ACF70799D}" dt="2024-03-14T14:30:18.491" v="1" actId="1076"/>
          <ac:spMkLst>
            <pc:docMk/>
            <pc:sldMk cId="0" sldId="256"/>
            <ac:spMk id="9" creationId="{337BEB31-7FCB-A2A1-E2D5-3D1E36C81798}"/>
          </ac:spMkLst>
        </pc:spChg>
        <pc:spChg chg="add mod">
          <ac:chgData name="Jon Bomser" userId="7351062b-4bb3-44eb-8fc3-7479f54a1811" providerId="ADAL" clId="{91CC51E8-30B9-4663-AACF-EE9ACF70799D}" dt="2024-03-14T14:30:18.491" v="1" actId="1076"/>
          <ac:spMkLst>
            <pc:docMk/>
            <pc:sldMk cId="0" sldId="256"/>
            <ac:spMk id="10" creationId="{3A2174B2-9A66-E743-1952-780FD82FB4B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5807" y="0"/>
            <a:ext cx="4718304" cy="91318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FBFBF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FBFBF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FBFBF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163" y="291338"/>
            <a:ext cx="6164072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rgbClr val="FBFBFB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info@paradisepos.com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2324" y="9273612"/>
            <a:ext cx="1323975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40" dirty="0">
                <a:latin typeface="Calibri"/>
                <a:cs typeface="Calibri"/>
              </a:rPr>
              <a:t>877-777-5530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62721" y="9273612"/>
            <a:ext cx="2162175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20" dirty="0">
                <a:latin typeface="Calibri"/>
                <a:cs typeface="Calibri"/>
                <a:hlinkClick r:id="rId2"/>
              </a:rPr>
              <a:t>i</a:t>
            </a:r>
            <a:r>
              <a:rPr sz="1700" spc="35" dirty="0">
                <a:latin typeface="Calibri"/>
                <a:cs typeface="Calibri"/>
                <a:hlinkClick r:id="rId2"/>
              </a:rPr>
              <a:t>n</a:t>
            </a:r>
            <a:r>
              <a:rPr sz="1700" spc="-10" dirty="0">
                <a:latin typeface="Calibri"/>
                <a:cs typeface="Calibri"/>
                <a:hlinkClick r:id="rId2"/>
              </a:rPr>
              <a:t>f</a:t>
            </a:r>
            <a:r>
              <a:rPr sz="1700" spc="45" dirty="0">
                <a:latin typeface="Calibri"/>
                <a:cs typeface="Calibri"/>
                <a:hlinkClick r:id="rId2"/>
              </a:rPr>
              <a:t>o</a:t>
            </a:r>
            <a:r>
              <a:rPr sz="1700" spc="85" dirty="0">
                <a:latin typeface="Calibri"/>
                <a:cs typeface="Calibri"/>
                <a:hlinkClick r:id="rId2"/>
              </a:rPr>
              <a:t>@</a:t>
            </a:r>
            <a:r>
              <a:rPr sz="1700" spc="45" dirty="0">
                <a:latin typeface="Calibri"/>
                <a:cs typeface="Calibri"/>
                <a:hlinkClick r:id="rId2"/>
              </a:rPr>
              <a:t>pa</a:t>
            </a:r>
            <a:r>
              <a:rPr sz="1700" spc="-10" dirty="0">
                <a:latin typeface="Calibri"/>
                <a:cs typeface="Calibri"/>
                <a:hlinkClick r:id="rId2"/>
              </a:rPr>
              <a:t>r</a:t>
            </a:r>
            <a:r>
              <a:rPr sz="1700" spc="40" dirty="0">
                <a:latin typeface="Calibri"/>
                <a:cs typeface="Calibri"/>
                <a:hlinkClick r:id="rId2"/>
              </a:rPr>
              <a:t>adise</a:t>
            </a:r>
            <a:r>
              <a:rPr sz="1700" spc="45" dirty="0">
                <a:latin typeface="Calibri"/>
                <a:cs typeface="Calibri"/>
                <a:hlinkClick r:id="rId2"/>
              </a:rPr>
              <a:t>pos</a:t>
            </a:r>
            <a:r>
              <a:rPr sz="1700" spc="20" dirty="0">
                <a:latin typeface="Calibri"/>
                <a:cs typeface="Calibri"/>
                <a:hlinkClick r:id="rId2"/>
              </a:rPr>
              <a:t>.</a:t>
            </a:r>
            <a:r>
              <a:rPr sz="1700" spc="25" dirty="0">
                <a:latin typeface="Calibri"/>
                <a:cs typeface="Calibri"/>
                <a:hlinkClick r:id="rId2"/>
              </a:rPr>
              <a:t>c</a:t>
            </a:r>
            <a:r>
              <a:rPr sz="1700" spc="45" dirty="0">
                <a:latin typeface="Calibri"/>
                <a:cs typeface="Calibri"/>
                <a:hlinkClick r:id="rId2"/>
              </a:rPr>
              <a:t>o</a:t>
            </a:r>
            <a:r>
              <a:rPr sz="1700" spc="75" dirty="0">
                <a:latin typeface="Calibri"/>
                <a:cs typeface="Calibri"/>
                <a:hlinkClick r:id="rId2"/>
              </a:rPr>
              <a:t>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9301" y="9273612"/>
            <a:ext cx="2136140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35" dirty="0">
                <a:latin typeface="Calibri"/>
                <a:cs typeface="Calibri"/>
                <a:hlinkClick r:id="rId3"/>
              </a:rPr>
              <a:t>www.paradisepos.com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0596" y="6943939"/>
            <a:ext cx="3652520" cy="149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6535" indent="-204470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7170" algn="l"/>
              </a:tabLst>
            </a:pP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Customizable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55" dirty="0">
                <a:solidFill>
                  <a:schemeClr val="bg1"/>
                </a:solidFill>
                <a:latin typeface="Calibri"/>
                <a:cs typeface="Calibri"/>
              </a:rPr>
              <a:t>Menu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6535" indent="-20447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7170" algn="l"/>
              </a:tabLst>
            </a:pP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Scale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65" dirty="0">
                <a:solidFill>
                  <a:schemeClr val="bg1"/>
                </a:solidFill>
                <a:latin typeface="Calibri"/>
                <a:cs typeface="Calibri"/>
              </a:rPr>
              <a:t>&amp;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Barcode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25" dirty="0">
                <a:solidFill>
                  <a:schemeClr val="bg1"/>
                </a:solidFill>
                <a:latin typeface="Calibri"/>
                <a:cs typeface="Calibri"/>
              </a:rPr>
              <a:t>Integration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20" dirty="0">
                <a:solidFill>
                  <a:schemeClr val="bg1"/>
                </a:solidFill>
                <a:latin typeface="Calibri"/>
                <a:cs typeface="Calibri"/>
              </a:rPr>
              <a:t>Gift</a:t>
            </a:r>
            <a:r>
              <a:rPr sz="230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65" dirty="0">
                <a:solidFill>
                  <a:schemeClr val="bg1"/>
                </a:solidFill>
                <a:latin typeface="Calibri"/>
                <a:cs typeface="Calibri"/>
              </a:rPr>
              <a:t>&amp;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0" dirty="0">
                <a:solidFill>
                  <a:schemeClr val="bg1"/>
                </a:solidFill>
                <a:latin typeface="Calibri"/>
                <a:cs typeface="Calibri"/>
              </a:rPr>
              <a:t>Loyalty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Program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31232" y="6943939"/>
            <a:ext cx="2658745" cy="149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6535" indent="-204470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7170" algn="l"/>
              </a:tabLst>
            </a:pPr>
            <a:r>
              <a:rPr sz="2300" spc="50" dirty="0">
                <a:solidFill>
                  <a:schemeClr val="bg1"/>
                </a:solidFill>
                <a:latin typeface="Calibri"/>
                <a:cs typeface="Calibri"/>
              </a:rPr>
              <a:t>Oﬄine</a:t>
            </a:r>
            <a:r>
              <a:rPr sz="2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Capabilities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6535" indent="-204470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7170" algn="l"/>
              </a:tabLst>
            </a:pPr>
            <a:r>
              <a:rPr sz="2300" spc="40" dirty="0">
                <a:solidFill>
                  <a:schemeClr val="bg1"/>
                </a:solidFill>
                <a:latin typeface="Calibri"/>
                <a:cs typeface="Calibri"/>
              </a:rPr>
              <a:t>In-Depth</a:t>
            </a:r>
            <a:r>
              <a:rPr sz="2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Reporting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45" dirty="0">
                <a:solidFill>
                  <a:schemeClr val="bg1"/>
                </a:solidFill>
                <a:latin typeface="Calibri"/>
                <a:cs typeface="Calibri"/>
              </a:rPr>
              <a:t>Labor</a:t>
            </a:r>
            <a:r>
              <a:rPr sz="2300" spc="-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45" dirty="0">
                <a:solidFill>
                  <a:schemeClr val="bg1"/>
                </a:solidFill>
                <a:latin typeface="Calibri"/>
                <a:cs typeface="Calibri"/>
              </a:rPr>
              <a:t>Management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3535" y="4970246"/>
            <a:ext cx="6558280" cy="133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7600"/>
              </a:lnSpc>
              <a:spcBef>
                <a:spcPts val="100"/>
              </a:spcBef>
            </a:pP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Our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quick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service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software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supports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your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team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from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2000" spc="-43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moment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customers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approach the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counter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until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they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receive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 their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orders </a:t>
            </a:r>
            <a:r>
              <a:rPr sz="2000" spc="80" dirty="0">
                <a:solidFill>
                  <a:schemeClr val="bg1"/>
                </a:solidFill>
                <a:latin typeface="Calibri"/>
                <a:cs typeface="Calibri"/>
              </a:rPr>
              <a:t>—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enabling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your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employees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provide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2000" spc="15" dirty="0">
                <a:solidFill>
                  <a:schemeClr val="bg1"/>
                </a:solidFill>
                <a:latin typeface="Calibri"/>
                <a:cs typeface="Calibri"/>
              </a:rPr>
              <a:t>fast, 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accurate,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efficient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service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your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customers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expect.</a:t>
            </a:r>
            <a:endParaRPr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E8410D-C15E-1D94-7169-8F1E3780B793}"/>
              </a:ext>
            </a:extLst>
          </p:cNvPr>
          <p:cNvSpPr/>
          <p:nvPr/>
        </p:nvSpPr>
        <p:spPr>
          <a:xfrm>
            <a:off x="-20216" y="8686800"/>
            <a:ext cx="7792616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7BEB31-7FCB-A2A1-E2D5-3D1E36C81798}"/>
              </a:ext>
            </a:extLst>
          </p:cNvPr>
          <p:cNvSpPr txBox="1"/>
          <p:nvPr/>
        </p:nvSpPr>
        <p:spPr>
          <a:xfrm>
            <a:off x="398884" y="8895545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2174B2-9A66-E743-1952-780FD82FB4B1}"/>
              </a:ext>
            </a:extLst>
          </p:cNvPr>
          <p:cNvSpPr txBox="1"/>
          <p:nvPr/>
        </p:nvSpPr>
        <p:spPr>
          <a:xfrm>
            <a:off x="6282165" y="90494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4163" y="291338"/>
            <a:ext cx="348297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5" dirty="0"/>
              <a:t>Quiel&lt;</a:t>
            </a:r>
            <a:r>
              <a:rPr spc="-185" dirty="0"/>
              <a:t> </a:t>
            </a:r>
            <a:r>
              <a:rPr spc="-160" dirty="0"/>
              <a:t>Servic</a:t>
            </a:r>
            <a:r>
              <a:rPr spc="-190" dirty="0"/>
              <a:t>e</a:t>
            </a:r>
            <a:r>
              <a:rPr spc="-114" dirty="0"/>
              <a:t> </a:t>
            </a:r>
            <a:r>
              <a:rPr spc="-235" dirty="0"/>
              <a:t>&amp;</a:t>
            </a:r>
            <a:r>
              <a:rPr spc="75" dirty="0"/>
              <a:t> </a:t>
            </a:r>
            <a:r>
              <a:rPr spc="-175" dirty="0"/>
              <a:t>Paradise</a:t>
            </a:r>
            <a:r>
              <a:rPr spc="-45" dirty="0"/>
              <a:t> </a:t>
            </a:r>
            <a:r>
              <a:rPr spc="-180" dirty="0"/>
              <a:t>POS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8947" y="877824"/>
            <a:ext cx="3674110" cy="5793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250190">
              <a:lnSpc>
                <a:spcPct val="109100"/>
              </a:lnSpc>
              <a:spcBef>
                <a:spcPts val="100"/>
              </a:spcBef>
            </a:pPr>
            <a:r>
              <a:rPr sz="1100" spc="-65" dirty="0">
                <a:latin typeface="Verdana"/>
                <a:cs typeface="Verdana"/>
              </a:rPr>
              <a:t>Paradis</a:t>
            </a:r>
            <a:r>
              <a:rPr sz="1100" spc="-70" dirty="0">
                <a:latin typeface="Verdana"/>
                <a:cs typeface="Verdana"/>
              </a:rPr>
              <a:t>e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PO</a:t>
            </a:r>
            <a:r>
              <a:rPr sz="1100" spc="-100" dirty="0">
                <a:latin typeface="Verdana"/>
                <a:cs typeface="Verdana"/>
              </a:rPr>
              <a:t>S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offer</a:t>
            </a:r>
            <a:r>
              <a:rPr sz="1100" spc="-55" dirty="0">
                <a:latin typeface="Verdana"/>
                <a:cs typeface="Verdana"/>
              </a:rPr>
              <a:t>s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a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cutting-edge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iOS-based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poin</a:t>
            </a:r>
            <a:r>
              <a:rPr sz="1100" spc="-25" dirty="0">
                <a:latin typeface="Verdana"/>
                <a:cs typeface="Verdana"/>
              </a:rPr>
              <a:t>t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of  </a:t>
            </a:r>
            <a:r>
              <a:rPr sz="1100" spc="-65" dirty="0">
                <a:latin typeface="Verdana"/>
                <a:cs typeface="Verdana"/>
              </a:rPr>
              <a:t>sale </a:t>
            </a:r>
            <a:r>
              <a:rPr sz="1100" spc="-55" dirty="0">
                <a:latin typeface="Verdana"/>
                <a:cs typeface="Verdana"/>
              </a:rPr>
              <a:t>software </a:t>
            </a:r>
            <a:r>
              <a:rPr sz="1100" spc="-35" dirty="0">
                <a:latin typeface="Verdana"/>
                <a:cs typeface="Verdana"/>
              </a:rPr>
              <a:t>for technology </a:t>
            </a:r>
            <a:r>
              <a:rPr sz="1100" spc="-80" dirty="0">
                <a:latin typeface="Verdana"/>
                <a:cs typeface="Verdana"/>
              </a:rPr>
              <a:t>savvy </a:t>
            </a:r>
            <a:r>
              <a:rPr sz="1100" spc="-60" dirty="0">
                <a:latin typeface="Verdana"/>
                <a:cs typeface="Verdana"/>
              </a:rPr>
              <a:t>businesses </a:t>
            </a:r>
            <a:r>
              <a:rPr sz="1100" spc="-20" dirty="0">
                <a:latin typeface="Verdana"/>
                <a:cs typeface="Verdana"/>
              </a:rPr>
              <a:t>who 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demand </a:t>
            </a:r>
            <a:r>
              <a:rPr sz="1100" spc="-85" dirty="0">
                <a:latin typeface="Verdana"/>
                <a:cs typeface="Verdana"/>
              </a:rPr>
              <a:t>a </a:t>
            </a:r>
            <a:r>
              <a:rPr sz="1100" spc="-65" dirty="0">
                <a:latin typeface="Verdana"/>
                <a:cs typeface="Verdana"/>
              </a:rPr>
              <a:t>best-in-class </a:t>
            </a:r>
            <a:r>
              <a:rPr sz="1100" spc="-35" dirty="0">
                <a:latin typeface="Verdana"/>
                <a:cs typeface="Verdana"/>
              </a:rPr>
              <a:t>mobile </a:t>
            </a:r>
            <a:r>
              <a:rPr sz="1100" spc="-40" dirty="0">
                <a:latin typeface="Verdana"/>
                <a:cs typeface="Verdana"/>
              </a:rPr>
              <a:t>solution </a:t>
            </a:r>
            <a:r>
              <a:rPr sz="1100" spc="-35" dirty="0">
                <a:latin typeface="Verdana"/>
                <a:cs typeface="Verdana"/>
              </a:rPr>
              <a:t>for </a:t>
            </a:r>
            <a:r>
              <a:rPr sz="1100" spc="-45" dirty="0">
                <a:latin typeface="Verdana"/>
                <a:cs typeface="Verdana"/>
              </a:rPr>
              <a:t>their 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business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needs.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Verdana"/>
              <a:cs typeface="Verdana"/>
            </a:endParaRPr>
          </a:p>
          <a:p>
            <a:pPr marL="448945" indent="-73660">
              <a:lnSpc>
                <a:spcPct val="100000"/>
              </a:lnSpc>
              <a:buChar char="•"/>
              <a:tabLst>
                <a:tab pos="448945" algn="l"/>
              </a:tabLst>
            </a:pPr>
            <a:r>
              <a:rPr sz="1100" spc="-45" dirty="0">
                <a:latin typeface="Verdana"/>
                <a:cs typeface="Verdana"/>
              </a:rPr>
              <a:t>iPad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Ready</a:t>
            </a:r>
            <a:endParaRPr sz="1100">
              <a:latin typeface="Verdana"/>
              <a:cs typeface="Verdana"/>
            </a:endParaRPr>
          </a:p>
          <a:p>
            <a:pPr marL="457834" indent="-82550">
              <a:lnSpc>
                <a:spcPct val="100000"/>
              </a:lnSpc>
              <a:spcBef>
                <a:spcPts val="120"/>
              </a:spcBef>
              <a:buChar char="•"/>
              <a:tabLst>
                <a:tab pos="457834" algn="l"/>
              </a:tabLst>
            </a:pPr>
            <a:r>
              <a:rPr sz="1100" spc="-110" dirty="0">
                <a:latin typeface="Verdana"/>
                <a:cs typeface="Verdana"/>
              </a:rPr>
              <a:t>Easy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to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Learn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Interface</a:t>
            </a:r>
            <a:endParaRPr sz="1100">
              <a:latin typeface="Verdana"/>
              <a:cs typeface="Verdana"/>
            </a:endParaRPr>
          </a:p>
          <a:p>
            <a:pPr marL="448945" indent="-73660">
              <a:lnSpc>
                <a:spcPct val="100000"/>
              </a:lnSpc>
              <a:spcBef>
                <a:spcPts val="120"/>
              </a:spcBef>
              <a:buChar char="•"/>
              <a:tabLst>
                <a:tab pos="448945" algn="l"/>
              </a:tabLst>
            </a:pPr>
            <a:r>
              <a:rPr sz="1100" spc="-45" dirty="0">
                <a:latin typeface="Verdana"/>
                <a:cs typeface="Verdana"/>
              </a:rPr>
              <a:t>Outstanding</a:t>
            </a:r>
            <a:r>
              <a:rPr sz="1100" spc="-225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Tech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Support</a:t>
            </a:r>
            <a:endParaRPr sz="1100">
              <a:latin typeface="Verdana"/>
              <a:cs typeface="Verdana"/>
            </a:endParaRPr>
          </a:p>
          <a:p>
            <a:pPr marL="454659" indent="-80010">
              <a:lnSpc>
                <a:spcPct val="100000"/>
              </a:lnSpc>
              <a:spcBef>
                <a:spcPts val="120"/>
              </a:spcBef>
              <a:buChar char="•"/>
              <a:tabLst>
                <a:tab pos="455295" algn="l"/>
              </a:tabLst>
            </a:pPr>
            <a:r>
              <a:rPr sz="1100" spc="-20" dirty="0">
                <a:latin typeface="Verdana"/>
                <a:cs typeface="Verdana"/>
              </a:rPr>
              <a:t>Mobile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Access</a:t>
            </a:r>
            <a:endParaRPr sz="1100">
              <a:latin typeface="Verdana"/>
              <a:cs typeface="Verdana"/>
            </a:endParaRPr>
          </a:p>
          <a:p>
            <a:pPr marL="27305">
              <a:lnSpc>
                <a:spcPct val="100000"/>
              </a:lnSpc>
              <a:spcBef>
                <a:spcPts val="1135"/>
              </a:spcBef>
            </a:pPr>
            <a:r>
              <a:rPr sz="1650" b="1" spc="-180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650">
              <a:latin typeface="Trebuchet MS"/>
              <a:cs typeface="Trebuchet MS"/>
            </a:endParaRPr>
          </a:p>
          <a:p>
            <a:pPr marL="33655">
              <a:lnSpc>
                <a:spcPct val="100000"/>
              </a:lnSpc>
              <a:spcBef>
                <a:spcPts val="885"/>
              </a:spcBef>
            </a:pPr>
            <a:r>
              <a:rPr sz="1300" b="1" spc="-80" dirty="0">
                <a:solidFill>
                  <a:srgbClr val="C0151B"/>
                </a:solidFill>
                <a:latin typeface="Trebuchet MS"/>
                <a:cs typeface="Trebuchet MS"/>
              </a:rPr>
              <a:t>CUSTOMIZABLE</a:t>
            </a:r>
            <a:r>
              <a:rPr sz="1300" b="1" spc="-13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55" dirty="0">
                <a:solidFill>
                  <a:srgbClr val="C0151B"/>
                </a:solidFill>
                <a:latin typeface="Trebuchet MS"/>
                <a:cs typeface="Trebuchet MS"/>
              </a:rPr>
              <a:t>MENU</a:t>
            </a:r>
            <a:endParaRPr sz="1300">
              <a:latin typeface="Trebuchet MS"/>
              <a:cs typeface="Trebuchet MS"/>
            </a:endParaRPr>
          </a:p>
          <a:p>
            <a:pPr marL="12700" marR="12065" indent="5715">
              <a:lnSpc>
                <a:spcPts val="1320"/>
              </a:lnSpc>
              <a:spcBef>
                <a:spcPts val="170"/>
              </a:spcBef>
            </a:pPr>
            <a:r>
              <a:rPr sz="1150" spc="-70" dirty="0">
                <a:latin typeface="Trebuchet MS"/>
                <a:cs typeface="Trebuchet MS"/>
              </a:rPr>
              <a:t>Customize </a:t>
            </a:r>
            <a:r>
              <a:rPr sz="1150" spc="-40" dirty="0">
                <a:latin typeface="Trebuchet MS"/>
                <a:cs typeface="Trebuchet MS"/>
              </a:rPr>
              <a:t>menu </a:t>
            </a:r>
            <a:r>
              <a:rPr sz="1150" spc="-60" dirty="0">
                <a:latin typeface="Trebuchet MS"/>
                <a:cs typeface="Trebuchet MS"/>
              </a:rPr>
              <a:t>screens to </a:t>
            </a:r>
            <a:r>
              <a:rPr sz="1150" spc="-65" dirty="0">
                <a:latin typeface="Trebuchet MS"/>
                <a:cs typeface="Trebuchet MS"/>
              </a:rPr>
              <a:t>make </a:t>
            </a:r>
            <a:r>
              <a:rPr sz="1150" spc="-70" dirty="0">
                <a:latin typeface="Trebuchet MS"/>
                <a:cs typeface="Trebuchet MS"/>
              </a:rPr>
              <a:t>the </a:t>
            </a:r>
            <a:r>
              <a:rPr sz="1150" spc="-55" dirty="0">
                <a:latin typeface="Trebuchet MS"/>
                <a:cs typeface="Trebuchet MS"/>
              </a:rPr>
              <a:t>ordering </a:t>
            </a:r>
            <a:r>
              <a:rPr sz="1150" spc="-35" dirty="0">
                <a:latin typeface="Trebuchet MS"/>
                <a:cs typeface="Trebuchet MS"/>
              </a:rPr>
              <a:t>and </a:t>
            </a:r>
            <a:r>
              <a:rPr sz="1150" spc="-60" dirty="0">
                <a:latin typeface="Trebuchet MS"/>
                <a:cs typeface="Trebuchet MS"/>
              </a:rPr>
              <a:t>checkout </a:t>
            </a:r>
            <a:r>
              <a:rPr sz="1150" spc="-55" dirty="0">
                <a:latin typeface="Trebuchet MS"/>
                <a:cs typeface="Trebuchet MS"/>
              </a:rPr>
              <a:t> process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100" dirty="0">
                <a:latin typeface="Trebuchet MS"/>
                <a:cs typeface="Trebuchet MS"/>
              </a:rPr>
              <a:t>intuitive,</a:t>
            </a:r>
            <a:r>
              <a:rPr sz="1150" spc="8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simple,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and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95" dirty="0">
                <a:latin typeface="Trebuchet MS"/>
                <a:cs typeface="Trebuchet MS"/>
              </a:rPr>
              <a:t>accurate.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Easily</a:t>
            </a:r>
            <a:r>
              <a:rPr sz="1150" spc="-5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modify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or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change </a:t>
            </a:r>
            <a:r>
              <a:rPr sz="1150" spc="-33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menu </a:t>
            </a:r>
            <a:r>
              <a:rPr sz="1150" spc="-95" dirty="0">
                <a:latin typeface="Trebuchet MS"/>
                <a:cs typeface="Trebuchet MS"/>
              </a:rPr>
              <a:t>items, </a:t>
            </a:r>
            <a:r>
              <a:rPr sz="1150" spc="-85" dirty="0">
                <a:latin typeface="Trebuchet MS"/>
                <a:cs typeface="Trebuchet MS"/>
              </a:rPr>
              <a:t>pricing, </a:t>
            </a:r>
            <a:r>
              <a:rPr sz="1150" spc="-65" dirty="0">
                <a:latin typeface="Trebuchet MS"/>
                <a:cs typeface="Trebuchet MS"/>
              </a:rPr>
              <a:t>promotions, </a:t>
            </a:r>
            <a:r>
              <a:rPr sz="1150" spc="-55" dirty="0">
                <a:latin typeface="Trebuchet MS"/>
                <a:cs typeface="Trebuchet MS"/>
              </a:rPr>
              <a:t>or </a:t>
            </a:r>
            <a:r>
              <a:rPr sz="1150" spc="-65" dirty="0">
                <a:latin typeface="Trebuchet MS"/>
                <a:cs typeface="Trebuchet MS"/>
              </a:rPr>
              <a:t>specials </a:t>
            </a:r>
            <a:r>
              <a:rPr sz="1150" spc="-60" dirty="0">
                <a:latin typeface="Trebuchet MS"/>
                <a:cs typeface="Trebuchet MS"/>
              </a:rPr>
              <a:t>to </a:t>
            </a:r>
            <a:r>
              <a:rPr sz="1150" spc="-90" dirty="0">
                <a:latin typeface="Trebuchet MS"/>
                <a:cs typeface="Trebuchet MS"/>
              </a:rPr>
              <a:t>attract </a:t>
            </a:r>
            <a:r>
              <a:rPr sz="1150" spc="-40" dirty="0">
                <a:latin typeface="Trebuchet MS"/>
                <a:cs typeface="Trebuchet MS"/>
              </a:rPr>
              <a:t>new 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customers.</a:t>
            </a:r>
            <a:r>
              <a:rPr sz="1150" spc="-180" dirty="0">
                <a:latin typeface="Trebuchet MS"/>
                <a:cs typeface="Trebuchet MS"/>
              </a:rPr>
              <a:t> </a:t>
            </a:r>
            <a:r>
              <a:rPr sz="1150" spc="-125" dirty="0">
                <a:latin typeface="Trebuchet MS"/>
                <a:cs typeface="Trebuchet MS"/>
              </a:rPr>
              <a:t>T</a:t>
            </a:r>
            <a:r>
              <a:rPr sz="1150" spc="-20" dirty="0">
                <a:latin typeface="Trebuchet MS"/>
                <a:cs typeface="Trebuchet MS"/>
              </a:rPr>
              <a:t>h</a:t>
            </a:r>
            <a:r>
              <a:rPr sz="1150" spc="-55" dirty="0">
                <a:latin typeface="Trebuchet MS"/>
                <a:cs typeface="Trebuchet MS"/>
              </a:rPr>
              <a:t>e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145" dirty="0">
                <a:latin typeface="Trebuchet MS"/>
                <a:cs typeface="Trebuchet MS"/>
              </a:rPr>
              <a:t>P</a:t>
            </a:r>
            <a:r>
              <a:rPr sz="1150" spc="-75" dirty="0">
                <a:latin typeface="Trebuchet MS"/>
                <a:cs typeface="Trebuchet MS"/>
              </a:rPr>
              <a:t>arad</a:t>
            </a:r>
            <a:r>
              <a:rPr sz="1150" spc="-40" dirty="0">
                <a:latin typeface="Trebuchet MS"/>
                <a:cs typeface="Trebuchet MS"/>
              </a:rPr>
              <a:t>i</a:t>
            </a:r>
            <a:r>
              <a:rPr sz="1150" spc="-65" dirty="0">
                <a:latin typeface="Trebuchet MS"/>
                <a:cs typeface="Trebuchet MS"/>
              </a:rPr>
              <a:t>s</a:t>
            </a:r>
            <a:r>
              <a:rPr sz="1150" spc="-70" dirty="0">
                <a:latin typeface="Trebuchet MS"/>
                <a:cs typeface="Trebuchet MS"/>
              </a:rPr>
              <a:t>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PO</a:t>
            </a:r>
            <a:r>
              <a:rPr sz="1150" spc="-40" dirty="0">
                <a:latin typeface="Trebuchet MS"/>
                <a:cs typeface="Trebuchet MS"/>
              </a:rPr>
              <a:t>S</a:t>
            </a:r>
            <a:r>
              <a:rPr sz="1150" spc="-16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tra</a:t>
            </a:r>
            <a:r>
              <a:rPr sz="1150" spc="-130" dirty="0">
                <a:latin typeface="Trebuchet MS"/>
                <a:cs typeface="Trebuchet MS"/>
              </a:rPr>
              <a:t>i</a:t>
            </a:r>
            <a:r>
              <a:rPr sz="1150" spc="-60" dirty="0">
                <a:latin typeface="Trebuchet MS"/>
                <a:cs typeface="Trebuchet MS"/>
              </a:rPr>
              <a:t>n</a:t>
            </a:r>
            <a:r>
              <a:rPr sz="1150" spc="-130" dirty="0">
                <a:latin typeface="Trebuchet MS"/>
                <a:cs typeface="Trebuchet MS"/>
              </a:rPr>
              <a:t>i</a:t>
            </a:r>
            <a:r>
              <a:rPr sz="1150" spc="-60" dirty="0">
                <a:latin typeface="Trebuchet MS"/>
                <a:cs typeface="Trebuchet MS"/>
              </a:rPr>
              <a:t>n</a:t>
            </a:r>
            <a:r>
              <a:rPr sz="1150" spc="-65" dirty="0">
                <a:latin typeface="Trebuchet MS"/>
                <a:cs typeface="Trebuchet MS"/>
              </a:rPr>
              <a:t>g</a:t>
            </a:r>
            <a:r>
              <a:rPr sz="1150" spc="6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team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110" dirty="0">
                <a:latin typeface="Trebuchet MS"/>
                <a:cs typeface="Trebuchet MS"/>
              </a:rPr>
              <a:t>w</a:t>
            </a:r>
            <a:r>
              <a:rPr sz="1150" spc="-170" dirty="0">
                <a:latin typeface="Trebuchet MS"/>
                <a:cs typeface="Trebuchet MS"/>
              </a:rPr>
              <a:t>i</a:t>
            </a:r>
            <a:r>
              <a:rPr sz="1150" spc="-40" dirty="0">
                <a:latin typeface="Trebuchet MS"/>
                <a:cs typeface="Trebuchet MS"/>
              </a:rPr>
              <a:t>l</a:t>
            </a:r>
            <a:r>
              <a:rPr sz="1150" spc="-50" dirty="0">
                <a:latin typeface="Trebuchet MS"/>
                <a:cs typeface="Trebuchet MS"/>
              </a:rPr>
              <a:t>l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wor</a:t>
            </a:r>
            <a:r>
              <a:rPr sz="1150" spc="-55" dirty="0">
                <a:latin typeface="Trebuchet MS"/>
                <a:cs typeface="Trebuchet MS"/>
              </a:rPr>
              <a:t>k</a:t>
            </a:r>
            <a:r>
              <a:rPr sz="1150" spc="-145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w</a:t>
            </a:r>
            <a:r>
              <a:rPr sz="1150" spc="-140" dirty="0">
                <a:latin typeface="Trebuchet MS"/>
                <a:cs typeface="Trebuchet MS"/>
              </a:rPr>
              <a:t>i</a:t>
            </a:r>
            <a:r>
              <a:rPr sz="1150" spc="-55" dirty="0">
                <a:latin typeface="Trebuchet MS"/>
                <a:cs typeface="Trebuchet MS"/>
              </a:rPr>
              <a:t>t</a:t>
            </a:r>
            <a:r>
              <a:rPr sz="1150" spc="-85" dirty="0">
                <a:latin typeface="Trebuchet MS"/>
                <a:cs typeface="Trebuchet MS"/>
              </a:rPr>
              <a:t>h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you  </a:t>
            </a:r>
            <a:r>
              <a:rPr sz="1150" spc="-35" dirty="0">
                <a:latin typeface="Trebuchet MS"/>
                <a:cs typeface="Trebuchet MS"/>
              </a:rPr>
              <a:t>and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y</a:t>
            </a:r>
            <a:r>
              <a:rPr sz="1150" spc="-55" dirty="0">
                <a:latin typeface="Trebuchet MS"/>
                <a:cs typeface="Trebuchet MS"/>
              </a:rPr>
              <a:t>ou</a:t>
            </a:r>
            <a:r>
              <a:rPr sz="1150" spc="-45" dirty="0">
                <a:latin typeface="Trebuchet MS"/>
                <a:cs typeface="Trebuchet MS"/>
              </a:rPr>
              <a:t>r</a:t>
            </a:r>
            <a:r>
              <a:rPr sz="1150" spc="-13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staf</a:t>
            </a:r>
            <a:r>
              <a:rPr sz="1150" spc="-75" dirty="0">
                <a:latin typeface="Trebuchet MS"/>
                <a:cs typeface="Trebuchet MS"/>
              </a:rPr>
              <a:t>f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opt</a:t>
            </a:r>
            <a:r>
              <a:rPr sz="1150" spc="-135" dirty="0">
                <a:latin typeface="Trebuchet MS"/>
                <a:cs typeface="Trebuchet MS"/>
              </a:rPr>
              <a:t>i</a:t>
            </a:r>
            <a:r>
              <a:rPr sz="1150" spc="-95" dirty="0">
                <a:latin typeface="Trebuchet MS"/>
                <a:cs typeface="Trebuchet MS"/>
              </a:rPr>
              <a:t>m</a:t>
            </a:r>
            <a:r>
              <a:rPr sz="1150" spc="-135" dirty="0">
                <a:latin typeface="Trebuchet MS"/>
                <a:cs typeface="Trebuchet MS"/>
              </a:rPr>
              <a:t>i</a:t>
            </a:r>
            <a:r>
              <a:rPr sz="1150" spc="-50" dirty="0">
                <a:latin typeface="Trebuchet MS"/>
                <a:cs typeface="Trebuchet MS"/>
              </a:rPr>
              <a:t>z</a:t>
            </a:r>
            <a:r>
              <a:rPr sz="1150" spc="-70" dirty="0">
                <a:latin typeface="Trebuchet MS"/>
                <a:cs typeface="Trebuchet MS"/>
              </a:rPr>
              <a:t>e</a:t>
            </a:r>
            <a:r>
              <a:rPr sz="1150" spc="6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your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men</a:t>
            </a:r>
            <a:r>
              <a:rPr sz="1150" spc="-40" dirty="0">
                <a:latin typeface="Trebuchet MS"/>
                <a:cs typeface="Trebuchet MS"/>
              </a:rPr>
              <a:t>u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fo</a:t>
            </a:r>
            <a:r>
              <a:rPr sz="1150" spc="-75" dirty="0">
                <a:latin typeface="Trebuchet MS"/>
                <a:cs typeface="Trebuchet MS"/>
              </a:rPr>
              <a:t>r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y</a:t>
            </a:r>
            <a:r>
              <a:rPr sz="1150" spc="-55" dirty="0">
                <a:latin typeface="Trebuchet MS"/>
                <a:cs typeface="Trebuchet MS"/>
              </a:rPr>
              <a:t>ou</a:t>
            </a:r>
            <a:r>
              <a:rPr sz="1150" spc="-45" dirty="0">
                <a:latin typeface="Trebuchet MS"/>
                <a:cs typeface="Trebuchet MS"/>
              </a:rPr>
              <a:t>r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un</a:t>
            </a:r>
            <a:r>
              <a:rPr sz="1150" spc="-80" dirty="0">
                <a:latin typeface="Trebuchet MS"/>
                <a:cs typeface="Trebuchet MS"/>
              </a:rPr>
              <a:t>i</a:t>
            </a:r>
            <a:r>
              <a:rPr sz="1150" spc="-50" dirty="0">
                <a:latin typeface="Trebuchet MS"/>
                <a:cs typeface="Trebuchet MS"/>
              </a:rPr>
              <a:t>que </a:t>
            </a:r>
            <a:r>
              <a:rPr sz="1150" spc="-45" dirty="0">
                <a:latin typeface="Trebuchet MS"/>
                <a:cs typeface="Trebuchet MS"/>
              </a:rPr>
              <a:t>business  </a:t>
            </a:r>
            <a:r>
              <a:rPr sz="1150" spc="-55" dirty="0">
                <a:latin typeface="Trebuchet MS"/>
                <a:cs typeface="Trebuchet MS"/>
              </a:rPr>
              <a:t>need</a:t>
            </a:r>
            <a:r>
              <a:rPr sz="1150" spc="-30" dirty="0">
                <a:latin typeface="Trebuchet MS"/>
                <a:cs typeface="Trebuchet MS"/>
              </a:rPr>
              <a:t>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and</a:t>
            </a:r>
            <a:r>
              <a:rPr sz="1150" spc="-13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sho</a:t>
            </a:r>
            <a:r>
              <a:rPr sz="1150" spc="-35" dirty="0">
                <a:latin typeface="Trebuchet MS"/>
                <a:cs typeface="Trebuchet MS"/>
              </a:rPr>
              <a:t>w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you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h</a:t>
            </a:r>
            <a:r>
              <a:rPr sz="1150" spc="-15" dirty="0">
                <a:latin typeface="Trebuchet MS"/>
                <a:cs typeface="Trebuchet MS"/>
              </a:rPr>
              <a:t>o</a:t>
            </a:r>
            <a:r>
              <a:rPr sz="1150" spc="-35" dirty="0">
                <a:latin typeface="Trebuchet MS"/>
                <a:cs typeface="Trebuchet MS"/>
              </a:rPr>
              <a:t>w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eas</a:t>
            </a:r>
            <a:r>
              <a:rPr sz="1150" spc="-60" dirty="0">
                <a:latin typeface="Trebuchet MS"/>
                <a:cs typeface="Trebuchet MS"/>
              </a:rPr>
              <a:t>y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120" dirty="0">
                <a:latin typeface="Trebuchet MS"/>
                <a:cs typeface="Trebuchet MS"/>
              </a:rPr>
              <a:t>i</a:t>
            </a:r>
            <a:r>
              <a:rPr sz="1150" spc="-95" dirty="0">
                <a:latin typeface="Trebuchet MS"/>
                <a:cs typeface="Trebuchet MS"/>
              </a:rPr>
              <a:t>t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i</a:t>
            </a:r>
            <a:r>
              <a:rPr sz="1150" spc="-45" dirty="0">
                <a:latin typeface="Trebuchet MS"/>
                <a:cs typeface="Trebuchet MS"/>
              </a:rPr>
              <a:t>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chang</a:t>
            </a:r>
            <a:r>
              <a:rPr sz="1150" spc="-45" dirty="0">
                <a:latin typeface="Trebuchet MS"/>
                <a:cs typeface="Trebuchet MS"/>
              </a:rPr>
              <a:t>e </a:t>
            </a:r>
            <a:r>
              <a:rPr sz="1150" spc="-75" dirty="0">
                <a:latin typeface="Trebuchet MS"/>
                <a:cs typeface="Trebuchet MS"/>
              </a:rPr>
              <a:t>you</a:t>
            </a:r>
            <a:r>
              <a:rPr sz="1150" spc="-45" dirty="0">
                <a:latin typeface="Trebuchet MS"/>
                <a:cs typeface="Trebuchet MS"/>
              </a:rPr>
              <a:t>r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menu  </a:t>
            </a:r>
            <a:r>
              <a:rPr sz="1150" spc="-60" dirty="0">
                <a:latin typeface="Trebuchet MS"/>
                <a:cs typeface="Trebuchet MS"/>
              </a:rPr>
              <a:t>wheneve</a:t>
            </a:r>
            <a:r>
              <a:rPr sz="1150" spc="-45" dirty="0">
                <a:latin typeface="Trebuchet MS"/>
                <a:cs typeface="Trebuchet MS"/>
              </a:rPr>
              <a:t>r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you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want.</a:t>
            </a:r>
            <a:endParaRPr sz="1150">
              <a:latin typeface="Trebuchet MS"/>
              <a:cs typeface="Trebuchet MS"/>
            </a:endParaRPr>
          </a:p>
          <a:p>
            <a:pPr marL="445134" indent="-76835">
              <a:lnSpc>
                <a:spcPts val="1350"/>
              </a:lnSpc>
              <a:spcBef>
                <a:spcPts val="1225"/>
              </a:spcBef>
              <a:buChar char="•"/>
              <a:tabLst>
                <a:tab pos="445770" algn="l"/>
              </a:tabLst>
            </a:pPr>
            <a:r>
              <a:rPr sz="1150" spc="-80" dirty="0">
                <a:latin typeface="Trebuchet MS"/>
                <a:cs typeface="Trebuchet MS"/>
              </a:rPr>
              <a:t>Item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Maintenance</a:t>
            </a:r>
            <a:endParaRPr sz="1150">
              <a:latin typeface="Trebuchet MS"/>
              <a:cs typeface="Trebuchet MS"/>
            </a:endParaRPr>
          </a:p>
          <a:p>
            <a:pPr marL="442595" indent="-73660">
              <a:lnSpc>
                <a:spcPts val="1320"/>
              </a:lnSpc>
              <a:buChar char="•"/>
              <a:tabLst>
                <a:tab pos="442595" algn="l"/>
              </a:tabLst>
            </a:pPr>
            <a:r>
              <a:rPr sz="1150" spc="-55" dirty="0">
                <a:latin typeface="Trebuchet MS"/>
                <a:cs typeface="Trebuchet MS"/>
              </a:rPr>
              <a:t>Modifier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Maintenance</a:t>
            </a:r>
            <a:endParaRPr sz="1150">
              <a:latin typeface="Trebuchet MS"/>
              <a:cs typeface="Trebuchet MS"/>
            </a:endParaRPr>
          </a:p>
          <a:p>
            <a:pPr marL="442595" indent="-73660">
              <a:lnSpc>
                <a:spcPts val="1350"/>
              </a:lnSpc>
              <a:buChar char="•"/>
              <a:tabLst>
                <a:tab pos="442595" algn="l"/>
              </a:tabLst>
            </a:pPr>
            <a:r>
              <a:rPr sz="1150" spc="-40" dirty="0">
                <a:latin typeface="Trebuchet MS"/>
                <a:cs typeface="Trebuchet MS"/>
              </a:rPr>
              <a:t>Combo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Groups</a:t>
            </a:r>
            <a:endParaRPr sz="1150">
              <a:latin typeface="Trebuchet MS"/>
              <a:cs typeface="Trebuchet MS"/>
            </a:endParaRPr>
          </a:p>
          <a:p>
            <a:pPr marL="32384">
              <a:lnSpc>
                <a:spcPct val="100000"/>
              </a:lnSpc>
              <a:spcBef>
                <a:spcPts val="944"/>
              </a:spcBef>
            </a:pPr>
            <a:r>
              <a:rPr sz="1300" b="1" spc="-110" dirty="0">
                <a:solidFill>
                  <a:srgbClr val="C0151B"/>
                </a:solidFill>
                <a:latin typeface="Trebuchet MS"/>
                <a:cs typeface="Trebuchet MS"/>
              </a:rPr>
              <a:t>DELIVERY </a:t>
            </a:r>
            <a:r>
              <a:rPr sz="1300" b="1" spc="-175" dirty="0">
                <a:solidFill>
                  <a:srgbClr val="C0151B"/>
                </a:solidFill>
                <a:latin typeface="Trebuchet MS"/>
                <a:cs typeface="Trebuchet MS"/>
              </a:rPr>
              <a:t>&amp;</a:t>
            </a:r>
            <a:r>
              <a:rPr sz="1300" b="1" spc="-9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85" dirty="0">
                <a:solidFill>
                  <a:srgbClr val="C0151B"/>
                </a:solidFill>
                <a:latin typeface="Trebuchet MS"/>
                <a:cs typeface="Trebuchet MS"/>
              </a:rPr>
              <a:t>TO</a:t>
            </a:r>
            <a:r>
              <a:rPr sz="1300" b="1" spc="-2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10" dirty="0">
                <a:solidFill>
                  <a:srgbClr val="C0151B"/>
                </a:solidFill>
                <a:latin typeface="Trebuchet MS"/>
                <a:cs typeface="Trebuchet MS"/>
              </a:rPr>
              <a:t>GO</a:t>
            </a:r>
            <a:endParaRPr sz="1300">
              <a:latin typeface="Trebuchet MS"/>
              <a:cs typeface="Trebuchet MS"/>
            </a:endParaRPr>
          </a:p>
          <a:p>
            <a:pPr marL="12700" marR="5080" indent="8255">
              <a:lnSpc>
                <a:spcPts val="1320"/>
              </a:lnSpc>
              <a:spcBef>
                <a:spcPts val="530"/>
              </a:spcBef>
            </a:pPr>
            <a:r>
              <a:rPr sz="1150" spc="-75" dirty="0">
                <a:latin typeface="Trebuchet MS"/>
                <a:cs typeface="Trebuchet MS"/>
              </a:rPr>
              <a:t>Paradise </a:t>
            </a:r>
            <a:r>
              <a:rPr sz="1150" spc="-50" dirty="0">
                <a:latin typeface="Trebuchet MS"/>
                <a:cs typeface="Trebuchet MS"/>
              </a:rPr>
              <a:t>POS </a:t>
            </a:r>
            <a:r>
              <a:rPr sz="1150" spc="-60" dirty="0">
                <a:latin typeface="Trebuchet MS"/>
                <a:cs typeface="Trebuchet MS"/>
              </a:rPr>
              <a:t>allows </a:t>
            </a:r>
            <a:r>
              <a:rPr sz="1150" spc="-40" dirty="0">
                <a:latin typeface="Trebuchet MS"/>
                <a:cs typeface="Trebuchet MS"/>
              </a:rPr>
              <a:t>you </a:t>
            </a:r>
            <a:r>
              <a:rPr sz="1150" spc="-60" dirty="0">
                <a:latin typeface="Trebuchet MS"/>
                <a:cs typeface="Trebuchet MS"/>
              </a:rPr>
              <a:t>to </a:t>
            </a:r>
            <a:r>
              <a:rPr sz="1150" spc="-70" dirty="0">
                <a:latin typeface="Trebuchet MS"/>
                <a:cs typeface="Trebuchet MS"/>
              </a:rPr>
              <a:t>quickly </a:t>
            </a:r>
            <a:r>
              <a:rPr sz="1150" spc="-90" dirty="0">
                <a:latin typeface="Trebuchet MS"/>
                <a:cs typeface="Trebuchet MS"/>
              </a:rPr>
              <a:t>create </a:t>
            </a:r>
            <a:r>
              <a:rPr sz="1150" spc="-70" dirty="0">
                <a:latin typeface="Trebuchet MS"/>
                <a:cs typeface="Trebuchet MS"/>
              </a:rPr>
              <a:t>delivery </a:t>
            </a:r>
            <a:r>
              <a:rPr sz="1150" spc="-55" dirty="0">
                <a:latin typeface="Trebuchet MS"/>
                <a:cs typeface="Trebuchet MS"/>
              </a:rPr>
              <a:t>orders </a:t>
            </a:r>
            <a:r>
              <a:rPr sz="1150" spc="-70" dirty="0">
                <a:latin typeface="Trebuchet MS"/>
                <a:cs typeface="Trebuchet MS"/>
              </a:rPr>
              <a:t>from 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past </a:t>
            </a:r>
            <a:r>
              <a:rPr sz="1150" spc="-55" dirty="0">
                <a:latin typeface="Trebuchet MS"/>
                <a:cs typeface="Trebuchet MS"/>
              </a:rPr>
              <a:t>orders </a:t>
            </a:r>
            <a:r>
              <a:rPr sz="1150" spc="-60" dirty="0">
                <a:latin typeface="Trebuchet MS"/>
                <a:cs typeface="Trebuchet MS"/>
              </a:rPr>
              <a:t>as </a:t>
            </a:r>
            <a:r>
              <a:rPr sz="1150" spc="-70" dirty="0">
                <a:latin typeface="Trebuchet MS"/>
                <a:cs typeface="Trebuchet MS"/>
              </a:rPr>
              <a:t>well </a:t>
            </a:r>
            <a:r>
              <a:rPr sz="1150" spc="-60" dirty="0">
                <a:latin typeface="Trebuchet MS"/>
                <a:cs typeface="Trebuchet MS"/>
              </a:rPr>
              <a:t>as </a:t>
            </a:r>
            <a:r>
              <a:rPr sz="1150" spc="-55" dirty="0">
                <a:latin typeface="Trebuchet MS"/>
                <a:cs typeface="Trebuchet MS"/>
              </a:rPr>
              <a:t>give </a:t>
            </a:r>
            <a:r>
              <a:rPr sz="1150" spc="-30" dirty="0">
                <a:latin typeface="Trebuchet MS"/>
                <a:cs typeface="Trebuchet MS"/>
              </a:rPr>
              <a:t>you </a:t>
            </a:r>
            <a:r>
              <a:rPr sz="1150" spc="-70" dirty="0">
                <a:latin typeface="Trebuchet MS"/>
                <a:cs typeface="Trebuchet MS"/>
              </a:rPr>
              <a:t>the </a:t>
            </a:r>
            <a:r>
              <a:rPr sz="1150" spc="-80" dirty="0">
                <a:latin typeface="Trebuchet MS"/>
                <a:cs typeface="Trebuchet MS"/>
              </a:rPr>
              <a:t>ability </a:t>
            </a:r>
            <a:r>
              <a:rPr sz="1150" spc="-60" dirty="0">
                <a:latin typeface="Trebuchet MS"/>
                <a:cs typeface="Trebuchet MS"/>
              </a:rPr>
              <a:t>to charge </a:t>
            </a:r>
            <a:r>
              <a:rPr sz="1150" spc="-80" dirty="0">
                <a:latin typeface="Trebuchet MS"/>
                <a:cs typeface="Trebuchet MS"/>
              </a:rPr>
              <a:t>a </a:t>
            </a:r>
            <a:r>
              <a:rPr sz="1150" spc="-100" dirty="0">
                <a:latin typeface="Trebuchet MS"/>
                <a:cs typeface="Trebuchet MS"/>
              </a:rPr>
              <a:t>fee </a:t>
            </a:r>
            <a:r>
              <a:rPr sz="1150" spc="-60" dirty="0">
                <a:latin typeface="Trebuchet MS"/>
                <a:cs typeface="Trebuchet MS"/>
              </a:rPr>
              <a:t>with 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del</a:t>
            </a:r>
            <a:r>
              <a:rPr sz="1150" spc="-90" dirty="0">
                <a:latin typeface="Trebuchet MS"/>
                <a:cs typeface="Trebuchet MS"/>
              </a:rPr>
              <a:t>i</a:t>
            </a:r>
            <a:r>
              <a:rPr sz="1150" spc="-70" dirty="0">
                <a:latin typeface="Trebuchet MS"/>
                <a:cs typeface="Trebuchet MS"/>
              </a:rPr>
              <a:t>very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orders</a:t>
            </a:r>
            <a:r>
              <a:rPr sz="1150" spc="-65" dirty="0">
                <a:latin typeface="Trebuchet MS"/>
                <a:cs typeface="Trebuchet MS"/>
              </a:rPr>
              <a:t>.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Del</a:t>
            </a:r>
            <a:r>
              <a:rPr sz="1150" spc="-75" dirty="0">
                <a:latin typeface="Trebuchet MS"/>
                <a:cs typeface="Trebuchet MS"/>
              </a:rPr>
              <a:t>i</a:t>
            </a:r>
            <a:r>
              <a:rPr sz="1150" spc="-70" dirty="0">
                <a:latin typeface="Trebuchet MS"/>
                <a:cs typeface="Trebuchet MS"/>
              </a:rPr>
              <a:t>very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</a:t>
            </a:r>
            <a:r>
              <a:rPr sz="1150" spc="-95" dirty="0">
                <a:latin typeface="Trebuchet MS"/>
                <a:cs typeface="Trebuchet MS"/>
              </a:rPr>
              <a:t>i</a:t>
            </a:r>
            <a:r>
              <a:rPr sz="1150" spc="-85" dirty="0">
                <a:latin typeface="Trebuchet MS"/>
                <a:cs typeface="Trebuchet MS"/>
              </a:rPr>
              <a:t>cket</a:t>
            </a:r>
            <a:r>
              <a:rPr sz="1150" spc="-65" dirty="0">
                <a:latin typeface="Trebuchet MS"/>
                <a:cs typeface="Trebuchet MS"/>
              </a:rPr>
              <a:t>s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are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also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pr</a:t>
            </a:r>
            <a:r>
              <a:rPr sz="1150" spc="-85" dirty="0">
                <a:latin typeface="Trebuchet MS"/>
                <a:cs typeface="Trebuchet MS"/>
              </a:rPr>
              <a:t>i</a:t>
            </a:r>
            <a:r>
              <a:rPr sz="1150" spc="-60" dirty="0">
                <a:latin typeface="Trebuchet MS"/>
                <a:cs typeface="Trebuchet MS"/>
              </a:rPr>
              <a:t>nted </a:t>
            </a:r>
            <a:r>
              <a:rPr sz="1150" spc="-100" dirty="0">
                <a:latin typeface="Trebuchet MS"/>
                <a:cs typeface="Trebuchet MS"/>
              </a:rPr>
              <a:t>w</a:t>
            </a:r>
            <a:r>
              <a:rPr sz="1150" spc="-80" dirty="0">
                <a:latin typeface="Trebuchet MS"/>
                <a:cs typeface="Trebuchet MS"/>
              </a:rPr>
              <a:t>i</a:t>
            </a:r>
            <a:r>
              <a:rPr sz="1150" spc="-60" dirty="0">
                <a:latin typeface="Trebuchet MS"/>
                <a:cs typeface="Trebuchet MS"/>
              </a:rPr>
              <a:t>t</a:t>
            </a:r>
            <a:r>
              <a:rPr sz="1150" spc="-65" dirty="0">
                <a:latin typeface="Trebuchet MS"/>
                <a:cs typeface="Trebuchet MS"/>
              </a:rPr>
              <a:t>h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QR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code  </a:t>
            </a:r>
            <a:r>
              <a:rPr sz="1150" spc="-75" dirty="0">
                <a:latin typeface="Trebuchet MS"/>
                <a:cs typeface="Trebuchet MS"/>
              </a:rPr>
              <a:t>that </a:t>
            </a:r>
            <a:r>
              <a:rPr sz="1150" spc="-50" dirty="0">
                <a:latin typeface="Trebuchet MS"/>
                <a:cs typeface="Trebuchet MS"/>
              </a:rPr>
              <a:t>is </a:t>
            </a:r>
            <a:r>
              <a:rPr sz="1150" spc="-80" dirty="0">
                <a:latin typeface="Trebuchet MS"/>
                <a:cs typeface="Trebuchet MS"/>
              </a:rPr>
              <a:t>tied </a:t>
            </a:r>
            <a:r>
              <a:rPr sz="1150" spc="-60" dirty="0">
                <a:latin typeface="Trebuchet MS"/>
                <a:cs typeface="Trebuchet MS"/>
              </a:rPr>
              <a:t>to </a:t>
            </a:r>
            <a:r>
              <a:rPr sz="1150" spc="-40" dirty="0">
                <a:latin typeface="Trebuchet MS"/>
                <a:cs typeface="Trebuchet MS"/>
              </a:rPr>
              <a:t>Google </a:t>
            </a:r>
            <a:r>
              <a:rPr sz="1150" spc="-15" dirty="0">
                <a:latin typeface="Trebuchet MS"/>
                <a:cs typeface="Trebuchet MS"/>
              </a:rPr>
              <a:t>Maps </a:t>
            </a:r>
            <a:r>
              <a:rPr sz="1150" spc="-90" dirty="0">
                <a:latin typeface="Trebuchet MS"/>
                <a:cs typeface="Trebuchet MS"/>
              </a:rPr>
              <a:t>for </a:t>
            </a:r>
            <a:r>
              <a:rPr sz="1150" spc="-75" dirty="0">
                <a:latin typeface="Trebuchet MS"/>
                <a:cs typeface="Trebuchet MS"/>
              </a:rPr>
              <a:t>turn </a:t>
            </a:r>
            <a:r>
              <a:rPr sz="1150" spc="-40" dirty="0">
                <a:latin typeface="Trebuchet MS"/>
                <a:cs typeface="Trebuchet MS"/>
              </a:rPr>
              <a:t>by </a:t>
            </a:r>
            <a:r>
              <a:rPr sz="1150" spc="-75" dirty="0">
                <a:latin typeface="Trebuchet MS"/>
                <a:cs typeface="Trebuchet MS"/>
              </a:rPr>
              <a:t>turn </a:t>
            </a:r>
            <a:r>
              <a:rPr sz="1150" spc="-85" dirty="0">
                <a:latin typeface="Trebuchet MS"/>
                <a:cs typeface="Trebuchet MS"/>
              </a:rPr>
              <a:t>directions. We </a:t>
            </a:r>
            <a:r>
              <a:rPr sz="1150" spc="-55" dirty="0">
                <a:latin typeface="Trebuchet MS"/>
                <a:cs typeface="Trebuchet MS"/>
              </a:rPr>
              <a:t>also </a:t>
            </a:r>
            <a:r>
              <a:rPr sz="1150" spc="-5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give </a:t>
            </a:r>
            <a:r>
              <a:rPr sz="1150" spc="-30" dirty="0">
                <a:latin typeface="Trebuchet MS"/>
                <a:cs typeface="Trebuchet MS"/>
              </a:rPr>
              <a:t>you </a:t>
            </a:r>
            <a:r>
              <a:rPr sz="1150" spc="-70" dirty="0">
                <a:latin typeface="Trebuchet MS"/>
                <a:cs typeface="Trebuchet MS"/>
              </a:rPr>
              <a:t>the </a:t>
            </a:r>
            <a:r>
              <a:rPr sz="1150" spc="-80" dirty="0">
                <a:latin typeface="Trebuchet MS"/>
                <a:cs typeface="Trebuchet MS"/>
              </a:rPr>
              <a:t>ability </a:t>
            </a:r>
            <a:r>
              <a:rPr sz="1150" spc="-60" dirty="0">
                <a:latin typeface="Trebuchet MS"/>
                <a:cs typeface="Trebuchet MS"/>
              </a:rPr>
              <a:t>to </a:t>
            </a:r>
            <a:r>
              <a:rPr sz="1150" spc="-75" dirty="0">
                <a:latin typeface="Trebuchet MS"/>
                <a:cs typeface="Trebuchet MS"/>
              </a:rPr>
              <a:t>mark </a:t>
            </a:r>
            <a:r>
              <a:rPr sz="1150" spc="-80" dirty="0">
                <a:latin typeface="Trebuchet MS"/>
                <a:cs typeface="Trebuchet MS"/>
              </a:rPr>
              <a:t>a </a:t>
            </a:r>
            <a:r>
              <a:rPr sz="1150" spc="-90" dirty="0">
                <a:latin typeface="Trebuchet MS"/>
                <a:cs typeface="Trebuchet MS"/>
              </a:rPr>
              <a:t>ticket </a:t>
            </a:r>
            <a:r>
              <a:rPr sz="1150" spc="-60" dirty="0">
                <a:latin typeface="Trebuchet MS"/>
                <a:cs typeface="Trebuchet MS"/>
              </a:rPr>
              <a:t>as </a:t>
            </a:r>
            <a:r>
              <a:rPr sz="1150" spc="-80" dirty="0">
                <a:latin typeface="Trebuchet MS"/>
                <a:cs typeface="Trebuchet MS"/>
              </a:rPr>
              <a:t>a </a:t>
            </a:r>
            <a:r>
              <a:rPr sz="1150" spc="-90" dirty="0">
                <a:latin typeface="Trebuchet MS"/>
                <a:cs typeface="Trebuchet MS"/>
              </a:rPr>
              <a:t>To </a:t>
            </a:r>
            <a:r>
              <a:rPr sz="1150" spc="-50" dirty="0">
                <a:latin typeface="Trebuchet MS"/>
                <a:cs typeface="Trebuchet MS"/>
              </a:rPr>
              <a:t>Go </a:t>
            </a:r>
            <a:r>
              <a:rPr sz="1150" spc="-65" dirty="0">
                <a:latin typeface="Trebuchet MS"/>
                <a:cs typeface="Trebuchet MS"/>
              </a:rPr>
              <a:t>order </a:t>
            </a:r>
            <a:r>
              <a:rPr sz="1150" spc="-60" dirty="0">
                <a:latin typeface="Trebuchet MS"/>
                <a:cs typeface="Trebuchet MS"/>
              </a:rPr>
              <a:t>as </a:t>
            </a:r>
            <a:r>
              <a:rPr sz="1150" spc="-75" dirty="0">
                <a:latin typeface="Trebuchet MS"/>
                <a:cs typeface="Trebuchet MS"/>
              </a:rPr>
              <a:t>well </a:t>
            </a:r>
            <a:r>
              <a:rPr sz="1150" spc="-70" dirty="0">
                <a:latin typeface="Trebuchet MS"/>
                <a:cs typeface="Trebuchet MS"/>
              </a:rPr>
              <a:t>as 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charge </a:t>
            </a:r>
            <a:r>
              <a:rPr sz="1150" spc="-80" dirty="0">
                <a:latin typeface="Trebuchet MS"/>
                <a:cs typeface="Trebuchet MS"/>
              </a:rPr>
              <a:t>either a </a:t>
            </a:r>
            <a:r>
              <a:rPr sz="1150" spc="-120" dirty="0">
                <a:latin typeface="Trebuchet MS"/>
                <a:cs typeface="Trebuchet MS"/>
              </a:rPr>
              <a:t>Flat</a:t>
            </a:r>
            <a:r>
              <a:rPr sz="1150" spc="105" dirty="0">
                <a:latin typeface="Trebuchet MS"/>
                <a:cs typeface="Trebuchet MS"/>
              </a:rPr>
              <a:t> </a:t>
            </a:r>
            <a:r>
              <a:rPr sz="1150" spc="-100" dirty="0">
                <a:latin typeface="Trebuchet MS"/>
                <a:cs typeface="Trebuchet MS"/>
              </a:rPr>
              <a:t>Rate </a:t>
            </a:r>
            <a:r>
              <a:rPr sz="1150" spc="-65" dirty="0">
                <a:latin typeface="Trebuchet MS"/>
                <a:cs typeface="Trebuchet MS"/>
              </a:rPr>
              <a:t>or </a:t>
            </a:r>
            <a:r>
              <a:rPr sz="1150" spc="-75" dirty="0">
                <a:latin typeface="Trebuchet MS"/>
                <a:cs typeface="Trebuchet MS"/>
              </a:rPr>
              <a:t>Percentage </a:t>
            </a:r>
            <a:r>
              <a:rPr sz="1150" spc="-95" dirty="0">
                <a:latin typeface="Trebuchet MS"/>
                <a:cs typeface="Trebuchet MS"/>
              </a:rPr>
              <a:t>fee </a:t>
            </a:r>
            <a:r>
              <a:rPr sz="1150" spc="-15" dirty="0">
                <a:latin typeface="Trebuchet MS"/>
                <a:cs typeface="Trebuchet MS"/>
              </a:rPr>
              <a:t>on </a:t>
            </a:r>
            <a:r>
              <a:rPr sz="1150" spc="-75" dirty="0">
                <a:latin typeface="Trebuchet MS"/>
                <a:cs typeface="Trebuchet MS"/>
              </a:rPr>
              <a:t>your </a:t>
            </a:r>
            <a:r>
              <a:rPr sz="1150" spc="-90" dirty="0">
                <a:latin typeface="Trebuchet MS"/>
                <a:cs typeface="Trebuchet MS"/>
              </a:rPr>
              <a:t>To </a:t>
            </a:r>
            <a:r>
              <a:rPr sz="1150" spc="-75" dirty="0">
                <a:latin typeface="Trebuchet MS"/>
                <a:cs typeface="Trebuchet MS"/>
              </a:rPr>
              <a:t>Go 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orders.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456" y="7461891"/>
            <a:ext cx="3607435" cy="96837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375"/>
              </a:spcBef>
            </a:pPr>
            <a:r>
              <a:rPr sz="1300" b="1" spc="-20" dirty="0">
                <a:solidFill>
                  <a:srgbClr val="C0151B"/>
                </a:solidFill>
                <a:latin typeface="Trebuchet MS"/>
                <a:cs typeface="Trebuchet MS"/>
              </a:rPr>
              <a:t>GI</a:t>
            </a:r>
            <a:r>
              <a:rPr sz="1300" b="1" spc="-155" dirty="0">
                <a:solidFill>
                  <a:srgbClr val="C0151B"/>
                </a:solidFill>
                <a:latin typeface="Trebuchet MS"/>
                <a:cs typeface="Trebuchet MS"/>
              </a:rPr>
              <a:t>F</a:t>
            </a:r>
            <a:r>
              <a:rPr sz="1300" b="1" spc="-245" dirty="0">
                <a:solidFill>
                  <a:srgbClr val="C0151B"/>
                </a:solidFill>
                <a:latin typeface="Trebuchet MS"/>
                <a:cs typeface="Trebuchet MS"/>
              </a:rPr>
              <a:t>T</a:t>
            </a:r>
            <a:r>
              <a:rPr sz="1300" b="1" spc="-10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75" dirty="0">
                <a:solidFill>
                  <a:srgbClr val="C0151B"/>
                </a:solidFill>
                <a:latin typeface="Trebuchet MS"/>
                <a:cs typeface="Trebuchet MS"/>
              </a:rPr>
              <a:t>&amp;</a:t>
            </a:r>
            <a:r>
              <a:rPr sz="1300" b="1" spc="-114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60" dirty="0">
                <a:solidFill>
                  <a:srgbClr val="C0151B"/>
                </a:solidFill>
                <a:latin typeface="Trebuchet MS"/>
                <a:cs typeface="Trebuchet MS"/>
              </a:rPr>
              <a:t>LOYALTY</a:t>
            </a:r>
            <a:endParaRPr sz="1300">
              <a:latin typeface="Trebuchet MS"/>
              <a:cs typeface="Trebuchet MS"/>
            </a:endParaRPr>
          </a:p>
          <a:p>
            <a:pPr marL="15240" marR="5080" indent="-3175">
              <a:lnSpc>
                <a:spcPts val="1320"/>
              </a:lnSpc>
              <a:spcBef>
                <a:spcPts val="340"/>
              </a:spcBef>
            </a:pPr>
            <a:r>
              <a:rPr sz="1150" spc="-85" dirty="0">
                <a:latin typeface="Trebuchet MS"/>
                <a:cs typeface="Trebuchet MS"/>
              </a:rPr>
              <a:t>Offer </a:t>
            </a:r>
            <a:r>
              <a:rPr sz="1150" spc="-70" dirty="0">
                <a:latin typeface="Trebuchet MS"/>
                <a:cs typeface="Trebuchet MS"/>
              </a:rPr>
              <a:t>gift </a:t>
            </a:r>
            <a:r>
              <a:rPr sz="1150" spc="-65" dirty="0">
                <a:latin typeface="Trebuchet MS"/>
                <a:cs typeface="Trebuchet MS"/>
              </a:rPr>
              <a:t>cards customized </a:t>
            </a:r>
            <a:r>
              <a:rPr sz="1150" spc="-70" dirty="0">
                <a:latin typeface="Trebuchet MS"/>
                <a:cs typeface="Trebuchet MS"/>
              </a:rPr>
              <a:t>with </a:t>
            </a:r>
            <a:r>
              <a:rPr sz="1150" spc="-55" dirty="0">
                <a:latin typeface="Trebuchet MS"/>
                <a:cs typeface="Trebuchet MS"/>
              </a:rPr>
              <a:t>your </a:t>
            </a:r>
            <a:r>
              <a:rPr sz="1150" spc="-20" dirty="0">
                <a:latin typeface="Trebuchet MS"/>
                <a:cs typeface="Trebuchet MS"/>
              </a:rPr>
              <a:t>logo </a:t>
            </a:r>
            <a:r>
              <a:rPr sz="1150" spc="-60" dirty="0">
                <a:latin typeface="Trebuchet MS"/>
                <a:cs typeface="Trebuchet MS"/>
              </a:rPr>
              <a:t>as </a:t>
            </a:r>
            <a:r>
              <a:rPr sz="1150" spc="-75" dirty="0">
                <a:latin typeface="Trebuchet MS"/>
                <a:cs typeface="Trebuchet MS"/>
              </a:rPr>
              <a:t>well </a:t>
            </a:r>
            <a:r>
              <a:rPr sz="1150" spc="-45" dirty="0">
                <a:latin typeface="Trebuchet MS"/>
                <a:cs typeface="Trebuchet MS"/>
              </a:rPr>
              <a:t>as 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incentivize </a:t>
            </a:r>
            <a:r>
              <a:rPr sz="1150" spc="-75" dirty="0">
                <a:latin typeface="Trebuchet MS"/>
                <a:cs typeface="Trebuchet MS"/>
              </a:rPr>
              <a:t>repeat </a:t>
            </a:r>
            <a:r>
              <a:rPr sz="1150" spc="-45" dirty="0">
                <a:latin typeface="Trebuchet MS"/>
                <a:cs typeface="Trebuchet MS"/>
              </a:rPr>
              <a:t>business </a:t>
            </a:r>
            <a:r>
              <a:rPr sz="1150" spc="-70" dirty="0">
                <a:latin typeface="Trebuchet MS"/>
                <a:cs typeface="Trebuchet MS"/>
              </a:rPr>
              <a:t>with </a:t>
            </a:r>
            <a:r>
              <a:rPr sz="1150" spc="-55" dirty="0">
                <a:latin typeface="Trebuchet MS"/>
                <a:cs typeface="Trebuchet MS"/>
              </a:rPr>
              <a:t>our </a:t>
            </a:r>
            <a:r>
              <a:rPr sz="1150" spc="-70" dirty="0">
                <a:latin typeface="Trebuchet MS"/>
                <a:cs typeface="Trebuchet MS"/>
              </a:rPr>
              <a:t>loyalty program. </a:t>
            </a:r>
            <a:r>
              <a:rPr sz="1150" spc="-30" dirty="0">
                <a:latin typeface="Trebuchet MS"/>
                <a:cs typeface="Trebuchet MS"/>
              </a:rPr>
              <a:t>Assign </a:t>
            </a:r>
            <a:r>
              <a:rPr sz="1150" spc="-80" dirty="0">
                <a:latin typeface="Trebuchet MS"/>
                <a:cs typeface="Trebuchet MS"/>
              </a:rPr>
              <a:t>a </a:t>
            </a:r>
            <a:r>
              <a:rPr sz="1150" spc="-33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po</a:t>
            </a:r>
            <a:r>
              <a:rPr sz="1150" spc="-80" dirty="0">
                <a:latin typeface="Trebuchet MS"/>
                <a:cs typeface="Trebuchet MS"/>
              </a:rPr>
              <a:t>i</a:t>
            </a:r>
            <a:r>
              <a:rPr sz="1150" spc="-45" dirty="0">
                <a:latin typeface="Trebuchet MS"/>
                <a:cs typeface="Trebuchet MS"/>
              </a:rPr>
              <a:t>nt</a:t>
            </a:r>
            <a:r>
              <a:rPr sz="1150" spc="-60" dirty="0">
                <a:latin typeface="Trebuchet MS"/>
                <a:cs typeface="Trebuchet MS"/>
              </a:rPr>
              <a:t> value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fo</a:t>
            </a:r>
            <a:r>
              <a:rPr sz="1150" spc="-75" dirty="0">
                <a:latin typeface="Trebuchet MS"/>
                <a:cs typeface="Trebuchet MS"/>
              </a:rPr>
              <a:t>r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eac</a:t>
            </a:r>
            <a:r>
              <a:rPr sz="1150" spc="-70" dirty="0">
                <a:latin typeface="Trebuchet MS"/>
                <a:cs typeface="Trebuchet MS"/>
              </a:rPr>
              <a:t>h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dollar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spent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120" dirty="0">
                <a:latin typeface="Trebuchet MS"/>
                <a:cs typeface="Trebuchet MS"/>
              </a:rPr>
              <a:t>r</a:t>
            </a:r>
            <a:r>
              <a:rPr sz="1150" spc="-65" dirty="0">
                <a:latin typeface="Trebuchet MS"/>
                <a:cs typeface="Trebuchet MS"/>
              </a:rPr>
              <a:t>ewar</a:t>
            </a:r>
            <a:r>
              <a:rPr sz="1150" spc="-60" dirty="0">
                <a:latin typeface="Trebuchet MS"/>
                <a:cs typeface="Trebuchet MS"/>
              </a:rPr>
              <a:t>d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your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customers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for  </a:t>
            </a:r>
            <a:r>
              <a:rPr sz="1150" spc="-55" dirty="0">
                <a:latin typeface="Trebuchet MS"/>
                <a:cs typeface="Trebuchet MS"/>
              </a:rPr>
              <a:t>th</a:t>
            </a:r>
            <a:r>
              <a:rPr sz="1150" spc="-75" dirty="0">
                <a:latin typeface="Trebuchet MS"/>
                <a:cs typeface="Trebuchet MS"/>
              </a:rPr>
              <a:t>e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more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they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spend.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6949" y="8603488"/>
            <a:ext cx="2148840" cy="1012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0" dirty="0">
                <a:solidFill>
                  <a:srgbClr val="C0151B"/>
                </a:solidFill>
                <a:latin typeface="Trebuchet MS"/>
                <a:cs typeface="Trebuchet MS"/>
              </a:rPr>
              <a:t>A</a:t>
            </a:r>
            <a:r>
              <a:rPr sz="1300" b="1" spc="-15" dirty="0">
                <a:solidFill>
                  <a:srgbClr val="C0151B"/>
                </a:solidFill>
                <a:latin typeface="Trebuchet MS"/>
                <a:cs typeface="Trebuchet MS"/>
              </a:rPr>
              <a:t>DD</a:t>
            </a:r>
            <a:r>
              <a:rPr sz="1300" b="1" dirty="0">
                <a:solidFill>
                  <a:srgbClr val="C0151B"/>
                </a:solidFill>
                <a:latin typeface="Trebuchet MS"/>
                <a:cs typeface="Trebuchet MS"/>
              </a:rPr>
              <a:t>I</a:t>
            </a:r>
            <a:r>
              <a:rPr sz="1300" b="1" spc="-95" dirty="0">
                <a:solidFill>
                  <a:srgbClr val="C0151B"/>
                </a:solidFill>
                <a:latin typeface="Trebuchet MS"/>
                <a:cs typeface="Trebuchet MS"/>
              </a:rPr>
              <a:t>TIONAL</a:t>
            </a:r>
            <a:r>
              <a:rPr sz="1300" b="1" spc="-6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85" dirty="0">
                <a:solidFill>
                  <a:srgbClr val="C0151B"/>
                </a:solidFill>
                <a:latin typeface="Trebuchet MS"/>
                <a:cs typeface="Trebuchet MS"/>
              </a:rPr>
              <a:t>F</a:t>
            </a:r>
            <a:r>
              <a:rPr sz="1300" b="1" spc="-105" dirty="0">
                <a:solidFill>
                  <a:srgbClr val="C0151B"/>
                </a:solidFill>
                <a:latin typeface="Trebuchet MS"/>
                <a:cs typeface="Trebuchet MS"/>
              </a:rPr>
              <a:t>EATURES</a:t>
            </a:r>
            <a:endParaRPr sz="1300">
              <a:latin typeface="Trebuchet MS"/>
              <a:cs typeface="Trebuchet MS"/>
            </a:endParaRPr>
          </a:p>
          <a:p>
            <a:pPr marL="434340" indent="-73660">
              <a:lnSpc>
                <a:spcPts val="1350"/>
              </a:lnSpc>
              <a:spcBef>
                <a:spcPts val="870"/>
              </a:spcBef>
              <a:buChar char="•"/>
              <a:tabLst>
                <a:tab pos="434975" algn="l"/>
              </a:tabLst>
            </a:pPr>
            <a:r>
              <a:rPr sz="1150" spc="-65" dirty="0">
                <a:latin typeface="Trebuchet MS"/>
                <a:cs typeface="Trebuchet MS"/>
              </a:rPr>
              <a:t>Quickly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Approve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Credi</a:t>
            </a:r>
            <a:r>
              <a:rPr sz="1150" spc="-65" dirty="0">
                <a:latin typeface="Trebuchet MS"/>
                <a:cs typeface="Trebuchet MS"/>
              </a:rPr>
              <a:t>t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Cards</a:t>
            </a:r>
            <a:endParaRPr sz="1150">
              <a:latin typeface="Trebuchet MS"/>
              <a:cs typeface="Trebuchet MS"/>
            </a:endParaRPr>
          </a:p>
          <a:p>
            <a:pPr marL="428625" indent="-67945">
              <a:lnSpc>
                <a:spcPts val="1320"/>
              </a:lnSpc>
              <a:buChar char="•"/>
              <a:tabLst>
                <a:tab pos="429259" algn="l"/>
              </a:tabLst>
            </a:pPr>
            <a:r>
              <a:rPr sz="1150" spc="-70" dirty="0">
                <a:latin typeface="Trebuchet MS"/>
                <a:cs typeface="Trebuchet MS"/>
              </a:rPr>
              <a:t>Repeat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Ite</a:t>
            </a:r>
            <a:r>
              <a:rPr sz="1150" spc="-130" dirty="0">
                <a:latin typeface="Trebuchet MS"/>
                <a:cs typeface="Trebuchet MS"/>
              </a:rPr>
              <a:t>m</a:t>
            </a:r>
            <a:r>
              <a:rPr sz="1150" spc="-65" dirty="0">
                <a:latin typeface="Trebuchet MS"/>
                <a:cs typeface="Trebuchet MS"/>
              </a:rPr>
              <a:t> Button</a:t>
            </a:r>
            <a:endParaRPr sz="1150">
              <a:latin typeface="Trebuchet MS"/>
              <a:cs typeface="Trebuchet MS"/>
            </a:endParaRPr>
          </a:p>
          <a:p>
            <a:pPr marL="434340" indent="-73660">
              <a:lnSpc>
                <a:spcPts val="1320"/>
              </a:lnSpc>
              <a:buChar char="•"/>
              <a:tabLst>
                <a:tab pos="434975" algn="l"/>
              </a:tabLst>
            </a:pPr>
            <a:r>
              <a:rPr sz="1150" spc="-65" dirty="0">
                <a:latin typeface="Trebuchet MS"/>
                <a:cs typeface="Trebuchet MS"/>
              </a:rPr>
              <a:t>Quantity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Button</a:t>
            </a:r>
            <a:endParaRPr sz="1150">
              <a:latin typeface="Trebuchet MS"/>
              <a:cs typeface="Trebuchet MS"/>
            </a:endParaRPr>
          </a:p>
          <a:p>
            <a:pPr marL="427990" indent="-67310">
              <a:lnSpc>
                <a:spcPts val="1350"/>
              </a:lnSpc>
              <a:buChar char="•"/>
              <a:tabLst>
                <a:tab pos="428625" algn="l"/>
              </a:tabLst>
            </a:pPr>
            <a:r>
              <a:rPr sz="1150" spc="-90" dirty="0">
                <a:latin typeface="Trebuchet MS"/>
                <a:cs typeface="Trebuchet MS"/>
              </a:rPr>
              <a:t>Ticket </a:t>
            </a:r>
            <a:r>
              <a:rPr sz="1150" spc="-45" dirty="0">
                <a:latin typeface="Trebuchet MS"/>
                <a:cs typeface="Trebuchet MS"/>
              </a:rPr>
              <a:t>Commands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76090" y="9454515"/>
            <a:ext cx="3785870" cy="3689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22885" marR="5080" indent="-210820">
              <a:lnSpc>
                <a:spcPts val="1320"/>
              </a:lnSpc>
              <a:spcBef>
                <a:spcPts val="190"/>
              </a:spcBef>
            </a:pPr>
            <a:r>
              <a:rPr sz="1150" spc="-50" dirty="0">
                <a:latin typeface="Trebuchet MS"/>
                <a:cs typeface="Trebuchet MS"/>
              </a:rPr>
              <a:t>*Station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configuration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differs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per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merchant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due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diverse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needs; </a:t>
            </a:r>
            <a:r>
              <a:rPr sz="1150" spc="-33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station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pictured</a:t>
            </a:r>
            <a:r>
              <a:rPr sz="1150" spc="-13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is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not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indicative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of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what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you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may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95" dirty="0">
                <a:latin typeface="Trebuchet MS"/>
                <a:cs typeface="Trebuchet MS"/>
              </a:rPr>
              <a:t>receive.</a:t>
            </a:r>
            <a:endParaRPr sz="1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358</Words>
  <Application>Microsoft Office PowerPoint</Application>
  <PresentationFormat>Custom</PresentationFormat>
  <Paragraphs>35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Franklin Gothic Medium</vt:lpstr>
      <vt:lpstr>Trebuchet MS</vt:lpstr>
      <vt:lpstr>Verdana</vt:lpstr>
      <vt:lpstr>Office Theme</vt:lpstr>
      <vt:lpstr>PowerPoint Presentation</vt:lpstr>
      <vt:lpstr>Quiel&lt; Service &amp; Paradise POS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2024-03-13T15:45:49Z</dcterms:created>
  <dcterms:modified xsi:type="dcterms:W3CDTF">2024-03-14T14:30:37Z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</Properties>
</file>