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772400" cy="100584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B5BC54-8238-4958-BDA0-197C9AAE12A9}" v="1" dt="2024-03-14T14:31:10.321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026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 Bomser" userId="7351062b-4bb3-44eb-8fc3-7479f54a1811" providerId="ADAL" clId="{00B5BC54-8238-4958-BDA0-197C9AAE12A9}"/>
    <pc:docChg chg="modSld">
      <pc:chgData name="Jon Bomser" userId="7351062b-4bb3-44eb-8fc3-7479f54a1811" providerId="ADAL" clId="{00B5BC54-8238-4958-BDA0-197C9AAE12A9}" dt="2024-03-14T14:31:25.023" v="4" actId="207"/>
      <pc:docMkLst>
        <pc:docMk/>
      </pc:docMkLst>
      <pc:sldChg chg="addSp modSp mod">
        <pc:chgData name="Jon Bomser" userId="7351062b-4bb3-44eb-8fc3-7479f54a1811" providerId="ADAL" clId="{00B5BC54-8238-4958-BDA0-197C9AAE12A9}" dt="2024-03-14T14:31:25.023" v="4" actId="207"/>
        <pc:sldMkLst>
          <pc:docMk/>
          <pc:sldMk cId="0" sldId="256"/>
        </pc:sldMkLst>
        <pc:spChg chg="mod">
          <ac:chgData name="Jon Bomser" userId="7351062b-4bb3-44eb-8fc3-7479f54a1811" providerId="ADAL" clId="{00B5BC54-8238-4958-BDA0-197C9AAE12A9}" dt="2024-03-14T14:31:21.167" v="3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on Bomser" userId="7351062b-4bb3-44eb-8fc3-7479f54a1811" providerId="ADAL" clId="{00B5BC54-8238-4958-BDA0-197C9AAE12A9}" dt="2024-03-14T14:31:25.023" v="4" actId="207"/>
          <ac:spMkLst>
            <pc:docMk/>
            <pc:sldMk cId="0" sldId="256"/>
            <ac:spMk id="5" creationId="{00000000-0000-0000-0000-000000000000}"/>
          </ac:spMkLst>
        </pc:spChg>
        <pc:spChg chg="add mod">
          <ac:chgData name="Jon Bomser" userId="7351062b-4bb3-44eb-8fc3-7479f54a1811" providerId="ADAL" clId="{00B5BC54-8238-4958-BDA0-197C9AAE12A9}" dt="2024-03-14T14:31:17.646" v="2" actId="14100"/>
          <ac:spMkLst>
            <pc:docMk/>
            <pc:sldMk cId="0" sldId="256"/>
            <ac:spMk id="7" creationId="{7D9F6B4A-2F75-E2FF-FED4-F7B689957D13}"/>
          </ac:spMkLst>
        </pc:spChg>
        <pc:spChg chg="add mod">
          <ac:chgData name="Jon Bomser" userId="7351062b-4bb3-44eb-8fc3-7479f54a1811" providerId="ADAL" clId="{00B5BC54-8238-4958-BDA0-197C9AAE12A9}" dt="2024-03-14T14:31:13.853" v="1" actId="1076"/>
          <ac:spMkLst>
            <pc:docMk/>
            <pc:sldMk cId="0" sldId="256"/>
            <ac:spMk id="8" creationId="{AD7FD250-7CF8-D8E7-E98A-BC9E06428470}"/>
          </ac:spMkLst>
        </pc:spChg>
        <pc:spChg chg="add mod">
          <ac:chgData name="Jon Bomser" userId="7351062b-4bb3-44eb-8fc3-7479f54a1811" providerId="ADAL" clId="{00B5BC54-8238-4958-BDA0-197C9AAE12A9}" dt="2024-03-14T14:31:13.853" v="1" actId="1076"/>
          <ac:spMkLst>
            <pc:docMk/>
            <pc:sldMk cId="0" sldId="256"/>
            <ac:spMk id="9" creationId="{EC78D595-00D6-3B0E-CD43-7B58678CC63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paradisepos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paradisepos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72763" y="9273612"/>
            <a:ext cx="1323975" cy="28829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700" spc="40" dirty="0">
                <a:latin typeface="Calibri"/>
                <a:cs typeface="Calibri"/>
              </a:rPr>
              <a:t>877-777-5530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26440" y="5249300"/>
            <a:ext cx="4265295" cy="31705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5900" indent="-203835">
              <a:lnSpc>
                <a:spcPct val="100000"/>
              </a:lnSpc>
              <a:spcBef>
                <a:spcPts val="95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25" dirty="0">
                <a:solidFill>
                  <a:schemeClr val="bg1"/>
                </a:solidFill>
                <a:latin typeface="Calibri"/>
                <a:cs typeface="Calibri"/>
              </a:rPr>
              <a:t>Rental</a:t>
            </a:r>
            <a:r>
              <a:rPr sz="2300" spc="-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0" dirty="0">
                <a:solidFill>
                  <a:schemeClr val="bg1"/>
                </a:solidFill>
                <a:latin typeface="Calibri"/>
                <a:cs typeface="Calibri"/>
              </a:rPr>
              <a:t>Inventory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50" dirty="0">
                <a:solidFill>
                  <a:schemeClr val="bg1"/>
                </a:solidFill>
                <a:latin typeface="Calibri"/>
                <a:cs typeface="Calibri"/>
              </a:rPr>
              <a:t>Manage</a:t>
            </a:r>
            <a:r>
              <a:rPr sz="2300" spc="-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45" dirty="0">
                <a:solidFill>
                  <a:schemeClr val="bg1"/>
                </a:solidFill>
                <a:latin typeface="Calibri"/>
                <a:cs typeface="Calibri"/>
              </a:rPr>
              <a:t>Labor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25" dirty="0">
                <a:solidFill>
                  <a:schemeClr val="bg1"/>
                </a:solidFill>
                <a:latin typeface="Calibri"/>
                <a:cs typeface="Calibri"/>
              </a:rPr>
              <a:t>Rental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40" dirty="0">
                <a:solidFill>
                  <a:schemeClr val="bg1"/>
                </a:solidFill>
                <a:latin typeface="Calibri"/>
                <a:cs typeface="Calibri"/>
              </a:rPr>
              <a:t>Deposits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45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50" dirty="0">
                <a:solidFill>
                  <a:schemeClr val="bg1"/>
                </a:solidFill>
                <a:latin typeface="Calibri"/>
                <a:cs typeface="Calibri"/>
              </a:rPr>
              <a:t>Oﬄine</a:t>
            </a:r>
            <a:r>
              <a:rPr sz="230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Capabilities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40" dirty="0">
                <a:solidFill>
                  <a:schemeClr val="bg1"/>
                </a:solidFill>
                <a:latin typeface="Calibri"/>
                <a:cs typeface="Calibri"/>
              </a:rPr>
              <a:t>In-Depth</a:t>
            </a:r>
            <a:r>
              <a:rPr sz="230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35" dirty="0">
                <a:solidFill>
                  <a:schemeClr val="bg1"/>
                </a:solidFill>
                <a:latin typeface="Calibri"/>
                <a:cs typeface="Calibri"/>
              </a:rPr>
              <a:t>Reporting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215900" indent="-203835">
              <a:lnSpc>
                <a:spcPct val="100000"/>
              </a:lnSpc>
              <a:spcBef>
                <a:spcPts val="1639"/>
              </a:spcBef>
              <a:buSzPct val="95652"/>
              <a:buFont typeface="Franklin Gothic Medium"/>
              <a:buChar char="•"/>
              <a:tabLst>
                <a:tab pos="216535" algn="l"/>
              </a:tabLst>
            </a:pPr>
            <a:r>
              <a:rPr sz="2300" spc="40" dirty="0">
                <a:solidFill>
                  <a:schemeClr val="bg1"/>
                </a:solidFill>
                <a:latin typeface="Calibri"/>
                <a:cs typeface="Calibri"/>
              </a:rPr>
              <a:t>Sales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-25" dirty="0">
                <a:solidFill>
                  <a:schemeClr val="bg1"/>
                </a:solidFill>
                <a:latin typeface="Calibri"/>
                <a:cs typeface="Calibri"/>
              </a:rPr>
              <a:t>Tax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65" dirty="0">
                <a:solidFill>
                  <a:schemeClr val="bg1"/>
                </a:solidFill>
                <a:latin typeface="Calibri"/>
                <a:cs typeface="Calibri"/>
              </a:rPr>
              <a:t>&amp;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45" dirty="0">
                <a:solidFill>
                  <a:schemeClr val="bg1"/>
                </a:solidFill>
                <a:latin typeface="Calibri"/>
                <a:cs typeface="Calibri"/>
              </a:rPr>
              <a:t>Commission</a:t>
            </a:r>
            <a:r>
              <a:rPr sz="230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300" spc="15" dirty="0">
                <a:solidFill>
                  <a:schemeClr val="bg1"/>
                </a:solidFill>
                <a:latin typeface="Calibri"/>
                <a:cs typeface="Calibri"/>
              </a:rPr>
              <a:t>Tracking</a:t>
            </a:r>
            <a:endParaRPr sz="23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06557" y="2425168"/>
            <a:ext cx="6744334" cy="1993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-635" algn="ctr">
              <a:lnSpc>
                <a:spcPct val="107600"/>
              </a:lnSpc>
              <a:spcBef>
                <a:spcPts val="100"/>
              </a:spcBef>
            </a:pP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Whether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you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rent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equipment,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party supplies, furnishings, or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other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assets,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Paradise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POS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oﬀers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a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rental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point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of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sale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solution </a:t>
            </a:r>
            <a:r>
              <a:rPr sz="2000" spc="-434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that will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help you cut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management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time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operate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more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15" dirty="0">
                <a:solidFill>
                  <a:schemeClr val="bg1"/>
                </a:solidFill>
                <a:latin typeface="Calibri"/>
                <a:cs typeface="Calibri"/>
              </a:rPr>
              <a:t>profitably. </a:t>
            </a:r>
            <a:r>
              <a:rPr sz="2000" dirty="0">
                <a:solidFill>
                  <a:schemeClr val="bg1"/>
                </a:solidFill>
                <a:latin typeface="Calibri"/>
                <a:cs typeface="Calibri"/>
              </a:rPr>
              <a:t>Your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customers will appreciate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the </a:t>
            </a:r>
            <a:r>
              <a:rPr sz="2000" spc="15" dirty="0">
                <a:solidFill>
                  <a:schemeClr val="bg1"/>
                </a:solidFill>
                <a:latin typeface="Calibri"/>
                <a:cs typeface="Calibri"/>
              </a:rPr>
              <a:t>fast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service they </a:t>
            </a:r>
            <a:r>
              <a:rPr sz="2000" spc="-44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receive,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both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at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pickup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return, </a:t>
            </a:r>
            <a:r>
              <a:rPr sz="2000" spc="35" dirty="0">
                <a:solidFill>
                  <a:schemeClr val="bg1"/>
                </a:solidFill>
                <a:latin typeface="Calibri"/>
                <a:cs typeface="Calibri"/>
              </a:rPr>
              <a:t>as you quickly </a:t>
            </a:r>
            <a:r>
              <a:rPr sz="2000" spc="40" dirty="0">
                <a:solidFill>
                  <a:schemeClr val="bg1"/>
                </a:solidFill>
                <a:latin typeface="Calibri"/>
                <a:cs typeface="Calibri"/>
              </a:rPr>
              <a:t>and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25" dirty="0">
                <a:solidFill>
                  <a:schemeClr val="bg1"/>
                </a:solidFill>
                <a:latin typeface="Calibri"/>
                <a:cs typeface="Calibri"/>
              </a:rPr>
              <a:t>accurately</a:t>
            </a:r>
            <a:r>
              <a:rPr sz="200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45" dirty="0">
                <a:solidFill>
                  <a:schemeClr val="bg1"/>
                </a:solidFill>
                <a:latin typeface="Calibri"/>
                <a:cs typeface="Calibri"/>
              </a:rPr>
              <a:t>manage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their</a:t>
            </a:r>
            <a:r>
              <a:rPr sz="200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000" spc="30" dirty="0">
                <a:solidFill>
                  <a:schemeClr val="bg1"/>
                </a:solidFill>
                <a:latin typeface="Calibri"/>
                <a:cs typeface="Calibri"/>
              </a:rPr>
              <a:t>accounts.</a:t>
            </a:r>
            <a:endParaRPr sz="20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53161" y="8719718"/>
            <a:ext cx="4582795" cy="8420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59155" marR="5080" indent="-22479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rebuchet MS"/>
                <a:cs typeface="Trebuchet MS"/>
              </a:rPr>
              <a:t>*Station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0" dirty="0">
                <a:latin typeface="Trebuchet MS"/>
                <a:cs typeface="Trebuchet MS"/>
              </a:rPr>
              <a:t>configuration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35" dirty="0">
                <a:latin typeface="Trebuchet MS"/>
                <a:cs typeface="Trebuchet MS"/>
              </a:rPr>
              <a:t>differs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per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merchant</a:t>
            </a:r>
            <a:r>
              <a:rPr sz="1100" spc="-80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due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to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15" dirty="0">
                <a:latin typeface="Trebuchet MS"/>
                <a:cs typeface="Trebuchet MS"/>
              </a:rPr>
              <a:t>diverse</a:t>
            </a:r>
            <a:r>
              <a:rPr sz="1100" spc="-85" dirty="0">
                <a:latin typeface="Trebuchet MS"/>
                <a:cs typeface="Trebuchet MS"/>
              </a:rPr>
              <a:t> </a:t>
            </a:r>
            <a:r>
              <a:rPr sz="1100" spc="-25" dirty="0">
                <a:latin typeface="Trebuchet MS"/>
                <a:cs typeface="Trebuchet MS"/>
              </a:rPr>
              <a:t>needs; </a:t>
            </a:r>
            <a:r>
              <a:rPr sz="1100" spc="-315" dirty="0">
                <a:latin typeface="Trebuchet MS"/>
                <a:cs typeface="Trebuchet MS"/>
              </a:rPr>
              <a:t> </a:t>
            </a:r>
            <a:r>
              <a:rPr sz="1100" spc="10" dirty="0">
                <a:latin typeface="Trebuchet MS"/>
                <a:cs typeface="Trebuchet MS"/>
              </a:rPr>
              <a:t>s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30" dirty="0">
                <a:latin typeface="Trebuchet MS"/>
                <a:cs typeface="Trebuchet MS"/>
              </a:rPr>
              <a:t>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35" dirty="0">
                <a:latin typeface="Trebuchet MS"/>
                <a:cs typeface="Trebuchet MS"/>
              </a:rPr>
              <a:t>n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p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20" dirty="0">
                <a:latin typeface="Trebuchet MS"/>
                <a:cs typeface="Trebuchet MS"/>
              </a:rPr>
              <a:t>c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30" dirty="0">
                <a:latin typeface="Trebuchet MS"/>
                <a:cs typeface="Trebuchet MS"/>
              </a:rPr>
              <a:t>u</a:t>
            </a:r>
            <a:r>
              <a:rPr sz="1100" spc="-70" dirty="0">
                <a:latin typeface="Trebuchet MS"/>
                <a:cs typeface="Trebuchet MS"/>
              </a:rPr>
              <a:t>r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35" dirty="0">
                <a:latin typeface="Trebuchet MS"/>
                <a:cs typeface="Trebuchet MS"/>
              </a:rPr>
              <a:t>d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10" dirty="0">
                <a:latin typeface="Trebuchet MS"/>
                <a:cs typeface="Trebuchet MS"/>
              </a:rPr>
              <a:t>s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30" dirty="0">
                <a:latin typeface="Trebuchet MS"/>
                <a:cs typeface="Trebuchet MS"/>
              </a:rPr>
              <a:t>n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35" dirty="0">
                <a:latin typeface="Trebuchet MS"/>
                <a:cs typeface="Trebuchet MS"/>
              </a:rPr>
              <a:t>nd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30" dirty="0">
                <a:latin typeface="Trebuchet MS"/>
                <a:cs typeface="Trebuchet MS"/>
              </a:rPr>
              <a:t>ca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5" dirty="0">
                <a:latin typeface="Trebuchet MS"/>
                <a:cs typeface="Trebuchet MS"/>
              </a:rPr>
              <a:t>v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-75" dirty="0">
                <a:latin typeface="Trebuchet MS"/>
                <a:cs typeface="Trebuchet MS"/>
              </a:rPr>
              <a:t>f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25" dirty="0">
                <a:latin typeface="Trebuchet MS"/>
                <a:cs typeface="Trebuchet MS"/>
              </a:rPr>
              <a:t>w</a:t>
            </a:r>
            <a:r>
              <a:rPr sz="1100" spc="35" dirty="0">
                <a:latin typeface="Trebuchet MS"/>
                <a:cs typeface="Trebuchet MS"/>
              </a:rPr>
              <a:t>h</a:t>
            </a:r>
            <a:r>
              <a:rPr sz="1100" spc="-30" dirty="0">
                <a:latin typeface="Trebuchet MS"/>
                <a:cs typeface="Trebuchet MS"/>
              </a:rPr>
              <a:t>a</a:t>
            </a:r>
            <a:r>
              <a:rPr sz="1100" spc="-60" dirty="0">
                <a:latin typeface="Trebuchet MS"/>
                <a:cs typeface="Trebuchet MS"/>
              </a:rPr>
              <a:t>t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20" dirty="0">
                <a:latin typeface="Trebuchet MS"/>
                <a:cs typeface="Trebuchet MS"/>
              </a:rPr>
              <a:t>y</a:t>
            </a:r>
            <a:r>
              <a:rPr sz="1100" spc="40" dirty="0">
                <a:latin typeface="Trebuchet MS"/>
                <a:cs typeface="Trebuchet MS"/>
              </a:rPr>
              <a:t>o</a:t>
            </a:r>
            <a:r>
              <a:rPr sz="1100" spc="30" dirty="0">
                <a:latin typeface="Trebuchet MS"/>
                <a:cs typeface="Trebuchet MS"/>
              </a:rPr>
              <a:t>u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45" dirty="0">
                <a:latin typeface="Trebuchet MS"/>
                <a:cs typeface="Trebuchet MS"/>
              </a:rPr>
              <a:t>m</a:t>
            </a:r>
            <a:r>
              <a:rPr sz="1100" spc="-35" dirty="0">
                <a:latin typeface="Trebuchet MS"/>
                <a:cs typeface="Trebuchet MS"/>
              </a:rPr>
              <a:t>a</a:t>
            </a:r>
            <a:r>
              <a:rPr sz="1100" spc="-5" dirty="0">
                <a:latin typeface="Trebuchet MS"/>
                <a:cs typeface="Trebuchet MS"/>
              </a:rPr>
              <a:t>y</a:t>
            </a:r>
            <a:r>
              <a:rPr sz="1100" spc="-90" dirty="0">
                <a:latin typeface="Trebuchet MS"/>
                <a:cs typeface="Trebuchet MS"/>
              </a:rPr>
              <a:t> </a:t>
            </a:r>
            <a:r>
              <a:rPr sz="1100" spc="-70" dirty="0">
                <a:latin typeface="Trebuchet MS"/>
                <a:cs typeface="Trebuchet MS"/>
              </a:rPr>
              <a:t>r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40" dirty="0">
                <a:latin typeface="Trebuchet MS"/>
                <a:cs typeface="Trebuchet MS"/>
              </a:rPr>
              <a:t>c</a:t>
            </a:r>
            <a:r>
              <a:rPr sz="1100" spc="-25" dirty="0">
                <a:latin typeface="Trebuchet MS"/>
                <a:cs typeface="Trebuchet MS"/>
              </a:rPr>
              <a:t>e</a:t>
            </a:r>
            <a:r>
              <a:rPr sz="1100" spc="-45" dirty="0">
                <a:latin typeface="Trebuchet MS"/>
                <a:cs typeface="Trebuchet MS"/>
              </a:rPr>
              <a:t>i</a:t>
            </a:r>
            <a:r>
              <a:rPr sz="1100" spc="-5" dirty="0">
                <a:latin typeface="Trebuchet MS"/>
                <a:cs typeface="Trebuchet MS"/>
              </a:rPr>
              <a:t>v</a:t>
            </a:r>
            <a:r>
              <a:rPr sz="1100" spc="-40" dirty="0">
                <a:latin typeface="Trebuchet MS"/>
                <a:cs typeface="Trebuchet MS"/>
              </a:rPr>
              <a:t>e</a:t>
            </a:r>
            <a:r>
              <a:rPr sz="1100" spc="-170" dirty="0">
                <a:latin typeface="Trebuchet MS"/>
                <a:cs typeface="Trebuchet MS"/>
              </a:rPr>
              <a:t>.</a:t>
            </a: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5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tabLst>
                <a:tab pos="2458720" algn="l"/>
              </a:tabLst>
            </a:pPr>
            <a:r>
              <a:rPr sz="1700" spc="40" dirty="0">
                <a:latin typeface="Calibri"/>
                <a:cs typeface="Calibri"/>
                <a:hlinkClick r:id="rId3"/>
              </a:rPr>
              <a:t>info@paradisepos.com</a:t>
            </a:r>
            <a:r>
              <a:rPr sz="1700" spc="40" dirty="0">
                <a:latin typeface="Calibri"/>
                <a:cs typeface="Calibri"/>
              </a:rPr>
              <a:t>	</a:t>
            </a:r>
            <a:r>
              <a:rPr sz="1700" spc="35" dirty="0">
                <a:latin typeface="Calibri"/>
                <a:cs typeface="Calibri"/>
                <a:hlinkClick r:id="rId4"/>
              </a:rPr>
              <a:t>www.paradisepos.com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D9F6B4A-2F75-E2FF-FED4-F7B689957D13}"/>
              </a:ext>
            </a:extLst>
          </p:cNvPr>
          <p:cNvSpPr/>
          <p:nvPr/>
        </p:nvSpPr>
        <p:spPr>
          <a:xfrm>
            <a:off x="0" y="8686800"/>
            <a:ext cx="7772400" cy="1371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7FD250-7CF8-D8E7-E98A-BC9E06428470}"/>
              </a:ext>
            </a:extLst>
          </p:cNvPr>
          <p:cNvSpPr txBox="1"/>
          <p:nvPr/>
        </p:nvSpPr>
        <p:spPr>
          <a:xfrm>
            <a:off x="419100" y="8895545"/>
            <a:ext cx="4495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Enter Name</a:t>
            </a:r>
            <a:br>
              <a:rPr lang="en-US" sz="1400" dirty="0"/>
            </a:br>
            <a:r>
              <a:rPr lang="en-US" sz="1400" dirty="0"/>
              <a:t>Phone</a:t>
            </a:r>
            <a:br>
              <a:rPr lang="en-US" sz="1400" dirty="0"/>
            </a:br>
            <a:r>
              <a:rPr lang="en-US" sz="1400" dirty="0"/>
              <a:t>Email</a:t>
            </a:r>
            <a:br>
              <a:rPr lang="en-US" sz="1400" dirty="0"/>
            </a:br>
            <a:r>
              <a:rPr lang="en-US" sz="1400" dirty="0"/>
              <a:t>Company Name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8D595-00D6-3B0E-CD43-7B58678CC631}"/>
              </a:ext>
            </a:extLst>
          </p:cNvPr>
          <p:cNvSpPr txBox="1"/>
          <p:nvPr/>
        </p:nvSpPr>
        <p:spPr>
          <a:xfrm>
            <a:off x="6302381" y="9049434"/>
            <a:ext cx="11626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Your Logo</a:t>
            </a:r>
            <a:br>
              <a:rPr lang="en-US" dirty="0"/>
            </a:br>
            <a:r>
              <a:rPr lang="en-US" dirty="0"/>
              <a:t>Goes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64991" y="0"/>
            <a:ext cx="4407535" cy="10058400"/>
            <a:chOff x="3364991" y="0"/>
            <a:chExt cx="4407535" cy="10058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01439" y="0"/>
              <a:ext cx="3870960" cy="100584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64991" y="0"/>
              <a:ext cx="4389120" cy="10046208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33425" y="877951"/>
            <a:ext cx="3570604" cy="148272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8200"/>
              </a:lnSpc>
              <a:spcBef>
                <a:spcPts val="85"/>
              </a:spcBef>
            </a:pPr>
            <a:r>
              <a:rPr sz="1100" spc="-65" dirty="0">
                <a:latin typeface="Verdana"/>
                <a:cs typeface="Verdana"/>
              </a:rPr>
              <a:t>Paradise </a:t>
            </a:r>
            <a:r>
              <a:rPr sz="1100" spc="-80" dirty="0">
                <a:latin typeface="Verdana"/>
                <a:cs typeface="Verdana"/>
              </a:rPr>
              <a:t>POS </a:t>
            </a:r>
            <a:r>
              <a:rPr sz="1100" spc="-60" dirty="0">
                <a:latin typeface="Verdana"/>
                <a:cs typeface="Verdana"/>
              </a:rPr>
              <a:t>offers </a:t>
            </a:r>
            <a:r>
              <a:rPr sz="1100" spc="-85" dirty="0">
                <a:latin typeface="Verdana"/>
                <a:cs typeface="Verdana"/>
              </a:rPr>
              <a:t>a </a:t>
            </a:r>
            <a:r>
              <a:rPr sz="1100" spc="-45" dirty="0">
                <a:latin typeface="Verdana"/>
                <a:cs typeface="Verdana"/>
              </a:rPr>
              <a:t>cutting-edge </a:t>
            </a:r>
            <a:r>
              <a:rPr sz="1100" spc="-70" dirty="0">
                <a:latin typeface="Verdana"/>
                <a:cs typeface="Verdana"/>
              </a:rPr>
              <a:t>iOS-based </a:t>
            </a:r>
            <a:r>
              <a:rPr sz="1100" spc="-30" dirty="0">
                <a:latin typeface="Verdana"/>
                <a:cs typeface="Verdana"/>
              </a:rPr>
              <a:t>point </a:t>
            </a:r>
            <a:r>
              <a:rPr sz="1100" spc="-25" dirty="0">
                <a:latin typeface="Verdana"/>
                <a:cs typeface="Verdana"/>
              </a:rPr>
              <a:t>of </a:t>
            </a:r>
            <a:r>
              <a:rPr sz="1100" spc="-2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sale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55" dirty="0">
                <a:latin typeface="Verdana"/>
                <a:cs typeface="Verdana"/>
              </a:rPr>
              <a:t>software</a:t>
            </a:r>
            <a:r>
              <a:rPr sz="1100" spc="-15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for</a:t>
            </a:r>
            <a:r>
              <a:rPr sz="1100" spc="-14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technology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80" dirty="0">
                <a:latin typeface="Verdana"/>
                <a:cs typeface="Verdana"/>
              </a:rPr>
              <a:t>savvy</a:t>
            </a:r>
            <a:r>
              <a:rPr sz="1100" spc="-170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venues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who</a:t>
            </a:r>
            <a:r>
              <a:rPr sz="1100" spc="-12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demand </a:t>
            </a:r>
            <a:r>
              <a:rPr sz="1100" spc="-370" dirty="0">
                <a:latin typeface="Verdana"/>
                <a:cs typeface="Verdana"/>
              </a:rPr>
              <a:t> </a:t>
            </a:r>
            <a:r>
              <a:rPr sz="1100" spc="-85" dirty="0">
                <a:latin typeface="Verdana"/>
                <a:cs typeface="Verdana"/>
              </a:rPr>
              <a:t>a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best-in-clas</a:t>
            </a:r>
            <a:r>
              <a:rPr sz="1100" spc="-65" dirty="0">
                <a:latin typeface="Verdana"/>
                <a:cs typeface="Verdana"/>
              </a:rPr>
              <a:t>s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mobil</a:t>
            </a:r>
            <a:r>
              <a:rPr sz="1100" spc="-40" dirty="0">
                <a:latin typeface="Verdana"/>
                <a:cs typeface="Verdana"/>
              </a:rPr>
              <a:t>e</a:t>
            </a:r>
            <a:r>
              <a:rPr sz="1100" spc="-125" dirty="0">
                <a:latin typeface="Verdana"/>
                <a:cs typeface="Verdana"/>
              </a:rPr>
              <a:t> </a:t>
            </a:r>
            <a:r>
              <a:rPr sz="1100" spc="-30" dirty="0">
                <a:latin typeface="Verdana"/>
                <a:cs typeface="Verdana"/>
              </a:rPr>
              <a:t>solutio</a:t>
            </a:r>
            <a:r>
              <a:rPr sz="1100" spc="-50" dirty="0">
                <a:latin typeface="Verdana"/>
                <a:cs typeface="Verdana"/>
              </a:rPr>
              <a:t>n</a:t>
            </a:r>
            <a:r>
              <a:rPr sz="1100" spc="-204" dirty="0">
                <a:latin typeface="Verdana"/>
                <a:cs typeface="Verdana"/>
              </a:rPr>
              <a:t> </a:t>
            </a:r>
            <a:r>
              <a:rPr sz="1100" spc="-25" dirty="0">
                <a:latin typeface="Verdana"/>
                <a:cs typeface="Verdana"/>
              </a:rPr>
              <a:t>fo</a:t>
            </a:r>
            <a:r>
              <a:rPr sz="1100" spc="-35" dirty="0">
                <a:latin typeface="Verdana"/>
                <a:cs typeface="Verdana"/>
              </a:rPr>
              <a:t>r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45" dirty="0">
                <a:latin typeface="Verdana"/>
                <a:cs typeface="Verdana"/>
              </a:rPr>
              <a:t>their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business</a:t>
            </a:r>
            <a:r>
              <a:rPr sz="1100" spc="-150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needs.</a:t>
            </a:r>
            <a:endParaRPr sz="11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250">
              <a:latin typeface="Verdana"/>
              <a:cs typeface="Verdana"/>
            </a:endParaRPr>
          </a:p>
          <a:p>
            <a:pPr marL="441959" indent="-73025">
              <a:lnSpc>
                <a:spcPct val="100000"/>
              </a:lnSpc>
              <a:buChar char="•"/>
              <a:tabLst>
                <a:tab pos="442595" algn="l"/>
              </a:tabLst>
            </a:pPr>
            <a:r>
              <a:rPr sz="1100" spc="-45" dirty="0">
                <a:latin typeface="Verdana"/>
                <a:cs typeface="Verdana"/>
              </a:rPr>
              <a:t>iPad </a:t>
            </a:r>
            <a:r>
              <a:rPr sz="1100" spc="-80" dirty="0">
                <a:latin typeface="Verdana"/>
                <a:cs typeface="Verdana"/>
              </a:rPr>
              <a:t>Ready</a:t>
            </a:r>
            <a:endParaRPr sz="1100">
              <a:latin typeface="Verdana"/>
              <a:cs typeface="Verdana"/>
            </a:endParaRPr>
          </a:p>
          <a:p>
            <a:pPr marL="452120" indent="-83185">
              <a:lnSpc>
                <a:spcPct val="100000"/>
              </a:lnSpc>
              <a:spcBef>
                <a:spcPts val="120"/>
              </a:spcBef>
              <a:buChar char="•"/>
              <a:tabLst>
                <a:tab pos="452755" algn="l"/>
              </a:tabLst>
            </a:pPr>
            <a:r>
              <a:rPr sz="1100" spc="-110" dirty="0">
                <a:latin typeface="Verdana"/>
                <a:cs typeface="Verdana"/>
              </a:rPr>
              <a:t>Easy</a:t>
            </a:r>
            <a:r>
              <a:rPr sz="1100" spc="-155" dirty="0">
                <a:latin typeface="Verdana"/>
                <a:cs typeface="Verdana"/>
              </a:rPr>
              <a:t> </a:t>
            </a:r>
            <a:r>
              <a:rPr sz="1100" spc="-35" dirty="0">
                <a:latin typeface="Verdana"/>
                <a:cs typeface="Verdana"/>
              </a:rPr>
              <a:t>to</a:t>
            </a:r>
            <a:r>
              <a:rPr sz="1100" spc="-45" dirty="0">
                <a:latin typeface="Verdana"/>
                <a:cs typeface="Verdana"/>
              </a:rPr>
              <a:t> </a:t>
            </a:r>
            <a:r>
              <a:rPr sz="1100" spc="-70" dirty="0">
                <a:latin typeface="Verdana"/>
                <a:cs typeface="Verdana"/>
              </a:rPr>
              <a:t>Learn</a:t>
            </a:r>
            <a:r>
              <a:rPr sz="1100" spc="-95" dirty="0">
                <a:latin typeface="Verdana"/>
                <a:cs typeface="Verdana"/>
              </a:rPr>
              <a:t> </a:t>
            </a:r>
            <a:r>
              <a:rPr sz="1100" spc="-75" dirty="0">
                <a:latin typeface="Verdana"/>
                <a:cs typeface="Verdana"/>
              </a:rPr>
              <a:t>Interface</a:t>
            </a:r>
            <a:endParaRPr sz="1100">
              <a:latin typeface="Verdana"/>
              <a:cs typeface="Verdana"/>
            </a:endParaRPr>
          </a:p>
          <a:p>
            <a:pPr marL="441959" indent="-73025">
              <a:lnSpc>
                <a:spcPct val="100000"/>
              </a:lnSpc>
              <a:spcBef>
                <a:spcPts val="120"/>
              </a:spcBef>
              <a:buChar char="•"/>
              <a:tabLst>
                <a:tab pos="442595" algn="l"/>
              </a:tabLst>
            </a:pPr>
            <a:r>
              <a:rPr sz="1100" spc="-40" dirty="0">
                <a:latin typeface="Verdana"/>
                <a:cs typeface="Verdana"/>
              </a:rPr>
              <a:t>Outstandin</a:t>
            </a:r>
            <a:r>
              <a:rPr sz="1100" spc="-35" dirty="0">
                <a:latin typeface="Verdana"/>
                <a:cs typeface="Verdana"/>
              </a:rPr>
              <a:t>g</a:t>
            </a:r>
            <a:r>
              <a:rPr sz="1100" spc="-240" dirty="0">
                <a:latin typeface="Verdana"/>
                <a:cs typeface="Verdana"/>
              </a:rPr>
              <a:t> </a:t>
            </a:r>
            <a:r>
              <a:rPr sz="1100" spc="-60" dirty="0">
                <a:latin typeface="Verdana"/>
                <a:cs typeface="Verdana"/>
              </a:rPr>
              <a:t>Tech</a:t>
            </a:r>
            <a:r>
              <a:rPr sz="1100" spc="-100" dirty="0">
                <a:latin typeface="Verdana"/>
                <a:cs typeface="Verdana"/>
              </a:rPr>
              <a:t> </a:t>
            </a:r>
            <a:r>
              <a:rPr sz="1100" spc="-50" dirty="0">
                <a:latin typeface="Verdana"/>
                <a:cs typeface="Verdana"/>
              </a:rPr>
              <a:t>Support</a:t>
            </a:r>
            <a:endParaRPr sz="1100">
              <a:latin typeface="Verdana"/>
              <a:cs typeface="Verdana"/>
            </a:endParaRPr>
          </a:p>
          <a:p>
            <a:pPr marL="443865" indent="-74930">
              <a:lnSpc>
                <a:spcPct val="100000"/>
              </a:lnSpc>
              <a:spcBef>
                <a:spcPts val="120"/>
              </a:spcBef>
              <a:buChar char="•"/>
              <a:tabLst>
                <a:tab pos="444500" algn="l"/>
              </a:tabLst>
            </a:pPr>
            <a:r>
              <a:rPr sz="1100" spc="-5" dirty="0">
                <a:latin typeface="Verdana"/>
                <a:cs typeface="Verdana"/>
              </a:rPr>
              <a:t>Mobil</a:t>
            </a:r>
            <a:r>
              <a:rPr sz="1100" spc="-25" dirty="0">
                <a:latin typeface="Verdana"/>
                <a:cs typeface="Verdana"/>
              </a:rPr>
              <a:t>e</a:t>
            </a:r>
            <a:r>
              <a:rPr sz="1100" spc="-160" dirty="0">
                <a:latin typeface="Verdana"/>
                <a:cs typeface="Verdana"/>
              </a:rPr>
              <a:t> </a:t>
            </a:r>
            <a:r>
              <a:rPr sz="1100" spc="-65" dirty="0">
                <a:latin typeface="Verdana"/>
                <a:cs typeface="Verdana"/>
              </a:rPr>
              <a:t>Access</a:t>
            </a:r>
            <a:endParaRPr sz="11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1586" y="2495422"/>
            <a:ext cx="1002030" cy="322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950" b="1" spc="-204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9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0124" y="3072234"/>
            <a:ext cx="3662679" cy="63455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22225">
              <a:lnSpc>
                <a:spcPct val="100000"/>
              </a:lnSpc>
              <a:spcBef>
                <a:spcPts val="185"/>
              </a:spcBef>
            </a:pPr>
            <a:r>
              <a:rPr sz="1300" b="1" spc="-125" dirty="0">
                <a:solidFill>
                  <a:srgbClr val="C0151B"/>
                </a:solidFill>
                <a:latin typeface="Trebuchet MS"/>
                <a:cs typeface="Trebuchet MS"/>
              </a:rPr>
              <a:t>C</a:t>
            </a:r>
            <a:r>
              <a:rPr sz="1300" b="1" spc="-35" dirty="0">
                <a:solidFill>
                  <a:srgbClr val="C0151B"/>
                </a:solidFill>
                <a:latin typeface="Trebuchet MS"/>
                <a:cs typeface="Trebuchet MS"/>
              </a:rPr>
              <a:t>U</a:t>
            </a:r>
            <a:r>
              <a:rPr sz="1300" b="1" spc="50" dirty="0">
                <a:solidFill>
                  <a:srgbClr val="C0151B"/>
                </a:solidFill>
                <a:latin typeface="Trebuchet MS"/>
                <a:cs typeface="Trebuchet MS"/>
              </a:rPr>
              <a:t>S</a:t>
            </a:r>
            <a:r>
              <a:rPr sz="1300" b="1" spc="-125" dirty="0">
                <a:solidFill>
                  <a:srgbClr val="C0151B"/>
                </a:solidFill>
                <a:latin typeface="Trebuchet MS"/>
                <a:cs typeface="Trebuchet MS"/>
              </a:rPr>
              <a:t>TOMER</a:t>
            </a:r>
            <a:r>
              <a:rPr sz="1300" b="1" spc="-3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20" dirty="0">
                <a:solidFill>
                  <a:srgbClr val="C0151B"/>
                </a:solidFill>
                <a:latin typeface="Trebuchet MS"/>
                <a:cs typeface="Trebuchet MS"/>
              </a:rPr>
              <a:t>D</a:t>
            </a:r>
            <a:r>
              <a:rPr sz="1300" b="1" spc="-80" dirty="0">
                <a:solidFill>
                  <a:srgbClr val="C0151B"/>
                </a:solidFill>
                <a:latin typeface="Trebuchet MS"/>
                <a:cs typeface="Trebuchet MS"/>
              </a:rPr>
              <a:t>A</a:t>
            </a:r>
            <a:r>
              <a:rPr sz="1300" b="1" spc="-320" dirty="0">
                <a:solidFill>
                  <a:srgbClr val="C0151B"/>
                </a:solidFill>
                <a:latin typeface="Trebuchet MS"/>
                <a:cs typeface="Trebuchet MS"/>
              </a:rPr>
              <a:t>T</a:t>
            </a:r>
            <a:r>
              <a:rPr sz="1300" b="1" spc="-80" dirty="0">
                <a:solidFill>
                  <a:srgbClr val="C0151B"/>
                </a:solidFill>
                <a:latin typeface="Trebuchet MS"/>
                <a:cs typeface="Trebuchet MS"/>
              </a:rPr>
              <a:t>A</a:t>
            </a:r>
            <a:r>
              <a:rPr sz="1300" b="1" spc="-85" dirty="0">
                <a:solidFill>
                  <a:srgbClr val="C0151B"/>
                </a:solidFill>
                <a:latin typeface="Trebuchet MS"/>
                <a:cs typeface="Trebuchet MS"/>
              </a:rPr>
              <a:t>BASE</a:t>
            </a:r>
            <a:endParaRPr sz="1300">
              <a:latin typeface="Trebuchet MS"/>
              <a:cs typeface="Trebuchet MS"/>
            </a:endParaRPr>
          </a:p>
          <a:p>
            <a:pPr marL="12700" marR="5080" indent="10160">
              <a:lnSpc>
                <a:spcPts val="1320"/>
              </a:lnSpc>
              <a:spcBef>
                <a:spcPts val="175"/>
              </a:spcBef>
            </a:pPr>
            <a:r>
              <a:rPr sz="1150" spc="-70" dirty="0">
                <a:latin typeface="Trebuchet MS"/>
                <a:cs typeface="Trebuchet MS"/>
              </a:rPr>
              <a:t>Keep </a:t>
            </a:r>
            <a:r>
              <a:rPr sz="1150" spc="-80" dirty="0">
                <a:latin typeface="Trebuchet MS"/>
                <a:cs typeface="Trebuchet MS"/>
              </a:rPr>
              <a:t>track </a:t>
            </a:r>
            <a:r>
              <a:rPr sz="1150" spc="-70" dirty="0">
                <a:latin typeface="Trebuchet MS"/>
                <a:cs typeface="Trebuchet MS"/>
              </a:rPr>
              <a:t>of </a:t>
            </a:r>
            <a:r>
              <a:rPr sz="1150" spc="-55" dirty="0">
                <a:latin typeface="Trebuchet MS"/>
                <a:cs typeface="Trebuchet MS"/>
              </a:rPr>
              <a:t>your customers </a:t>
            </a:r>
            <a:r>
              <a:rPr sz="1150" spc="-60" dirty="0">
                <a:latin typeface="Trebuchet MS"/>
                <a:cs typeface="Trebuchet MS"/>
              </a:rPr>
              <a:t>right </a:t>
            </a:r>
            <a:r>
              <a:rPr sz="1150" spc="-70" dirty="0">
                <a:latin typeface="Trebuchet MS"/>
                <a:cs typeface="Trebuchet MS"/>
              </a:rPr>
              <a:t>from </a:t>
            </a:r>
            <a:r>
              <a:rPr sz="1150" spc="-55" dirty="0">
                <a:latin typeface="Trebuchet MS"/>
                <a:cs typeface="Trebuchet MS"/>
              </a:rPr>
              <a:t>your point </a:t>
            </a:r>
            <a:r>
              <a:rPr sz="1150" spc="-70" dirty="0">
                <a:latin typeface="Trebuchet MS"/>
                <a:cs typeface="Trebuchet MS"/>
              </a:rPr>
              <a:t>of sale </a:t>
            </a:r>
            <a:r>
              <a:rPr sz="1150" spc="-25" dirty="0">
                <a:latin typeface="Trebuchet MS"/>
                <a:cs typeface="Trebuchet MS"/>
              </a:rPr>
              <a:t>so </a:t>
            </a:r>
            <a:r>
              <a:rPr sz="1150" spc="-2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you </a:t>
            </a:r>
            <a:r>
              <a:rPr sz="1150" spc="-70" dirty="0">
                <a:latin typeface="Trebuchet MS"/>
                <a:cs typeface="Trebuchet MS"/>
              </a:rPr>
              <a:t>can </a:t>
            </a:r>
            <a:r>
              <a:rPr sz="1150" spc="-85" dirty="0">
                <a:latin typeface="Trebuchet MS"/>
                <a:cs typeface="Trebuchet MS"/>
              </a:rPr>
              <a:t>track </a:t>
            </a:r>
            <a:r>
              <a:rPr sz="1150" spc="-65" dirty="0">
                <a:latin typeface="Trebuchet MS"/>
                <a:cs typeface="Trebuchet MS"/>
              </a:rPr>
              <a:t>customer </a:t>
            </a:r>
            <a:r>
              <a:rPr sz="1150" spc="-35" dirty="0">
                <a:latin typeface="Trebuchet MS"/>
                <a:cs typeface="Trebuchet MS"/>
              </a:rPr>
              <a:t>spending </a:t>
            </a:r>
            <a:r>
              <a:rPr sz="1150" spc="-65" dirty="0">
                <a:latin typeface="Trebuchet MS"/>
                <a:cs typeface="Trebuchet MS"/>
              </a:rPr>
              <a:t>habits </a:t>
            </a:r>
            <a:r>
              <a:rPr sz="1150" spc="-30" dirty="0">
                <a:latin typeface="Trebuchet MS"/>
                <a:cs typeface="Trebuchet MS"/>
              </a:rPr>
              <a:t>and </a:t>
            </a:r>
            <a:r>
              <a:rPr sz="1150" spc="-55" dirty="0">
                <a:latin typeface="Trebuchet MS"/>
                <a:cs typeface="Trebuchet MS"/>
              </a:rPr>
              <a:t>keep </a:t>
            </a:r>
            <a:r>
              <a:rPr sz="1150" spc="-85" dirty="0">
                <a:latin typeface="Trebuchet MS"/>
                <a:cs typeface="Trebuchet MS"/>
              </a:rPr>
              <a:t>track </a:t>
            </a:r>
            <a:r>
              <a:rPr sz="1150" spc="-50" dirty="0">
                <a:latin typeface="Trebuchet MS"/>
                <a:cs typeface="Trebuchet MS"/>
              </a:rPr>
              <a:t>of 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their </a:t>
            </a:r>
            <a:r>
              <a:rPr sz="1150" spc="-50" dirty="0">
                <a:latin typeface="Trebuchet MS"/>
                <a:cs typeface="Trebuchet MS"/>
              </a:rPr>
              <a:t>previous </a:t>
            </a:r>
            <a:r>
              <a:rPr sz="1150" spc="-45" dirty="0">
                <a:latin typeface="Trebuchet MS"/>
                <a:cs typeface="Trebuchet MS"/>
              </a:rPr>
              <a:t>orders </a:t>
            </a:r>
            <a:r>
              <a:rPr sz="1150" spc="-90" dirty="0">
                <a:latin typeface="Trebuchet MS"/>
                <a:cs typeface="Trebuchet MS"/>
              </a:rPr>
              <a:t>with </a:t>
            </a:r>
            <a:r>
              <a:rPr sz="1150" spc="-85" dirty="0">
                <a:latin typeface="Trebuchet MS"/>
                <a:cs typeface="Trebuchet MS"/>
              </a:rPr>
              <a:t>their </a:t>
            </a:r>
            <a:r>
              <a:rPr sz="1150" spc="-90" dirty="0">
                <a:latin typeface="Trebuchet MS"/>
                <a:cs typeface="Trebuchet MS"/>
              </a:rPr>
              <a:t>ticket </a:t>
            </a:r>
            <a:r>
              <a:rPr sz="1150" spc="-85" dirty="0">
                <a:latin typeface="Trebuchet MS"/>
                <a:cs typeface="Trebuchet MS"/>
              </a:rPr>
              <a:t>history. </a:t>
            </a:r>
            <a:r>
              <a:rPr sz="1150" spc="-60" dirty="0">
                <a:latin typeface="Trebuchet MS"/>
                <a:cs typeface="Trebuchet MS"/>
              </a:rPr>
              <a:t>Store </a:t>
            </a:r>
            <a:r>
              <a:rPr sz="1150" spc="-35" dirty="0">
                <a:latin typeface="Trebuchet MS"/>
                <a:cs typeface="Trebuchet MS"/>
              </a:rPr>
              <a:t>your </a:t>
            </a:r>
            <a:r>
              <a:rPr sz="1150" spc="-3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customers'</a:t>
            </a:r>
            <a:r>
              <a:rPr sz="1150" spc="-25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credit</a:t>
            </a:r>
            <a:r>
              <a:rPr sz="1150" spc="-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card</a:t>
            </a:r>
            <a:r>
              <a:rPr sz="1150" spc="-21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numbers</a:t>
            </a:r>
            <a:r>
              <a:rPr sz="1150" spc="-15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for </a:t>
            </a:r>
            <a:r>
              <a:rPr sz="1150" spc="-35" dirty="0">
                <a:latin typeface="Trebuchet MS"/>
                <a:cs typeface="Trebuchet MS"/>
              </a:rPr>
              <a:t>House</a:t>
            </a:r>
            <a:r>
              <a:rPr sz="1150" spc="-15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Accounts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so</a:t>
            </a:r>
            <a:r>
              <a:rPr sz="1150" spc="-15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that</a:t>
            </a:r>
            <a:r>
              <a:rPr sz="1150" spc="-15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the </a:t>
            </a:r>
            <a:r>
              <a:rPr sz="1150" spc="-33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h</a:t>
            </a:r>
            <a:r>
              <a:rPr sz="1150" spc="-20" dirty="0">
                <a:latin typeface="Trebuchet MS"/>
                <a:cs typeface="Trebuchet MS"/>
              </a:rPr>
              <a:t>ou</a:t>
            </a:r>
            <a:r>
              <a:rPr sz="1150" spc="-45" dirty="0">
                <a:latin typeface="Trebuchet MS"/>
                <a:cs typeface="Trebuchet MS"/>
              </a:rPr>
              <a:t>s</a:t>
            </a:r>
            <a:r>
              <a:rPr sz="1150" spc="-65" dirty="0">
                <a:latin typeface="Trebuchet MS"/>
                <a:cs typeface="Trebuchet MS"/>
              </a:rPr>
              <a:t>e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account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ma</a:t>
            </a:r>
            <a:r>
              <a:rPr sz="1150" spc="-45" dirty="0">
                <a:latin typeface="Trebuchet MS"/>
                <a:cs typeface="Trebuchet MS"/>
              </a:rPr>
              <a:t>y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be</a:t>
            </a:r>
            <a:r>
              <a:rPr sz="1150" spc="-160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pa</a:t>
            </a:r>
            <a:r>
              <a:rPr sz="1150" spc="-120" dirty="0">
                <a:latin typeface="Trebuchet MS"/>
                <a:cs typeface="Trebuchet MS"/>
              </a:rPr>
              <a:t>i</a:t>
            </a:r>
            <a:r>
              <a:rPr sz="1150" spc="-45" dirty="0">
                <a:latin typeface="Trebuchet MS"/>
                <a:cs typeface="Trebuchet MS"/>
              </a:rPr>
              <a:t>d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out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120" dirty="0">
                <a:latin typeface="Trebuchet MS"/>
                <a:cs typeface="Trebuchet MS"/>
              </a:rPr>
              <a:t>later.</a:t>
            </a:r>
            <a:endParaRPr sz="1150">
              <a:latin typeface="Trebuchet MS"/>
              <a:cs typeface="Trebuchet MS"/>
            </a:endParaRPr>
          </a:p>
          <a:p>
            <a:pPr marL="446405" indent="-76835">
              <a:lnSpc>
                <a:spcPts val="1350"/>
              </a:lnSpc>
              <a:spcBef>
                <a:spcPts val="1225"/>
              </a:spcBef>
              <a:buChar char="•"/>
              <a:tabLst>
                <a:tab pos="447040" algn="l"/>
              </a:tabLst>
            </a:pPr>
            <a:r>
              <a:rPr sz="1150" spc="-50" dirty="0">
                <a:latin typeface="Trebuchet MS"/>
                <a:cs typeface="Trebuchet MS"/>
              </a:rPr>
              <a:t>House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Accounts</a:t>
            </a:r>
            <a:endParaRPr sz="1150">
              <a:latin typeface="Trebuchet MS"/>
              <a:cs typeface="Trebuchet MS"/>
            </a:endParaRPr>
          </a:p>
          <a:p>
            <a:pPr marL="443230" indent="-73660">
              <a:lnSpc>
                <a:spcPts val="1320"/>
              </a:lnSpc>
              <a:buChar char="•"/>
              <a:tabLst>
                <a:tab pos="443865" algn="l"/>
              </a:tabLst>
            </a:pPr>
            <a:r>
              <a:rPr sz="1150" spc="-90" dirty="0">
                <a:latin typeface="Trebuchet MS"/>
                <a:cs typeface="Trebuchet MS"/>
              </a:rPr>
              <a:t>Gift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Cards</a:t>
            </a:r>
            <a:endParaRPr sz="1150">
              <a:latin typeface="Trebuchet MS"/>
              <a:cs typeface="Trebuchet MS"/>
            </a:endParaRPr>
          </a:p>
          <a:p>
            <a:pPr marL="446405" indent="-76835">
              <a:lnSpc>
                <a:spcPts val="1350"/>
              </a:lnSpc>
              <a:buChar char="•"/>
              <a:tabLst>
                <a:tab pos="447040" algn="l"/>
              </a:tabLst>
            </a:pPr>
            <a:r>
              <a:rPr sz="1150" spc="-70" dirty="0">
                <a:latin typeface="Trebuchet MS"/>
                <a:cs typeface="Trebuchet MS"/>
              </a:rPr>
              <a:t>Loyalty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Program</a:t>
            </a:r>
            <a:endParaRPr sz="1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Char char="•"/>
            </a:pPr>
            <a:endParaRPr sz="1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Trebuchet MS"/>
              <a:buChar char="•"/>
            </a:pPr>
            <a:endParaRPr sz="1300">
              <a:latin typeface="Trebuchet MS"/>
              <a:cs typeface="Trebuchet MS"/>
            </a:endParaRPr>
          </a:p>
          <a:p>
            <a:pPr marL="25400">
              <a:lnSpc>
                <a:spcPct val="100000"/>
              </a:lnSpc>
            </a:pPr>
            <a:r>
              <a:rPr sz="1300" b="1" spc="-114" dirty="0">
                <a:solidFill>
                  <a:srgbClr val="C0151B"/>
                </a:solidFill>
                <a:latin typeface="Trebuchet MS"/>
                <a:cs typeface="Trebuchet MS"/>
              </a:rPr>
              <a:t>RE</a:t>
            </a:r>
            <a:r>
              <a:rPr sz="1300" b="1" spc="-30" dirty="0">
                <a:solidFill>
                  <a:srgbClr val="C0151B"/>
                </a:solidFill>
                <a:latin typeface="Trebuchet MS"/>
                <a:cs typeface="Trebuchet MS"/>
              </a:rPr>
              <a:t>M</a:t>
            </a:r>
            <a:r>
              <a:rPr sz="1300" b="1" spc="-25" dirty="0">
                <a:solidFill>
                  <a:srgbClr val="C0151B"/>
                </a:solidFill>
                <a:latin typeface="Trebuchet MS"/>
                <a:cs typeface="Trebuchet MS"/>
              </a:rPr>
              <a:t>O</a:t>
            </a:r>
            <a:r>
              <a:rPr sz="1300" b="1" spc="-315" dirty="0">
                <a:solidFill>
                  <a:srgbClr val="C0151B"/>
                </a:solidFill>
                <a:latin typeface="Trebuchet MS"/>
                <a:cs typeface="Trebuchet MS"/>
              </a:rPr>
              <a:t>T</a:t>
            </a:r>
            <a:r>
              <a:rPr sz="1300" b="1" spc="-70" dirty="0">
                <a:solidFill>
                  <a:srgbClr val="C0151B"/>
                </a:solidFill>
                <a:latin typeface="Trebuchet MS"/>
                <a:cs typeface="Trebuchet MS"/>
              </a:rPr>
              <a:t>E</a:t>
            </a:r>
            <a:r>
              <a:rPr sz="1300" b="1" spc="-50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65" dirty="0">
                <a:solidFill>
                  <a:srgbClr val="C0151B"/>
                </a:solidFill>
                <a:latin typeface="Trebuchet MS"/>
                <a:cs typeface="Trebuchet MS"/>
              </a:rPr>
              <a:t>DASHBOARD</a:t>
            </a:r>
            <a:endParaRPr sz="1300">
              <a:latin typeface="Trebuchet MS"/>
              <a:cs typeface="Trebuchet MS"/>
            </a:endParaRPr>
          </a:p>
          <a:p>
            <a:pPr marL="15240" marR="43180" indent="4445">
              <a:lnSpc>
                <a:spcPts val="1320"/>
              </a:lnSpc>
              <a:spcBef>
                <a:spcPts val="390"/>
              </a:spcBef>
            </a:pPr>
            <a:r>
              <a:rPr sz="1150" spc="-75" dirty="0">
                <a:latin typeface="Trebuchet MS"/>
                <a:cs typeface="Trebuchet MS"/>
              </a:rPr>
              <a:t>Paradise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POS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enables</a:t>
            </a:r>
            <a:r>
              <a:rPr sz="1150" spc="-145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you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easily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access,</a:t>
            </a:r>
            <a:r>
              <a:rPr sz="1150" spc="-100" dirty="0">
                <a:latin typeface="Trebuchet MS"/>
                <a:cs typeface="Trebuchet MS"/>
              </a:rPr>
              <a:t> </a:t>
            </a:r>
            <a:r>
              <a:rPr sz="1150" spc="-90" dirty="0">
                <a:latin typeface="Trebuchet MS"/>
                <a:cs typeface="Trebuchet MS"/>
              </a:rPr>
              <a:t>monitor,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35" dirty="0">
                <a:latin typeface="Trebuchet MS"/>
                <a:cs typeface="Trebuchet MS"/>
              </a:rPr>
              <a:t>and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report </a:t>
            </a:r>
            <a:r>
              <a:rPr sz="1150" spc="-33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dat</a:t>
            </a:r>
            <a:r>
              <a:rPr sz="1150" spc="-60" dirty="0">
                <a:latin typeface="Trebuchet MS"/>
                <a:cs typeface="Trebuchet MS"/>
              </a:rPr>
              <a:t>a</a:t>
            </a:r>
            <a:r>
              <a:rPr sz="1150" spc="-14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fro</a:t>
            </a:r>
            <a:r>
              <a:rPr sz="1150" spc="-114" dirty="0">
                <a:latin typeface="Trebuchet MS"/>
                <a:cs typeface="Trebuchet MS"/>
              </a:rPr>
              <a:t>m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anywhere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at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any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ti</a:t>
            </a:r>
            <a:r>
              <a:rPr sz="1150" spc="-125" dirty="0">
                <a:latin typeface="Trebuchet MS"/>
                <a:cs typeface="Trebuchet MS"/>
              </a:rPr>
              <a:t>me,</a:t>
            </a:r>
            <a:r>
              <a:rPr sz="1150" spc="-60" dirty="0">
                <a:latin typeface="Trebuchet MS"/>
                <a:cs typeface="Trebuchet MS"/>
              </a:rPr>
              <a:t> even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on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your</a:t>
            </a:r>
            <a:r>
              <a:rPr sz="1150" spc="-85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mob</a:t>
            </a:r>
            <a:r>
              <a:rPr sz="1150" spc="-95" dirty="0">
                <a:latin typeface="Trebuchet MS"/>
                <a:cs typeface="Trebuchet MS"/>
              </a:rPr>
              <a:t>i</a:t>
            </a:r>
            <a:r>
              <a:rPr sz="1150" spc="-40" dirty="0">
                <a:latin typeface="Trebuchet MS"/>
                <a:cs typeface="Trebuchet MS"/>
              </a:rPr>
              <a:t>le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device.  </a:t>
            </a:r>
            <a:r>
              <a:rPr sz="1150" spc="-100" dirty="0">
                <a:latin typeface="Trebuchet MS"/>
                <a:cs typeface="Trebuchet MS"/>
              </a:rPr>
              <a:t>W</a:t>
            </a:r>
            <a:r>
              <a:rPr sz="1150" spc="-70" dirty="0">
                <a:latin typeface="Trebuchet MS"/>
                <a:cs typeface="Trebuchet MS"/>
              </a:rPr>
              <a:t>e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have</a:t>
            </a:r>
            <a:r>
              <a:rPr sz="1150" spc="-16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create</a:t>
            </a:r>
            <a:r>
              <a:rPr sz="1150" spc="-85" dirty="0">
                <a:latin typeface="Trebuchet MS"/>
                <a:cs typeface="Trebuchet MS"/>
              </a:rPr>
              <a:t>d</a:t>
            </a:r>
            <a:r>
              <a:rPr sz="1150" spc="-16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a</a:t>
            </a:r>
            <a:r>
              <a:rPr sz="1150" spc="-170" dirty="0">
                <a:latin typeface="Trebuchet MS"/>
                <a:cs typeface="Trebuchet MS"/>
              </a:rPr>
              <a:t> </a:t>
            </a:r>
            <a:r>
              <a:rPr sz="1150" spc="-30" dirty="0">
                <a:latin typeface="Trebuchet MS"/>
                <a:cs typeface="Trebuchet MS"/>
              </a:rPr>
              <a:t>s</a:t>
            </a:r>
            <a:r>
              <a:rPr sz="1150" spc="-60" dirty="0">
                <a:latin typeface="Trebuchet MS"/>
                <a:cs typeface="Trebuchet MS"/>
              </a:rPr>
              <a:t>i</a:t>
            </a:r>
            <a:r>
              <a:rPr sz="1150" spc="-45" dirty="0">
                <a:latin typeface="Trebuchet MS"/>
                <a:cs typeface="Trebuchet MS"/>
              </a:rPr>
              <a:t>mpli</a:t>
            </a:r>
            <a:r>
              <a:rPr sz="1150" spc="-90" dirty="0">
                <a:latin typeface="Trebuchet MS"/>
                <a:cs typeface="Trebuchet MS"/>
              </a:rPr>
              <a:t>fi</a:t>
            </a:r>
            <a:r>
              <a:rPr sz="1150" spc="-45" dirty="0">
                <a:latin typeface="Trebuchet MS"/>
                <a:cs typeface="Trebuchet MS"/>
              </a:rPr>
              <a:t>e</a:t>
            </a:r>
            <a:r>
              <a:rPr sz="1150" spc="-50" dirty="0">
                <a:latin typeface="Trebuchet MS"/>
                <a:cs typeface="Trebuchet MS"/>
              </a:rPr>
              <a:t>d</a:t>
            </a:r>
            <a:r>
              <a:rPr sz="1150" spc="-204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approac</a:t>
            </a:r>
            <a:r>
              <a:rPr sz="1150" spc="-55" dirty="0">
                <a:latin typeface="Trebuchet MS"/>
                <a:cs typeface="Trebuchet MS"/>
              </a:rPr>
              <a:t>h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an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interactive  </a:t>
            </a:r>
            <a:r>
              <a:rPr sz="1150" spc="-45" dirty="0">
                <a:latin typeface="Trebuchet MS"/>
                <a:cs typeface="Trebuchet MS"/>
              </a:rPr>
              <a:t>dashboard </a:t>
            </a:r>
            <a:r>
              <a:rPr sz="1150" spc="-70" dirty="0">
                <a:latin typeface="Trebuchet MS"/>
                <a:cs typeface="Trebuchet MS"/>
              </a:rPr>
              <a:t>with </a:t>
            </a:r>
            <a:r>
              <a:rPr sz="1150" spc="-50" dirty="0">
                <a:latin typeface="Trebuchet MS"/>
                <a:cs typeface="Trebuchet MS"/>
              </a:rPr>
              <a:t>embedded </a:t>
            </a:r>
            <a:r>
              <a:rPr sz="1150" spc="-65" dirty="0">
                <a:latin typeface="Trebuchet MS"/>
                <a:cs typeface="Trebuchet MS"/>
              </a:rPr>
              <a:t>analysis </a:t>
            </a:r>
            <a:r>
              <a:rPr sz="1150" spc="-85" dirty="0">
                <a:latin typeface="Trebuchet MS"/>
                <a:cs typeface="Trebuchet MS"/>
              </a:rPr>
              <a:t>capabilities</a:t>
            </a:r>
            <a:r>
              <a:rPr sz="1150" spc="-80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that </a:t>
            </a:r>
            <a:r>
              <a:rPr sz="1150" spc="-50" dirty="0">
                <a:latin typeface="Trebuchet MS"/>
                <a:cs typeface="Trebuchet MS"/>
              </a:rPr>
              <a:t>allows </a:t>
            </a:r>
            <a:r>
              <a:rPr sz="1150" spc="-45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users </a:t>
            </a:r>
            <a:r>
              <a:rPr sz="1150" spc="-60" dirty="0">
                <a:latin typeface="Trebuchet MS"/>
                <a:cs typeface="Trebuchet MS"/>
              </a:rPr>
              <a:t>to </a:t>
            </a:r>
            <a:r>
              <a:rPr sz="1150" spc="-70" dirty="0">
                <a:latin typeface="Trebuchet MS"/>
                <a:cs typeface="Trebuchet MS"/>
              </a:rPr>
              <a:t>quickly </a:t>
            </a:r>
            <a:r>
              <a:rPr sz="1150" spc="-60" dirty="0">
                <a:latin typeface="Trebuchet MS"/>
                <a:cs typeface="Trebuchet MS"/>
              </a:rPr>
              <a:t>generate </a:t>
            </a:r>
            <a:r>
              <a:rPr sz="1150" spc="-65" dirty="0">
                <a:latin typeface="Trebuchet MS"/>
                <a:cs typeface="Trebuchet MS"/>
              </a:rPr>
              <a:t>at-a-glance </a:t>
            </a:r>
            <a:r>
              <a:rPr sz="1150" spc="-55" dirty="0">
                <a:latin typeface="Trebuchet MS"/>
                <a:cs typeface="Trebuchet MS"/>
              </a:rPr>
              <a:t>reporting </a:t>
            </a:r>
            <a:r>
              <a:rPr sz="1150" spc="-35" dirty="0">
                <a:latin typeface="Trebuchet MS"/>
                <a:cs typeface="Trebuchet MS"/>
              </a:rPr>
              <a:t>and </a:t>
            </a:r>
            <a:r>
              <a:rPr sz="1150" spc="-65" dirty="0">
                <a:latin typeface="Trebuchet MS"/>
                <a:cs typeface="Trebuchet MS"/>
              </a:rPr>
              <a:t>identify </a:t>
            </a:r>
            <a:r>
              <a:rPr sz="1150" spc="-60" dirty="0">
                <a:latin typeface="Trebuchet MS"/>
                <a:cs typeface="Trebuchet MS"/>
              </a:rPr>
              <a:t> </a:t>
            </a:r>
            <a:r>
              <a:rPr sz="1150" spc="-65" dirty="0">
                <a:latin typeface="Trebuchet MS"/>
                <a:cs typeface="Trebuchet MS"/>
              </a:rPr>
              <a:t>areas</a:t>
            </a:r>
            <a:r>
              <a:rPr sz="1150" spc="-13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that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need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i</a:t>
            </a:r>
            <a:r>
              <a:rPr sz="1150" spc="-85" dirty="0">
                <a:latin typeface="Trebuchet MS"/>
                <a:cs typeface="Trebuchet MS"/>
              </a:rPr>
              <a:t>mmed</a:t>
            </a:r>
            <a:r>
              <a:rPr sz="1150" spc="-100" dirty="0">
                <a:latin typeface="Trebuchet MS"/>
                <a:cs typeface="Trebuchet MS"/>
              </a:rPr>
              <a:t>i</a:t>
            </a:r>
            <a:r>
              <a:rPr sz="1150" spc="-60" dirty="0">
                <a:latin typeface="Trebuchet MS"/>
                <a:cs typeface="Trebuchet MS"/>
              </a:rPr>
              <a:t>ate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attention.</a:t>
            </a:r>
            <a:endParaRPr sz="1150">
              <a:latin typeface="Trebuchet MS"/>
              <a:cs typeface="Trebuchet MS"/>
            </a:endParaRPr>
          </a:p>
          <a:p>
            <a:pPr marL="446405" indent="-73660">
              <a:lnSpc>
                <a:spcPts val="1350"/>
              </a:lnSpc>
              <a:spcBef>
                <a:spcPts val="1225"/>
              </a:spcBef>
              <a:buChar char="•"/>
              <a:tabLst>
                <a:tab pos="447040" algn="l"/>
              </a:tabLst>
            </a:pPr>
            <a:r>
              <a:rPr sz="1150" spc="-70" dirty="0">
                <a:latin typeface="Trebuchet MS"/>
                <a:cs typeface="Trebuchet MS"/>
              </a:rPr>
              <a:t>Remote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Mobile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Access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to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Reports</a:t>
            </a:r>
            <a:endParaRPr sz="1150">
              <a:latin typeface="Trebuchet MS"/>
              <a:cs typeface="Trebuchet MS"/>
            </a:endParaRPr>
          </a:p>
          <a:p>
            <a:pPr marL="373380">
              <a:lnSpc>
                <a:spcPts val="1320"/>
              </a:lnSpc>
            </a:pPr>
            <a:r>
              <a:rPr sz="1150" spc="-55" dirty="0">
                <a:latin typeface="Trebuchet MS"/>
                <a:cs typeface="Trebuchet MS"/>
              </a:rPr>
              <a:t>•Inventor</a:t>
            </a:r>
            <a:r>
              <a:rPr sz="1150" spc="-65" dirty="0">
                <a:latin typeface="Trebuchet MS"/>
                <a:cs typeface="Trebuchet MS"/>
              </a:rPr>
              <a:t>y Reports</a:t>
            </a:r>
            <a:endParaRPr sz="1150">
              <a:latin typeface="Trebuchet MS"/>
              <a:cs typeface="Trebuchet MS"/>
            </a:endParaRPr>
          </a:p>
          <a:p>
            <a:pPr marL="445770" indent="-73025">
              <a:lnSpc>
                <a:spcPts val="1320"/>
              </a:lnSpc>
              <a:buChar char="•"/>
              <a:tabLst>
                <a:tab pos="446405" algn="l"/>
              </a:tabLst>
            </a:pPr>
            <a:r>
              <a:rPr sz="1150" spc="-65" dirty="0">
                <a:latin typeface="Trebuchet MS"/>
                <a:cs typeface="Trebuchet MS"/>
              </a:rPr>
              <a:t>Sales</a:t>
            </a:r>
            <a:r>
              <a:rPr sz="1150" spc="-215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Ta</a:t>
            </a:r>
            <a:r>
              <a:rPr sz="1150" spc="-75" dirty="0">
                <a:latin typeface="Trebuchet MS"/>
                <a:cs typeface="Trebuchet MS"/>
              </a:rPr>
              <a:t>x</a:t>
            </a:r>
            <a:r>
              <a:rPr sz="1150" spc="-165" dirty="0">
                <a:latin typeface="Trebuchet MS"/>
                <a:cs typeface="Trebuchet MS"/>
              </a:rPr>
              <a:t> </a:t>
            </a:r>
            <a:r>
              <a:rPr sz="1150" spc="-130" dirty="0">
                <a:latin typeface="Trebuchet MS"/>
                <a:cs typeface="Trebuchet MS"/>
              </a:rPr>
              <a:t>&amp;</a:t>
            </a:r>
            <a:r>
              <a:rPr sz="1150" spc="-120" dirty="0">
                <a:latin typeface="Trebuchet MS"/>
                <a:cs typeface="Trebuchet MS"/>
              </a:rPr>
              <a:t> </a:t>
            </a:r>
            <a:r>
              <a:rPr sz="1150" spc="-45" dirty="0">
                <a:latin typeface="Trebuchet MS"/>
                <a:cs typeface="Trebuchet MS"/>
              </a:rPr>
              <a:t>Commission</a:t>
            </a:r>
            <a:r>
              <a:rPr sz="1150" spc="-185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Tracking</a:t>
            </a:r>
            <a:endParaRPr sz="1150">
              <a:latin typeface="Trebuchet MS"/>
              <a:cs typeface="Trebuchet MS"/>
            </a:endParaRPr>
          </a:p>
          <a:p>
            <a:pPr marL="446405" indent="-73660">
              <a:lnSpc>
                <a:spcPts val="1320"/>
              </a:lnSpc>
              <a:buChar char="•"/>
              <a:tabLst>
                <a:tab pos="447040" algn="l"/>
              </a:tabLst>
            </a:pPr>
            <a:r>
              <a:rPr sz="1150" spc="-80" dirty="0">
                <a:latin typeface="Trebuchet MS"/>
                <a:cs typeface="Trebuchet MS"/>
              </a:rPr>
              <a:t>Payroll</a:t>
            </a:r>
            <a:endParaRPr sz="1150">
              <a:latin typeface="Trebuchet MS"/>
              <a:cs typeface="Trebuchet MS"/>
            </a:endParaRPr>
          </a:p>
          <a:p>
            <a:pPr marL="446405" indent="-73660">
              <a:lnSpc>
                <a:spcPts val="1350"/>
              </a:lnSpc>
              <a:buChar char="•"/>
              <a:tabLst>
                <a:tab pos="447040" algn="l"/>
              </a:tabLst>
            </a:pPr>
            <a:r>
              <a:rPr sz="1150" spc="-65" dirty="0">
                <a:latin typeface="Trebuchet MS"/>
                <a:cs typeface="Trebuchet MS"/>
              </a:rPr>
              <a:t>Labor </a:t>
            </a:r>
            <a:r>
              <a:rPr sz="1150" spc="-50" dirty="0">
                <a:latin typeface="Trebuchet MS"/>
                <a:cs typeface="Trebuchet MS"/>
              </a:rPr>
              <a:t>Costs</a:t>
            </a:r>
            <a:endParaRPr sz="11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Trebuchet MS"/>
              <a:buChar char="•"/>
            </a:pPr>
            <a:endParaRPr sz="1400">
              <a:latin typeface="Trebuchet MS"/>
              <a:cs typeface="Trebuchet MS"/>
            </a:endParaRPr>
          </a:p>
          <a:p>
            <a:pPr marL="39370">
              <a:lnSpc>
                <a:spcPct val="100000"/>
              </a:lnSpc>
              <a:spcBef>
                <a:spcPts val="1210"/>
              </a:spcBef>
            </a:pPr>
            <a:r>
              <a:rPr sz="1300" b="1" spc="-45" dirty="0">
                <a:solidFill>
                  <a:srgbClr val="C0151B"/>
                </a:solidFill>
                <a:latin typeface="Trebuchet MS"/>
                <a:cs typeface="Trebuchet MS"/>
              </a:rPr>
              <a:t>AD</a:t>
            </a:r>
            <a:r>
              <a:rPr sz="1300" b="1" spc="-15" dirty="0">
                <a:solidFill>
                  <a:srgbClr val="C0151B"/>
                </a:solidFill>
                <a:latin typeface="Trebuchet MS"/>
                <a:cs typeface="Trebuchet MS"/>
              </a:rPr>
              <a:t>D</a:t>
            </a:r>
            <a:r>
              <a:rPr sz="1300" b="1" spc="40" dirty="0">
                <a:solidFill>
                  <a:srgbClr val="C0151B"/>
                </a:solidFill>
                <a:latin typeface="Trebuchet MS"/>
                <a:cs typeface="Trebuchet MS"/>
              </a:rPr>
              <a:t>I</a:t>
            </a:r>
            <a:r>
              <a:rPr sz="1300" b="1" spc="-250" dirty="0">
                <a:solidFill>
                  <a:srgbClr val="C0151B"/>
                </a:solidFill>
                <a:latin typeface="Trebuchet MS"/>
                <a:cs typeface="Trebuchet MS"/>
              </a:rPr>
              <a:t>T</a:t>
            </a:r>
            <a:r>
              <a:rPr sz="1300" b="1" spc="-70" dirty="0">
                <a:solidFill>
                  <a:srgbClr val="C0151B"/>
                </a:solidFill>
                <a:latin typeface="Trebuchet MS"/>
                <a:cs typeface="Trebuchet MS"/>
              </a:rPr>
              <a:t>IONAL</a:t>
            </a:r>
            <a:r>
              <a:rPr sz="1300" b="1" spc="-35" dirty="0">
                <a:solidFill>
                  <a:srgbClr val="C0151B"/>
                </a:solidFill>
                <a:latin typeface="Trebuchet MS"/>
                <a:cs typeface="Trebuchet MS"/>
              </a:rPr>
              <a:t> </a:t>
            </a:r>
            <a:r>
              <a:rPr sz="1300" b="1" spc="-130" dirty="0">
                <a:solidFill>
                  <a:srgbClr val="C0151B"/>
                </a:solidFill>
                <a:latin typeface="Trebuchet MS"/>
                <a:cs typeface="Trebuchet MS"/>
              </a:rPr>
              <a:t>FEATURES</a:t>
            </a:r>
            <a:endParaRPr sz="1300">
              <a:latin typeface="Trebuchet MS"/>
              <a:cs typeface="Trebuchet MS"/>
            </a:endParaRPr>
          </a:p>
          <a:p>
            <a:pPr marL="442595" indent="-73025">
              <a:lnSpc>
                <a:spcPts val="1350"/>
              </a:lnSpc>
              <a:spcBef>
                <a:spcPts val="150"/>
              </a:spcBef>
              <a:buChar char="•"/>
              <a:tabLst>
                <a:tab pos="443230" algn="l"/>
              </a:tabLst>
            </a:pPr>
            <a:r>
              <a:rPr sz="1150" spc="-75" dirty="0">
                <a:latin typeface="Trebuchet MS"/>
                <a:cs typeface="Trebuchet MS"/>
              </a:rPr>
              <a:t>Renta</a:t>
            </a:r>
            <a:r>
              <a:rPr sz="1150" spc="-45" dirty="0">
                <a:latin typeface="Trebuchet MS"/>
                <a:cs typeface="Trebuchet MS"/>
              </a:rPr>
              <a:t>l</a:t>
            </a:r>
            <a:r>
              <a:rPr sz="1150" spc="-140" dirty="0">
                <a:latin typeface="Trebuchet MS"/>
                <a:cs typeface="Trebuchet MS"/>
              </a:rPr>
              <a:t> </a:t>
            </a:r>
            <a:r>
              <a:rPr sz="1150" spc="-40" dirty="0">
                <a:latin typeface="Trebuchet MS"/>
                <a:cs typeface="Trebuchet MS"/>
              </a:rPr>
              <a:t>Deposits</a:t>
            </a:r>
            <a:endParaRPr sz="1150">
              <a:latin typeface="Trebuchet MS"/>
              <a:cs typeface="Trebuchet MS"/>
            </a:endParaRPr>
          </a:p>
          <a:p>
            <a:pPr marL="446405" indent="-76835">
              <a:lnSpc>
                <a:spcPts val="1320"/>
              </a:lnSpc>
              <a:buChar char="•"/>
              <a:tabLst>
                <a:tab pos="447040" algn="l"/>
              </a:tabLst>
            </a:pPr>
            <a:r>
              <a:rPr sz="1150" spc="-80" dirty="0">
                <a:latin typeface="Trebuchet MS"/>
                <a:cs typeface="Trebuchet MS"/>
              </a:rPr>
              <a:t>Full</a:t>
            </a:r>
            <a:r>
              <a:rPr sz="1150" spc="-100" dirty="0">
                <a:latin typeface="Trebuchet MS"/>
                <a:cs typeface="Trebuchet MS"/>
              </a:rPr>
              <a:t>y</a:t>
            </a:r>
            <a:r>
              <a:rPr sz="1150" spc="-114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Customizabl</a:t>
            </a:r>
            <a:r>
              <a:rPr sz="1150" spc="-65" dirty="0">
                <a:latin typeface="Trebuchet MS"/>
                <a:cs typeface="Trebuchet MS"/>
              </a:rPr>
              <a:t>e</a:t>
            </a:r>
            <a:r>
              <a:rPr sz="1150" spc="-190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Inventory</a:t>
            </a:r>
            <a:endParaRPr sz="1150">
              <a:latin typeface="Trebuchet MS"/>
              <a:cs typeface="Trebuchet MS"/>
            </a:endParaRPr>
          </a:p>
          <a:p>
            <a:pPr marL="438784" indent="-68580">
              <a:lnSpc>
                <a:spcPts val="1320"/>
              </a:lnSpc>
              <a:buChar char="•"/>
              <a:tabLst>
                <a:tab pos="438784" algn="l"/>
              </a:tabLst>
            </a:pPr>
            <a:r>
              <a:rPr sz="1150" spc="-55" dirty="0">
                <a:latin typeface="Trebuchet MS"/>
                <a:cs typeface="Trebuchet MS"/>
              </a:rPr>
              <a:t>Customizabl</a:t>
            </a:r>
            <a:r>
              <a:rPr sz="1150" spc="-65" dirty="0">
                <a:latin typeface="Trebuchet MS"/>
                <a:cs typeface="Trebuchet MS"/>
              </a:rPr>
              <a:t>e</a:t>
            </a:r>
            <a:r>
              <a:rPr sz="1150" spc="-13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Permissions</a:t>
            </a:r>
            <a:r>
              <a:rPr sz="1150" spc="-110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for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80" dirty="0">
                <a:latin typeface="Trebuchet MS"/>
                <a:cs typeface="Trebuchet MS"/>
              </a:rPr>
              <a:t>Eac</a:t>
            </a:r>
            <a:r>
              <a:rPr sz="1150" spc="-85" dirty="0">
                <a:latin typeface="Trebuchet MS"/>
                <a:cs typeface="Trebuchet MS"/>
              </a:rPr>
              <a:t>h </a:t>
            </a:r>
            <a:r>
              <a:rPr sz="1150" spc="-60" dirty="0">
                <a:latin typeface="Trebuchet MS"/>
                <a:cs typeface="Trebuchet MS"/>
              </a:rPr>
              <a:t>Employee</a:t>
            </a:r>
            <a:endParaRPr sz="1150">
              <a:latin typeface="Trebuchet MS"/>
              <a:cs typeface="Trebuchet MS"/>
            </a:endParaRPr>
          </a:p>
          <a:p>
            <a:pPr marL="441959" indent="-72390">
              <a:lnSpc>
                <a:spcPts val="1320"/>
              </a:lnSpc>
              <a:buChar char="•"/>
              <a:tabLst>
                <a:tab pos="442595" algn="l"/>
              </a:tabLst>
            </a:pPr>
            <a:r>
              <a:rPr sz="1150" spc="-75" dirty="0">
                <a:latin typeface="Trebuchet MS"/>
                <a:cs typeface="Trebuchet MS"/>
              </a:rPr>
              <a:t>Renta</a:t>
            </a:r>
            <a:r>
              <a:rPr sz="1150" spc="-45" dirty="0">
                <a:latin typeface="Trebuchet MS"/>
                <a:cs typeface="Trebuchet MS"/>
              </a:rPr>
              <a:t>l</a:t>
            </a:r>
            <a:r>
              <a:rPr sz="1150" spc="-245" dirty="0">
                <a:latin typeface="Trebuchet MS"/>
                <a:cs typeface="Trebuchet MS"/>
              </a:rPr>
              <a:t> </a:t>
            </a:r>
            <a:r>
              <a:rPr sz="1150" spc="-70" dirty="0">
                <a:latin typeface="Trebuchet MS"/>
                <a:cs typeface="Trebuchet MS"/>
              </a:rPr>
              <a:t>Tim</a:t>
            </a:r>
            <a:r>
              <a:rPr sz="1150" spc="-80" dirty="0">
                <a:latin typeface="Trebuchet MS"/>
                <a:cs typeface="Trebuchet MS"/>
              </a:rPr>
              <a:t>e</a:t>
            </a:r>
            <a:r>
              <a:rPr sz="1150" spc="-21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Tracking</a:t>
            </a:r>
            <a:endParaRPr sz="1150">
              <a:latin typeface="Trebuchet MS"/>
              <a:cs typeface="Trebuchet MS"/>
            </a:endParaRPr>
          </a:p>
          <a:p>
            <a:pPr marL="450215" indent="-80645">
              <a:lnSpc>
                <a:spcPts val="1320"/>
              </a:lnSpc>
              <a:buChar char="•"/>
              <a:tabLst>
                <a:tab pos="450850" algn="l"/>
              </a:tabLst>
            </a:pPr>
            <a:r>
              <a:rPr sz="1150" spc="-65" dirty="0">
                <a:latin typeface="Trebuchet MS"/>
                <a:cs typeface="Trebuchet MS"/>
              </a:rPr>
              <a:t>Short</a:t>
            </a:r>
            <a:r>
              <a:rPr sz="1150" spc="-75" dirty="0">
                <a:latin typeface="Trebuchet MS"/>
                <a:cs typeface="Trebuchet MS"/>
              </a:rPr>
              <a:t> </a:t>
            </a:r>
            <a:r>
              <a:rPr sz="1150" spc="-130" dirty="0">
                <a:latin typeface="Trebuchet MS"/>
                <a:cs typeface="Trebuchet MS"/>
              </a:rPr>
              <a:t>&amp;</a:t>
            </a:r>
            <a:r>
              <a:rPr sz="1150" spc="-95" dirty="0">
                <a:latin typeface="Trebuchet MS"/>
                <a:cs typeface="Trebuchet MS"/>
              </a:rPr>
              <a:t> </a:t>
            </a:r>
            <a:r>
              <a:rPr sz="1150" spc="-25" dirty="0">
                <a:latin typeface="Trebuchet MS"/>
                <a:cs typeface="Trebuchet MS"/>
              </a:rPr>
              <a:t>Long</a:t>
            </a:r>
            <a:r>
              <a:rPr sz="1150" spc="-210" dirty="0">
                <a:latin typeface="Trebuchet MS"/>
                <a:cs typeface="Trebuchet MS"/>
              </a:rPr>
              <a:t> </a:t>
            </a:r>
            <a:r>
              <a:rPr sz="1150" spc="-95" dirty="0">
                <a:latin typeface="Trebuchet MS"/>
                <a:cs typeface="Trebuchet MS"/>
              </a:rPr>
              <a:t>Term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75" dirty="0">
                <a:latin typeface="Trebuchet MS"/>
                <a:cs typeface="Trebuchet MS"/>
              </a:rPr>
              <a:t>Rentals</a:t>
            </a:r>
            <a:endParaRPr sz="1150">
              <a:latin typeface="Trebuchet MS"/>
              <a:cs typeface="Trebuchet MS"/>
            </a:endParaRPr>
          </a:p>
          <a:p>
            <a:pPr marL="443230" indent="-73660">
              <a:lnSpc>
                <a:spcPts val="1320"/>
              </a:lnSpc>
              <a:buChar char="•"/>
              <a:tabLst>
                <a:tab pos="443865" algn="l"/>
              </a:tabLst>
            </a:pPr>
            <a:r>
              <a:rPr sz="1150" spc="-65" dirty="0">
                <a:latin typeface="Trebuchet MS"/>
                <a:cs typeface="Trebuchet MS"/>
              </a:rPr>
              <a:t>Customer</a:t>
            </a:r>
            <a:r>
              <a:rPr sz="1150" spc="-40" dirty="0">
                <a:latin typeface="Trebuchet MS"/>
                <a:cs typeface="Trebuchet MS"/>
              </a:rPr>
              <a:t> </a:t>
            </a:r>
            <a:r>
              <a:rPr sz="1150" spc="-60" dirty="0">
                <a:latin typeface="Trebuchet MS"/>
                <a:cs typeface="Trebuchet MS"/>
              </a:rPr>
              <a:t>Facing</a:t>
            </a:r>
            <a:r>
              <a:rPr sz="1150" spc="-90" dirty="0">
                <a:latin typeface="Trebuchet MS"/>
                <a:cs typeface="Trebuchet MS"/>
              </a:rPr>
              <a:t> </a:t>
            </a:r>
            <a:r>
              <a:rPr sz="1150" spc="-55" dirty="0">
                <a:latin typeface="Trebuchet MS"/>
                <a:cs typeface="Trebuchet MS"/>
              </a:rPr>
              <a:t>Display</a:t>
            </a:r>
            <a:endParaRPr sz="1150">
              <a:latin typeface="Trebuchet MS"/>
              <a:cs typeface="Trebuchet MS"/>
            </a:endParaRPr>
          </a:p>
          <a:p>
            <a:pPr marL="452120" indent="-82550">
              <a:lnSpc>
                <a:spcPts val="1320"/>
              </a:lnSpc>
              <a:buChar char="•"/>
              <a:tabLst>
                <a:tab pos="452755" algn="l"/>
              </a:tabLst>
            </a:pPr>
            <a:r>
              <a:rPr sz="1150" spc="-85" dirty="0">
                <a:latin typeface="Trebuchet MS"/>
                <a:cs typeface="Trebuchet MS"/>
              </a:rPr>
              <a:t>Produc</a:t>
            </a:r>
            <a:r>
              <a:rPr sz="1150" spc="-60" dirty="0">
                <a:latin typeface="Trebuchet MS"/>
                <a:cs typeface="Trebuchet MS"/>
              </a:rPr>
              <a:t>t</a:t>
            </a:r>
            <a:r>
              <a:rPr sz="1150" spc="-15" dirty="0">
                <a:latin typeface="Trebuchet MS"/>
                <a:cs typeface="Trebuchet MS"/>
              </a:rPr>
              <a:t> </a:t>
            </a:r>
            <a:r>
              <a:rPr sz="1150" spc="-50" dirty="0">
                <a:latin typeface="Trebuchet MS"/>
                <a:cs typeface="Trebuchet MS"/>
              </a:rPr>
              <a:t>Management</a:t>
            </a:r>
            <a:endParaRPr sz="1150">
              <a:latin typeface="Trebuchet MS"/>
              <a:cs typeface="Trebuchet MS"/>
            </a:endParaRPr>
          </a:p>
          <a:p>
            <a:pPr marL="447040" indent="-76835">
              <a:lnSpc>
                <a:spcPts val="1350"/>
              </a:lnSpc>
              <a:buChar char="•"/>
              <a:tabLst>
                <a:tab pos="447040" algn="l"/>
              </a:tabLst>
            </a:pPr>
            <a:r>
              <a:rPr sz="1150" spc="-60" dirty="0">
                <a:latin typeface="Trebuchet MS"/>
                <a:cs typeface="Trebuchet MS"/>
              </a:rPr>
              <a:t>Multipl</a:t>
            </a:r>
            <a:r>
              <a:rPr sz="1150" spc="-65" dirty="0">
                <a:latin typeface="Trebuchet MS"/>
                <a:cs typeface="Trebuchet MS"/>
              </a:rPr>
              <a:t>e</a:t>
            </a:r>
            <a:r>
              <a:rPr sz="1150" spc="-3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Renta</a:t>
            </a:r>
            <a:r>
              <a:rPr sz="1150" spc="-45" dirty="0">
                <a:latin typeface="Trebuchet MS"/>
                <a:cs typeface="Trebuchet MS"/>
              </a:rPr>
              <a:t>l</a:t>
            </a:r>
            <a:r>
              <a:rPr sz="1150" spc="-65" dirty="0">
                <a:latin typeface="Trebuchet MS"/>
                <a:cs typeface="Trebuchet MS"/>
              </a:rPr>
              <a:t> </a:t>
            </a:r>
            <a:r>
              <a:rPr sz="1150" spc="-85" dirty="0">
                <a:latin typeface="Trebuchet MS"/>
                <a:cs typeface="Trebuchet MS"/>
              </a:rPr>
              <a:t>Rates</a:t>
            </a:r>
            <a:endParaRPr sz="11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320</Words>
  <Application>Microsoft Office PowerPoint</Application>
  <PresentationFormat>Custom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Calibri</vt:lpstr>
      <vt:lpstr>Franklin Gothic Medium</vt:lpstr>
      <vt:lpstr>Trebuchet MS</vt:lpstr>
      <vt:lpstr>Verdana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Jon Bomser</cp:lastModifiedBy>
  <cp:revision>1</cp:revision>
  <dcterms:created xsi:type="dcterms:W3CDTF">2024-03-13T15:46:09Z</dcterms:created>
  <dcterms:modified xsi:type="dcterms:W3CDTF">2024-03-14T14:31:26Z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2020-05-06T00:00:00Z</vt:filetime>
  </property>
  <property fmtid="{D5CDD505-2E9C-101B-9397-08002B2CF9AE}" pid="3" name="Creator">
    <vt:lpwstr>Adobe Photoshop CC 2019 (Windows)</vt:lpwstr>
  </property>
  <property fmtid="{D5CDD505-2E9C-101B-9397-08002B2CF9AE}" pid="4" name="LastSaved">
    <vt:filetime>2024-03-13T00:00:00Z</vt:filetime>
  </property>
</Properties>
</file>