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7772400" cy="10058400"/>
  <p:notesSz cx="7772400" cy="10058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9E7A51-4C6E-469A-AF02-B3544F355C65}" v="1" dt="2024-03-14T14:31:49.693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4026" y="13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 Bomser" userId="7351062b-4bb3-44eb-8fc3-7479f54a1811" providerId="ADAL" clId="{F19E7A51-4C6E-469A-AF02-B3544F355C65}"/>
    <pc:docChg chg="modSld">
      <pc:chgData name="Jon Bomser" userId="7351062b-4bb3-44eb-8fc3-7479f54a1811" providerId="ADAL" clId="{F19E7A51-4C6E-469A-AF02-B3544F355C65}" dt="2024-03-14T14:31:57.012" v="4" actId="14100"/>
      <pc:docMkLst>
        <pc:docMk/>
      </pc:docMkLst>
      <pc:sldChg chg="addSp modSp mod">
        <pc:chgData name="Jon Bomser" userId="7351062b-4bb3-44eb-8fc3-7479f54a1811" providerId="ADAL" clId="{F19E7A51-4C6E-469A-AF02-B3544F355C65}" dt="2024-03-14T14:31:57.012" v="4" actId="14100"/>
        <pc:sldMkLst>
          <pc:docMk/>
          <pc:sldMk cId="0" sldId="256"/>
        </pc:sldMkLst>
        <pc:spChg chg="mod">
          <ac:chgData name="Jon Bomser" userId="7351062b-4bb3-44eb-8fc3-7479f54a1811" providerId="ADAL" clId="{F19E7A51-4C6E-469A-AF02-B3544F355C65}" dt="2024-03-14T14:31:47.230" v="1" actId="207"/>
          <ac:spMkLst>
            <pc:docMk/>
            <pc:sldMk cId="0" sldId="256"/>
            <ac:spMk id="4" creationId="{00000000-0000-0000-0000-000000000000}"/>
          </ac:spMkLst>
        </pc:spChg>
        <pc:spChg chg="mod">
          <ac:chgData name="Jon Bomser" userId="7351062b-4bb3-44eb-8fc3-7479f54a1811" providerId="ADAL" clId="{F19E7A51-4C6E-469A-AF02-B3544F355C65}" dt="2024-03-14T14:31:41.432" v="0" actId="207"/>
          <ac:spMkLst>
            <pc:docMk/>
            <pc:sldMk cId="0" sldId="256"/>
            <ac:spMk id="5" creationId="{00000000-0000-0000-0000-000000000000}"/>
          </ac:spMkLst>
        </pc:spChg>
        <pc:spChg chg="add mod">
          <ac:chgData name="Jon Bomser" userId="7351062b-4bb3-44eb-8fc3-7479f54a1811" providerId="ADAL" clId="{F19E7A51-4C6E-469A-AF02-B3544F355C65}" dt="2024-03-14T14:31:57.012" v="4" actId="14100"/>
          <ac:spMkLst>
            <pc:docMk/>
            <pc:sldMk cId="0" sldId="256"/>
            <ac:spMk id="7" creationId="{084E4AF2-12E9-28EF-DA3A-B49E1397FEEA}"/>
          </ac:spMkLst>
        </pc:spChg>
        <pc:spChg chg="add mod">
          <ac:chgData name="Jon Bomser" userId="7351062b-4bb3-44eb-8fc3-7479f54a1811" providerId="ADAL" clId="{F19E7A51-4C6E-469A-AF02-B3544F355C65}" dt="2024-03-14T14:31:53.936" v="3" actId="1076"/>
          <ac:spMkLst>
            <pc:docMk/>
            <pc:sldMk cId="0" sldId="256"/>
            <ac:spMk id="8" creationId="{D3BAE51E-8028-FE1A-7533-97552E867832}"/>
          </ac:spMkLst>
        </pc:spChg>
        <pc:spChg chg="add mod">
          <ac:chgData name="Jon Bomser" userId="7351062b-4bb3-44eb-8fc3-7479f54a1811" providerId="ADAL" clId="{F19E7A51-4C6E-469A-AF02-B3544F355C65}" dt="2024-03-14T14:31:53.936" v="3" actId="1076"/>
          <ac:spMkLst>
            <pc:docMk/>
            <pc:sldMk cId="0" sldId="256"/>
            <ac:spMk id="9" creationId="{944FCD25-2BFC-90F4-5FCE-8DBFD965C95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620" y="402336"/>
            <a:ext cx="6995160" cy="16093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radisepos.com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hyperlink" Target="mailto:info@paradisepos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772400" cy="100584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215674" y="9218692"/>
            <a:ext cx="2136140" cy="2882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spc="-10" dirty="0">
                <a:latin typeface="Calibri"/>
                <a:cs typeface="Calibri"/>
                <a:hlinkClick r:id="rId3"/>
              </a:rPr>
              <a:t>www.paradisepos.com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56834" y="5480945"/>
            <a:ext cx="3022600" cy="31705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4629" indent="-201930">
              <a:lnSpc>
                <a:spcPct val="100000"/>
              </a:lnSpc>
              <a:spcBef>
                <a:spcPts val="95"/>
              </a:spcBef>
              <a:buSzPct val="95652"/>
              <a:buFont typeface="Franklin Gothic Medium"/>
              <a:buChar char="•"/>
              <a:tabLst>
                <a:tab pos="214629" algn="l"/>
              </a:tabLst>
            </a:pPr>
            <a:r>
              <a:rPr sz="2300" dirty="0">
                <a:solidFill>
                  <a:schemeClr val="bg1"/>
                </a:solidFill>
                <a:latin typeface="Calibri"/>
                <a:cs typeface="Calibri"/>
              </a:rPr>
              <a:t>Multi-</a:t>
            </a:r>
            <a:r>
              <a:rPr sz="2300" spc="-10" dirty="0">
                <a:solidFill>
                  <a:schemeClr val="bg1"/>
                </a:solidFill>
                <a:latin typeface="Calibri"/>
                <a:cs typeface="Calibri"/>
              </a:rPr>
              <a:t>Station</a:t>
            </a:r>
            <a:endParaRPr sz="23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214629" indent="-201930">
              <a:lnSpc>
                <a:spcPct val="100000"/>
              </a:lnSpc>
              <a:spcBef>
                <a:spcPts val="1639"/>
              </a:spcBef>
              <a:buSzPct val="95652"/>
              <a:buFont typeface="Franklin Gothic Medium"/>
              <a:buChar char="•"/>
              <a:tabLst>
                <a:tab pos="214629" algn="l"/>
                <a:tab pos="1308735" algn="l"/>
              </a:tabLst>
            </a:pPr>
            <a:r>
              <a:rPr sz="2300" spc="-10" dirty="0">
                <a:solidFill>
                  <a:schemeClr val="bg1"/>
                </a:solidFill>
                <a:latin typeface="Calibri"/>
                <a:cs typeface="Calibri"/>
              </a:rPr>
              <a:t>Custo</a:t>
            </a:r>
            <a:r>
              <a:rPr sz="2300" dirty="0">
                <a:solidFill>
                  <a:schemeClr val="bg1"/>
                </a:solidFill>
                <a:latin typeface="Calibri"/>
                <a:cs typeface="Calibri"/>
              </a:rPr>
              <a:t>	r</a:t>
            </a:r>
            <a:r>
              <a:rPr sz="2300" spc="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300" spc="-10" dirty="0">
                <a:solidFill>
                  <a:schemeClr val="bg1"/>
                </a:solidFill>
                <a:latin typeface="Calibri"/>
                <a:cs typeface="Calibri"/>
              </a:rPr>
              <a:t>Database</a:t>
            </a:r>
            <a:endParaRPr sz="23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214629" indent="-201930">
              <a:lnSpc>
                <a:spcPct val="100000"/>
              </a:lnSpc>
              <a:spcBef>
                <a:spcPts val="1639"/>
              </a:spcBef>
              <a:buSzPct val="95652"/>
              <a:buFont typeface="Franklin Gothic Medium"/>
              <a:buChar char="•"/>
              <a:tabLst>
                <a:tab pos="214629" algn="l"/>
                <a:tab pos="1648460" algn="l"/>
              </a:tabLst>
            </a:pPr>
            <a:r>
              <a:rPr sz="2300" spc="-10" dirty="0">
                <a:solidFill>
                  <a:schemeClr val="bg1"/>
                </a:solidFill>
                <a:latin typeface="Calibri"/>
                <a:cs typeface="Calibri"/>
              </a:rPr>
              <a:t>Custo</a:t>
            </a:r>
            <a:r>
              <a:rPr sz="2300" dirty="0">
                <a:solidFill>
                  <a:schemeClr val="bg1"/>
                </a:solidFill>
                <a:latin typeface="Calibri"/>
                <a:cs typeface="Calibri"/>
              </a:rPr>
              <a:t>	le</a:t>
            </a:r>
            <a:r>
              <a:rPr sz="2300" spc="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300" spc="30" dirty="0">
                <a:solidFill>
                  <a:schemeClr val="bg1"/>
                </a:solidFill>
                <a:latin typeface="Calibri"/>
                <a:cs typeface="Calibri"/>
              </a:rPr>
              <a:t>Menu</a:t>
            </a:r>
            <a:endParaRPr sz="23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214629" indent="-201930">
              <a:lnSpc>
                <a:spcPct val="100000"/>
              </a:lnSpc>
              <a:spcBef>
                <a:spcPts val="1645"/>
              </a:spcBef>
              <a:buSzPct val="95652"/>
              <a:buFont typeface="Franklin Gothic Medium"/>
              <a:buChar char="•"/>
              <a:tabLst>
                <a:tab pos="214629" algn="l"/>
              </a:tabLst>
            </a:pPr>
            <a:r>
              <a:rPr sz="2300" dirty="0">
                <a:solidFill>
                  <a:schemeClr val="bg1"/>
                </a:solidFill>
                <a:latin typeface="Calibri"/>
                <a:cs typeface="Calibri"/>
              </a:rPr>
              <a:t>Gift</a:t>
            </a:r>
            <a:r>
              <a:rPr sz="2300" spc="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300" dirty="0">
                <a:solidFill>
                  <a:schemeClr val="bg1"/>
                </a:solidFill>
                <a:latin typeface="Calibri"/>
                <a:cs typeface="Calibri"/>
              </a:rPr>
              <a:t>&amp;</a:t>
            </a:r>
            <a:r>
              <a:rPr sz="2300" spc="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300" dirty="0">
                <a:solidFill>
                  <a:schemeClr val="bg1"/>
                </a:solidFill>
                <a:latin typeface="Calibri"/>
                <a:cs typeface="Calibri"/>
              </a:rPr>
              <a:t>Loyalty</a:t>
            </a:r>
            <a:r>
              <a:rPr sz="2300" spc="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300" spc="-10" dirty="0">
                <a:solidFill>
                  <a:schemeClr val="bg1"/>
                </a:solidFill>
                <a:latin typeface="Calibri"/>
                <a:cs typeface="Calibri"/>
              </a:rPr>
              <a:t>Program</a:t>
            </a:r>
            <a:endParaRPr sz="23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214629" indent="-201930">
              <a:lnSpc>
                <a:spcPct val="100000"/>
              </a:lnSpc>
              <a:spcBef>
                <a:spcPts val="1639"/>
              </a:spcBef>
              <a:buSzPct val="95652"/>
              <a:buFont typeface="Franklin Gothic Medium"/>
              <a:buChar char="•"/>
              <a:tabLst>
                <a:tab pos="214629" algn="l"/>
              </a:tabLst>
            </a:pPr>
            <a:r>
              <a:rPr sz="2300" dirty="0">
                <a:solidFill>
                  <a:schemeClr val="bg1"/>
                </a:solidFill>
                <a:latin typeface="Calibri"/>
                <a:cs typeface="Calibri"/>
              </a:rPr>
              <a:t>Labor</a:t>
            </a:r>
            <a:r>
              <a:rPr sz="2300" spc="229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300" spc="-10" dirty="0">
                <a:solidFill>
                  <a:schemeClr val="bg1"/>
                </a:solidFill>
                <a:latin typeface="Calibri"/>
                <a:cs typeface="Calibri"/>
              </a:rPr>
              <a:t>Management</a:t>
            </a:r>
            <a:endParaRPr sz="23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214629" indent="-201930">
              <a:lnSpc>
                <a:spcPct val="100000"/>
              </a:lnSpc>
              <a:spcBef>
                <a:spcPts val="1639"/>
              </a:spcBef>
              <a:buSzPct val="95652"/>
              <a:buFont typeface="Franklin Gothic Medium"/>
              <a:buChar char="•"/>
              <a:tabLst>
                <a:tab pos="214629" algn="l"/>
              </a:tabLst>
            </a:pPr>
            <a:r>
              <a:rPr sz="2300" spc="145" dirty="0">
                <a:solidFill>
                  <a:schemeClr val="bg1"/>
                </a:solidFill>
                <a:latin typeface="Calibri"/>
                <a:cs typeface="Calibri"/>
              </a:rPr>
              <a:t>Ofline</a:t>
            </a:r>
            <a:r>
              <a:rPr sz="2300" spc="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300" spc="-10" dirty="0">
                <a:solidFill>
                  <a:schemeClr val="bg1"/>
                </a:solidFill>
                <a:latin typeface="Calibri"/>
                <a:cs typeface="Calibri"/>
              </a:rPr>
              <a:t>Capabilities</a:t>
            </a:r>
            <a:endParaRPr sz="23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4652" y="2141747"/>
            <a:ext cx="6846570" cy="1664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635" algn="ctr">
              <a:lnSpc>
                <a:spcPct val="126600"/>
              </a:lnSpc>
              <a:spcBef>
                <a:spcPts val="100"/>
              </a:spcBef>
            </a:pP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You</a:t>
            </a:r>
            <a:r>
              <a:rPr sz="1700" spc="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rely</a:t>
            </a:r>
            <a:r>
              <a:rPr sz="1700" spc="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on</a:t>
            </a:r>
            <a:r>
              <a:rPr sz="1700" spc="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your</a:t>
            </a:r>
            <a:r>
              <a:rPr sz="1700" spc="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POS</a:t>
            </a:r>
            <a:r>
              <a:rPr sz="1700" spc="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software</a:t>
            </a:r>
            <a:r>
              <a:rPr sz="1700" spc="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for</a:t>
            </a:r>
            <a:r>
              <a:rPr sz="1700" spc="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more</a:t>
            </a:r>
            <a:r>
              <a:rPr sz="1700" spc="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than</a:t>
            </a:r>
            <a:r>
              <a:rPr sz="1700" spc="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entering</a:t>
            </a:r>
            <a:r>
              <a:rPr sz="1700" spc="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orders</a:t>
            </a:r>
            <a:r>
              <a:rPr sz="1700" spc="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and</a:t>
            </a:r>
            <a:r>
              <a:rPr sz="1700" spc="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chemeClr val="bg1"/>
                </a:solidFill>
                <a:latin typeface="Calibri"/>
                <a:cs typeface="Calibri"/>
              </a:rPr>
              <a:t>settling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checks</a:t>
            </a:r>
            <a:r>
              <a:rPr sz="1700" spc="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for</a:t>
            </a:r>
            <a:r>
              <a:rPr sz="1700" spc="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your</a:t>
            </a:r>
            <a:r>
              <a:rPr sz="1700" spc="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restaurant</a:t>
            </a:r>
            <a:r>
              <a:rPr sz="1700" spc="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spc="60" dirty="0">
                <a:solidFill>
                  <a:schemeClr val="bg1"/>
                </a:solidFill>
                <a:latin typeface="Calibri"/>
                <a:cs typeface="Calibri"/>
              </a:rPr>
              <a:t>—</a:t>
            </a:r>
            <a:r>
              <a:rPr sz="1700" spc="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you</a:t>
            </a:r>
            <a:r>
              <a:rPr sz="1700" spc="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also</a:t>
            </a:r>
            <a:r>
              <a:rPr sz="1700" spc="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need</a:t>
            </a:r>
            <a:r>
              <a:rPr sz="1700" spc="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a</a:t>
            </a:r>
            <a:r>
              <a:rPr sz="1700" spc="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system</a:t>
            </a:r>
            <a:r>
              <a:rPr sz="1700" spc="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that</a:t>
            </a:r>
            <a:r>
              <a:rPr sz="1700" spc="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you</a:t>
            </a:r>
            <a:r>
              <a:rPr sz="1700" spc="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can</a:t>
            </a:r>
            <a:r>
              <a:rPr sz="1700" spc="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chemeClr val="bg1"/>
                </a:solidFill>
                <a:latin typeface="Calibri"/>
                <a:cs typeface="Calibri"/>
              </a:rPr>
              <a:t>leverage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for</a:t>
            </a:r>
            <a:r>
              <a:rPr sz="1700" spc="1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inventory</a:t>
            </a:r>
            <a:r>
              <a:rPr sz="1700" spc="1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management</a:t>
            </a:r>
            <a:r>
              <a:rPr sz="1700" spc="1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and</a:t>
            </a:r>
            <a:r>
              <a:rPr sz="1700" spc="1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reporting.</a:t>
            </a:r>
            <a:r>
              <a:rPr sz="1700" spc="1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That’s</a:t>
            </a:r>
            <a:r>
              <a:rPr sz="1700" spc="1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why</a:t>
            </a:r>
            <a:r>
              <a:rPr sz="1700" spc="1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Paradise</a:t>
            </a:r>
            <a:r>
              <a:rPr sz="1700" spc="1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spc="-25" dirty="0">
                <a:solidFill>
                  <a:schemeClr val="bg1"/>
                </a:solidFill>
                <a:latin typeface="Calibri"/>
                <a:cs typeface="Calibri"/>
              </a:rPr>
              <a:t>POS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developed</a:t>
            </a:r>
            <a:r>
              <a:rPr sz="1700" spc="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iPad</a:t>
            </a:r>
            <a:r>
              <a:rPr sz="1700" spc="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POS</a:t>
            </a:r>
            <a:r>
              <a:rPr sz="1700" spc="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software</a:t>
            </a:r>
            <a:r>
              <a:rPr sz="1700" spc="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that</a:t>
            </a:r>
            <a:r>
              <a:rPr sz="1700" spc="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restauranteurs</a:t>
            </a:r>
            <a:r>
              <a:rPr sz="1700" spc="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can</a:t>
            </a:r>
            <a:r>
              <a:rPr sz="1700" spc="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rely</a:t>
            </a:r>
            <a:r>
              <a:rPr sz="1700" spc="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on</a:t>
            </a:r>
            <a:r>
              <a:rPr sz="1700" spc="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1700" spc="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spc="-20" dirty="0">
                <a:solidFill>
                  <a:schemeClr val="bg1"/>
                </a:solidFill>
                <a:latin typeface="Calibri"/>
                <a:cs typeface="Calibri"/>
              </a:rPr>
              <a:t>take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accurate</a:t>
            </a:r>
            <a:r>
              <a:rPr sz="1700" spc="2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orders,</a:t>
            </a:r>
            <a:r>
              <a:rPr sz="1700" spc="20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improve</a:t>
            </a:r>
            <a:r>
              <a:rPr sz="1700" spc="20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productivity</a:t>
            </a:r>
            <a:r>
              <a:rPr sz="1700" spc="2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and</a:t>
            </a:r>
            <a:r>
              <a:rPr sz="1700" spc="20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decrease</a:t>
            </a:r>
            <a:r>
              <a:rPr sz="1700" spc="20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chemeClr val="bg1"/>
                </a:solidFill>
                <a:latin typeface="Calibri"/>
                <a:cs typeface="Calibri"/>
              </a:rPr>
              <a:t>costs.</a:t>
            </a:r>
            <a:endParaRPr sz="17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0681" y="8664899"/>
            <a:ext cx="4460875" cy="8420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6854" marR="504825" indent="-224790">
              <a:lnSpc>
                <a:spcPct val="100000"/>
              </a:lnSpc>
              <a:spcBef>
                <a:spcPts val="100"/>
              </a:spcBef>
              <a:tabLst>
                <a:tab pos="770255" algn="l"/>
              </a:tabLst>
            </a:pPr>
            <a:r>
              <a:rPr sz="1100" spc="-10" dirty="0">
                <a:latin typeface="Trebuchet MS"/>
                <a:cs typeface="Trebuchet MS"/>
              </a:rPr>
              <a:t>*Station</a:t>
            </a:r>
            <a:r>
              <a:rPr sz="1100" spc="-50" dirty="0">
                <a:latin typeface="Trebuchet MS"/>
                <a:cs typeface="Trebuchet MS"/>
              </a:rPr>
              <a:t> </a:t>
            </a:r>
            <a:r>
              <a:rPr sz="1100" spc="-10" dirty="0">
                <a:latin typeface="Trebuchet MS"/>
                <a:cs typeface="Trebuchet MS"/>
              </a:rPr>
              <a:t>configuration</a:t>
            </a:r>
            <a:r>
              <a:rPr sz="1100" spc="-45" dirty="0">
                <a:latin typeface="Trebuchet MS"/>
                <a:cs typeface="Trebuchet MS"/>
              </a:rPr>
              <a:t> differs </a:t>
            </a:r>
            <a:r>
              <a:rPr sz="1100" spc="-20" dirty="0">
                <a:latin typeface="Trebuchet MS"/>
                <a:cs typeface="Trebuchet MS"/>
              </a:rPr>
              <a:t>per</a:t>
            </a:r>
            <a:r>
              <a:rPr sz="1100" spc="-45" dirty="0">
                <a:latin typeface="Trebuchet MS"/>
                <a:cs typeface="Trebuchet MS"/>
              </a:rPr>
              <a:t> </a:t>
            </a:r>
            <a:r>
              <a:rPr sz="1100" spc="-20" dirty="0">
                <a:latin typeface="Trebuchet MS"/>
                <a:cs typeface="Trebuchet MS"/>
              </a:rPr>
              <a:t>merchant</a:t>
            </a:r>
            <a:r>
              <a:rPr sz="1100" spc="-50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due</a:t>
            </a:r>
            <a:r>
              <a:rPr sz="1100" spc="-45" dirty="0">
                <a:latin typeface="Trebuchet MS"/>
                <a:cs typeface="Trebuchet MS"/>
              </a:rPr>
              <a:t> </a:t>
            </a:r>
            <a:r>
              <a:rPr sz="1100" spc="-25" dirty="0">
                <a:latin typeface="Trebuchet MS"/>
                <a:cs typeface="Trebuchet MS"/>
              </a:rPr>
              <a:t>to</a:t>
            </a:r>
            <a:r>
              <a:rPr sz="1100" spc="-45" dirty="0">
                <a:latin typeface="Trebuchet MS"/>
                <a:cs typeface="Trebuchet MS"/>
              </a:rPr>
              <a:t> </a:t>
            </a:r>
            <a:r>
              <a:rPr sz="1100" spc="-25" dirty="0">
                <a:latin typeface="Trebuchet MS"/>
                <a:cs typeface="Trebuchet MS"/>
              </a:rPr>
              <a:t>diverse</a:t>
            </a:r>
            <a:r>
              <a:rPr sz="1100" spc="-45" dirty="0">
                <a:latin typeface="Trebuchet MS"/>
                <a:cs typeface="Trebuchet MS"/>
              </a:rPr>
              <a:t> </a:t>
            </a:r>
            <a:r>
              <a:rPr sz="1100" spc="-10" dirty="0">
                <a:latin typeface="Trebuchet MS"/>
                <a:cs typeface="Trebuchet MS"/>
              </a:rPr>
              <a:t>needs; stati</a:t>
            </a:r>
            <a:r>
              <a:rPr sz="1100" dirty="0">
                <a:latin typeface="Trebuchet MS"/>
                <a:cs typeface="Trebuchet MS"/>
              </a:rPr>
              <a:t>	</a:t>
            </a:r>
            <a:r>
              <a:rPr sz="1100" spc="-30" dirty="0">
                <a:latin typeface="Trebuchet MS"/>
                <a:cs typeface="Trebuchet MS"/>
              </a:rPr>
              <a:t>ictured</a:t>
            </a:r>
            <a:r>
              <a:rPr sz="1100" spc="-60" dirty="0">
                <a:latin typeface="Trebuchet MS"/>
                <a:cs typeface="Trebuchet MS"/>
              </a:rPr>
              <a:t> </a:t>
            </a:r>
            <a:r>
              <a:rPr sz="1100" spc="-25" dirty="0">
                <a:latin typeface="Trebuchet MS"/>
                <a:cs typeface="Trebuchet MS"/>
              </a:rPr>
              <a:t>is</a:t>
            </a:r>
            <a:r>
              <a:rPr sz="1100" spc="-60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not</a:t>
            </a:r>
            <a:r>
              <a:rPr sz="1100" spc="-60" dirty="0">
                <a:latin typeface="Trebuchet MS"/>
                <a:cs typeface="Trebuchet MS"/>
              </a:rPr>
              <a:t> </a:t>
            </a:r>
            <a:r>
              <a:rPr sz="1100" spc="-30" dirty="0">
                <a:latin typeface="Trebuchet MS"/>
                <a:cs typeface="Trebuchet MS"/>
              </a:rPr>
              <a:t>indicative</a:t>
            </a:r>
            <a:r>
              <a:rPr sz="1100" spc="-60" dirty="0">
                <a:latin typeface="Trebuchet MS"/>
                <a:cs typeface="Trebuchet MS"/>
              </a:rPr>
              <a:t> </a:t>
            </a:r>
            <a:r>
              <a:rPr sz="1100" spc="-25" dirty="0">
                <a:latin typeface="Trebuchet MS"/>
                <a:cs typeface="Trebuchet MS"/>
              </a:rPr>
              <a:t>of</a:t>
            </a:r>
            <a:r>
              <a:rPr sz="1100" spc="-55" dirty="0">
                <a:latin typeface="Trebuchet MS"/>
                <a:cs typeface="Trebuchet MS"/>
              </a:rPr>
              <a:t> </a:t>
            </a:r>
            <a:r>
              <a:rPr sz="1100" spc="-10" dirty="0">
                <a:latin typeface="Trebuchet MS"/>
                <a:cs typeface="Trebuchet MS"/>
              </a:rPr>
              <a:t>what</a:t>
            </a:r>
            <a:r>
              <a:rPr sz="1100" spc="-60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you</a:t>
            </a:r>
            <a:r>
              <a:rPr sz="1100" spc="-60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may</a:t>
            </a:r>
            <a:r>
              <a:rPr sz="1100" spc="-60" dirty="0">
                <a:latin typeface="Trebuchet MS"/>
                <a:cs typeface="Trebuchet MS"/>
              </a:rPr>
              <a:t> </a:t>
            </a:r>
            <a:r>
              <a:rPr sz="1100" spc="-10" dirty="0">
                <a:latin typeface="Trebuchet MS"/>
                <a:cs typeface="Trebuchet MS"/>
              </a:rPr>
              <a:t>receive.</a:t>
            </a:r>
            <a:endParaRPr sz="11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65"/>
              </a:spcBef>
            </a:pPr>
            <a:endParaRPr sz="1100">
              <a:latin typeface="Trebuchet MS"/>
              <a:cs typeface="Trebuchet MS"/>
            </a:endParaRPr>
          </a:p>
          <a:p>
            <a:pPr marL="30480">
              <a:lnSpc>
                <a:spcPct val="100000"/>
              </a:lnSpc>
              <a:tabLst>
                <a:tab pos="2310765" algn="l"/>
              </a:tabLst>
            </a:pPr>
            <a:r>
              <a:rPr sz="1700" dirty="0">
                <a:latin typeface="Calibri"/>
                <a:cs typeface="Calibri"/>
              </a:rPr>
              <a:t>877-777-</a:t>
            </a:r>
            <a:r>
              <a:rPr sz="1700" spc="-20" dirty="0">
                <a:latin typeface="Calibri"/>
                <a:cs typeface="Calibri"/>
              </a:rPr>
              <a:t>5530</a:t>
            </a:r>
            <a:r>
              <a:rPr sz="1700" dirty="0">
                <a:latin typeface="Calibri"/>
                <a:cs typeface="Calibri"/>
              </a:rPr>
              <a:t>	</a:t>
            </a:r>
            <a:r>
              <a:rPr sz="1700" spc="-10" dirty="0">
                <a:latin typeface="Calibri"/>
                <a:cs typeface="Calibri"/>
                <a:hlinkClick r:id="rId4"/>
              </a:rPr>
              <a:t>info@paradisepos.com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4E4AF2-12E9-28EF-DA3A-B49E1397FEEA}"/>
              </a:ext>
            </a:extLst>
          </p:cNvPr>
          <p:cNvSpPr/>
          <p:nvPr/>
        </p:nvSpPr>
        <p:spPr>
          <a:xfrm>
            <a:off x="0" y="8664899"/>
            <a:ext cx="7772400" cy="137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BAE51E-8028-FE1A-7533-97552E867832}"/>
              </a:ext>
            </a:extLst>
          </p:cNvPr>
          <p:cNvSpPr txBox="1"/>
          <p:nvPr/>
        </p:nvSpPr>
        <p:spPr>
          <a:xfrm>
            <a:off x="419100" y="8873644"/>
            <a:ext cx="4495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Enter Name</a:t>
            </a:r>
            <a:br>
              <a:rPr lang="en-US" sz="1400" dirty="0"/>
            </a:br>
            <a:r>
              <a:rPr lang="en-US" sz="1400" dirty="0"/>
              <a:t>Phone</a:t>
            </a:r>
            <a:br>
              <a:rPr lang="en-US" sz="1400" dirty="0"/>
            </a:br>
            <a:r>
              <a:rPr lang="en-US" sz="1400" dirty="0"/>
              <a:t>Email</a:t>
            </a:r>
            <a:br>
              <a:rPr lang="en-US" sz="1400" dirty="0"/>
            </a:br>
            <a:r>
              <a:rPr lang="en-US" sz="1400" dirty="0"/>
              <a:t>Company Name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4FCD25-2BFC-90F4-5FCE-8DBFD965C951}"/>
              </a:ext>
            </a:extLst>
          </p:cNvPr>
          <p:cNvSpPr txBox="1"/>
          <p:nvPr/>
        </p:nvSpPr>
        <p:spPr>
          <a:xfrm>
            <a:off x="6302381" y="9027533"/>
            <a:ext cx="11626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Your Logo</a:t>
            </a:r>
            <a:br>
              <a:rPr lang="en-US" dirty="0"/>
            </a:br>
            <a:r>
              <a:rPr lang="en-US" dirty="0"/>
              <a:t>Goes Here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772400" cy="100584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596384" cy="1004620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866769" y="877824"/>
            <a:ext cx="3672840" cy="8747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590" marR="246379">
              <a:lnSpc>
                <a:spcPct val="109100"/>
              </a:lnSpc>
              <a:spcBef>
                <a:spcPts val="100"/>
              </a:spcBef>
            </a:pPr>
            <a:r>
              <a:rPr sz="1100" spc="-70" dirty="0">
                <a:latin typeface="Verdana"/>
                <a:cs typeface="Verdana"/>
              </a:rPr>
              <a:t>Paradise</a:t>
            </a:r>
            <a:r>
              <a:rPr sz="1100" spc="-80" dirty="0">
                <a:latin typeface="Verdana"/>
                <a:cs typeface="Verdana"/>
              </a:rPr>
              <a:t> </a:t>
            </a:r>
            <a:r>
              <a:rPr sz="1100" spc="-85" dirty="0">
                <a:latin typeface="Verdana"/>
                <a:cs typeface="Verdana"/>
              </a:rPr>
              <a:t>POS</a:t>
            </a:r>
            <a:r>
              <a:rPr sz="1100" spc="-105" dirty="0">
                <a:latin typeface="Verdana"/>
                <a:cs typeface="Verdana"/>
              </a:rPr>
              <a:t> </a:t>
            </a:r>
            <a:r>
              <a:rPr sz="1100" spc="-65" dirty="0">
                <a:latin typeface="Verdana"/>
                <a:cs typeface="Verdana"/>
              </a:rPr>
              <a:t>offers</a:t>
            </a:r>
            <a:r>
              <a:rPr sz="1100" spc="-105" dirty="0">
                <a:latin typeface="Verdana"/>
                <a:cs typeface="Verdana"/>
              </a:rPr>
              <a:t> </a:t>
            </a:r>
            <a:r>
              <a:rPr sz="1100" spc="-95" dirty="0">
                <a:latin typeface="Verdana"/>
                <a:cs typeface="Verdana"/>
              </a:rPr>
              <a:t>a</a:t>
            </a:r>
            <a:r>
              <a:rPr sz="1100" spc="-80" dirty="0">
                <a:latin typeface="Verdana"/>
                <a:cs typeface="Verdana"/>
              </a:rPr>
              <a:t> </a:t>
            </a:r>
            <a:r>
              <a:rPr sz="1100" spc="-45" dirty="0">
                <a:latin typeface="Verdana"/>
                <a:cs typeface="Verdana"/>
              </a:rPr>
              <a:t>cutting-</a:t>
            </a:r>
            <a:r>
              <a:rPr sz="1100" spc="-55" dirty="0">
                <a:latin typeface="Verdana"/>
                <a:cs typeface="Verdana"/>
              </a:rPr>
              <a:t>edge</a:t>
            </a:r>
            <a:r>
              <a:rPr sz="1100" spc="-110" dirty="0">
                <a:latin typeface="Verdana"/>
                <a:cs typeface="Verdana"/>
              </a:rPr>
              <a:t> </a:t>
            </a:r>
            <a:r>
              <a:rPr sz="1100" spc="-75" dirty="0">
                <a:latin typeface="Verdana"/>
                <a:cs typeface="Verdana"/>
              </a:rPr>
              <a:t>iOS-</a:t>
            </a:r>
            <a:r>
              <a:rPr sz="1100" spc="-80" dirty="0">
                <a:latin typeface="Verdana"/>
                <a:cs typeface="Verdana"/>
              </a:rPr>
              <a:t>based </a:t>
            </a:r>
            <a:r>
              <a:rPr sz="1100" spc="-30" dirty="0">
                <a:latin typeface="Verdana"/>
                <a:cs typeface="Verdana"/>
              </a:rPr>
              <a:t>point</a:t>
            </a:r>
            <a:r>
              <a:rPr sz="1100" spc="-105" dirty="0">
                <a:latin typeface="Verdana"/>
                <a:cs typeface="Verdana"/>
              </a:rPr>
              <a:t> </a:t>
            </a:r>
            <a:r>
              <a:rPr sz="1100" spc="-25" dirty="0">
                <a:latin typeface="Verdana"/>
                <a:cs typeface="Verdana"/>
              </a:rPr>
              <a:t>of </a:t>
            </a:r>
            <a:r>
              <a:rPr sz="1100" spc="-75" dirty="0">
                <a:latin typeface="Verdana"/>
                <a:cs typeface="Verdana"/>
              </a:rPr>
              <a:t>sale</a:t>
            </a:r>
            <a:r>
              <a:rPr sz="1100" spc="-105" dirty="0">
                <a:latin typeface="Verdana"/>
                <a:cs typeface="Verdana"/>
              </a:rPr>
              <a:t> </a:t>
            </a:r>
            <a:r>
              <a:rPr sz="1100" spc="-65" dirty="0">
                <a:latin typeface="Verdana"/>
                <a:cs typeface="Verdana"/>
              </a:rPr>
              <a:t>software</a:t>
            </a:r>
            <a:r>
              <a:rPr sz="1100" spc="-114" dirty="0">
                <a:latin typeface="Verdana"/>
                <a:cs typeface="Verdana"/>
              </a:rPr>
              <a:t> </a:t>
            </a:r>
            <a:r>
              <a:rPr sz="1100" spc="-45" dirty="0">
                <a:latin typeface="Verdana"/>
                <a:cs typeface="Verdana"/>
              </a:rPr>
              <a:t>for</a:t>
            </a:r>
            <a:r>
              <a:rPr sz="1100" spc="-100" dirty="0">
                <a:latin typeface="Verdana"/>
                <a:cs typeface="Verdana"/>
              </a:rPr>
              <a:t> </a:t>
            </a:r>
            <a:r>
              <a:rPr sz="1100" spc="-45" dirty="0">
                <a:latin typeface="Verdana"/>
                <a:cs typeface="Verdana"/>
              </a:rPr>
              <a:t>technology</a:t>
            </a:r>
            <a:r>
              <a:rPr sz="1100" spc="-100" dirty="0">
                <a:latin typeface="Verdana"/>
                <a:cs typeface="Verdana"/>
              </a:rPr>
              <a:t> </a:t>
            </a:r>
            <a:r>
              <a:rPr sz="1100" spc="-85" dirty="0">
                <a:latin typeface="Verdana"/>
                <a:cs typeface="Verdana"/>
              </a:rPr>
              <a:t>savvy</a:t>
            </a:r>
            <a:r>
              <a:rPr sz="1100" spc="-105" dirty="0">
                <a:latin typeface="Verdana"/>
                <a:cs typeface="Verdana"/>
              </a:rPr>
              <a:t> </a:t>
            </a:r>
            <a:r>
              <a:rPr sz="1100" spc="-75" dirty="0">
                <a:latin typeface="Verdana"/>
                <a:cs typeface="Verdana"/>
              </a:rPr>
              <a:t>restaurants</a:t>
            </a:r>
            <a:r>
              <a:rPr sz="1100" spc="-100" dirty="0">
                <a:latin typeface="Verdana"/>
                <a:cs typeface="Verdana"/>
              </a:rPr>
              <a:t> </a:t>
            </a:r>
            <a:r>
              <a:rPr sz="1100" spc="-25" dirty="0">
                <a:latin typeface="Verdana"/>
                <a:cs typeface="Verdana"/>
              </a:rPr>
              <a:t>who </a:t>
            </a:r>
            <a:r>
              <a:rPr sz="1100" spc="-55" dirty="0">
                <a:latin typeface="Verdana"/>
                <a:cs typeface="Verdana"/>
              </a:rPr>
              <a:t>demand</a:t>
            </a:r>
            <a:r>
              <a:rPr sz="1100" spc="-75" dirty="0">
                <a:latin typeface="Verdana"/>
                <a:cs typeface="Verdana"/>
              </a:rPr>
              <a:t> </a:t>
            </a:r>
            <a:r>
              <a:rPr sz="1100" spc="-95" dirty="0">
                <a:latin typeface="Verdana"/>
                <a:cs typeface="Verdana"/>
              </a:rPr>
              <a:t>a</a:t>
            </a:r>
            <a:r>
              <a:rPr sz="1100" spc="-100" dirty="0">
                <a:latin typeface="Verdana"/>
                <a:cs typeface="Verdana"/>
              </a:rPr>
              <a:t> </a:t>
            </a:r>
            <a:r>
              <a:rPr sz="1100" spc="-70" dirty="0">
                <a:latin typeface="Verdana"/>
                <a:cs typeface="Verdana"/>
              </a:rPr>
              <a:t>best-</a:t>
            </a:r>
            <a:r>
              <a:rPr sz="1100" spc="-55" dirty="0">
                <a:latin typeface="Verdana"/>
                <a:cs typeface="Verdana"/>
              </a:rPr>
              <a:t>in-</a:t>
            </a:r>
            <a:r>
              <a:rPr sz="1100" spc="-90" dirty="0">
                <a:latin typeface="Verdana"/>
                <a:cs typeface="Verdana"/>
              </a:rPr>
              <a:t>class</a:t>
            </a:r>
            <a:r>
              <a:rPr sz="1100" spc="-105" dirty="0">
                <a:latin typeface="Verdana"/>
                <a:cs typeface="Verdana"/>
              </a:rPr>
              <a:t> </a:t>
            </a:r>
            <a:r>
              <a:rPr sz="1100" spc="-40" dirty="0">
                <a:latin typeface="Verdana"/>
                <a:cs typeface="Verdana"/>
              </a:rPr>
              <a:t>mobile</a:t>
            </a:r>
            <a:r>
              <a:rPr sz="1100" spc="-155" dirty="0">
                <a:latin typeface="Verdana"/>
                <a:cs typeface="Verdana"/>
              </a:rPr>
              <a:t> </a:t>
            </a:r>
            <a:r>
              <a:rPr sz="1100" spc="-30" dirty="0">
                <a:latin typeface="Verdana"/>
                <a:cs typeface="Verdana"/>
              </a:rPr>
              <a:t>solution</a:t>
            </a:r>
            <a:r>
              <a:rPr sz="1100" spc="-160" dirty="0">
                <a:latin typeface="Verdana"/>
                <a:cs typeface="Verdana"/>
              </a:rPr>
              <a:t> </a:t>
            </a:r>
            <a:r>
              <a:rPr sz="1100" spc="-45" dirty="0">
                <a:latin typeface="Verdana"/>
                <a:cs typeface="Verdana"/>
              </a:rPr>
              <a:t>for</a:t>
            </a:r>
            <a:r>
              <a:rPr sz="1100" spc="-114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their </a:t>
            </a:r>
            <a:r>
              <a:rPr sz="1100" spc="-70" dirty="0">
                <a:latin typeface="Verdana"/>
                <a:cs typeface="Verdana"/>
              </a:rPr>
              <a:t>business</a:t>
            </a:r>
            <a:r>
              <a:rPr sz="1100" spc="-55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needs.</a:t>
            </a:r>
            <a:endParaRPr sz="1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20"/>
              </a:spcBef>
            </a:pPr>
            <a:endParaRPr sz="1100">
              <a:latin typeface="Verdana"/>
              <a:cs typeface="Verdana"/>
            </a:endParaRPr>
          </a:p>
          <a:p>
            <a:pPr marL="451484" indent="-88900">
              <a:lnSpc>
                <a:spcPct val="100000"/>
              </a:lnSpc>
              <a:buChar char="•"/>
              <a:tabLst>
                <a:tab pos="451484" algn="l"/>
              </a:tabLst>
            </a:pPr>
            <a:r>
              <a:rPr sz="1100" spc="-55" dirty="0">
                <a:latin typeface="Verdana"/>
                <a:cs typeface="Verdana"/>
              </a:rPr>
              <a:t>iPad</a:t>
            </a:r>
            <a:r>
              <a:rPr sz="1100" spc="-30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Ready</a:t>
            </a:r>
            <a:endParaRPr sz="1100">
              <a:latin typeface="Verdana"/>
              <a:cs typeface="Verdana"/>
            </a:endParaRPr>
          </a:p>
          <a:p>
            <a:pPr marL="461009" indent="-88900">
              <a:lnSpc>
                <a:spcPct val="100000"/>
              </a:lnSpc>
              <a:spcBef>
                <a:spcPts val="120"/>
              </a:spcBef>
              <a:buChar char="•"/>
              <a:tabLst>
                <a:tab pos="461009" algn="l"/>
              </a:tabLst>
            </a:pPr>
            <a:r>
              <a:rPr sz="1100" spc="-110" dirty="0">
                <a:latin typeface="Verdana"/>
                <a:cs typeface="Verdana"/>
              </a:rPr>
              <a:t>Easy</a:t>
            </a:r>
            <a:r>
              <a:rPr sz="1100" spc="-150" dirty="0">
                <a:latin typeface="Verdana"/>
                <a:cs typeface="Verdana"/>
              </a:rPr>
              <a:t> </a:t>
            </a:r>
            <a:r>
              <a:rPr sz="1100" spc="-35" dirty="0">
                <a:latin typeface="Verdana"/>
                <a:cs typeface="Verdana"/>
              </a:rPr>
              <a:t>to</a:t>
            </a:r>
            <a:r>
              <a:rPr sz="1100" spc="-75" dirty="0">
                <a:latin typeface="Verdana"/>
                <a:cs typeface="Verdana"/>
              </a:rPr>
              <a:t> Learn </a:t>
            </a:r>
            <a:r>
              <a:rPr sz="1100" spc="-10" dirty="0">
                <a:latin typeface="Verdana"/>
                <a:cs typeface="Verdana"/>
              </a:rPr>
              <a:t>Interface</a:t>
            </a:r>
            <a:endParaRPr sz="1100">
              <a:latin typeface="Verdana"/>
              <a:cs typeface="Verdana"/>
            </a:endParaRPr>
          </a:p>
          <a:p>
            <a:pPr marL="451484" indent="-88900">
              <a:lnSpc>
                <a:spcPct val="100000"/>
              </a:lnSpc>
              <a:spcBef>
                <a:spcPts val="120"/>
              </a:spcBef>
              <a:buChar char="•"/>
              <a:tabLst>
                <a:tab pos="451484" algn="l"/>
              </a:tabLst>
            </a:pPr>
            <a:r>
              <a:rPr sz="1100" spc="-50" dirty="0">
                <a:latin typeface="Verdana"/>
                <a:cs typeface="Verdana"/>
              </a:rPr>
              <a:t>Outstanding</a:t>
            </a:r>
            <a:r>
              <a:rPr sz="1100" spc="-220" dirty="0">
                <a:latin typeface="Verdana"/>
                <a:cs typeface="Verdana"/>
              </a:rPr>
              <a:t> </a:t>
            </a:r>
            <a:r>
              <a:rPr sz="1100" spc="-65" dirty="0">
                <a:latin typeface="Verdana"/>
                <a:cs typeface="Verdana"/>
              </a:rPr>
              <a:t>Tech</a:t>
            </a:r>
            <a:r>
              <a:rPr sz="1100" spc="-5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Support</a:t>
            </a:r>
            <a:endParaRPr sz="1100">
              <a:latin typeface="Verdana"/>
              <a:cs typeface="Verdana"/>
            </a:endParaRPr>
          </a:p>
          <a:p>
            <a:pPr marL="457834" indent="-88900">
              <a:lnSpc>
                <a:spcPct val="100000"/>
              </a:lnSpc>
              <a:spcBef>
                <a:spcPts val="120"/>
              </a:spcBef>
              <a:buChar char="•"/>
              <a:tabLst>
                <a:tab pos="457834" algn="l"/>
              </a:tabLst>
            </a:pPr>
            <a:r>
              <a:rPr sz="1100" spc="-25" dirty="0">
                <a:latin typeface="Verdana"/>
                <a:cs typeface="Verdana"/>
              </a:rPr>
              <a:t>Mobile</a:t>
            </a:r>
            <a:r>
              <a:rPr sz="1100" spc="-100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Access</a:t>
            </a:r>
            <a:endParaRPr sz="1100">
              <a:latin typeface="Verdana"/>
              <a:cs typeface="Verdana"/>
            </a:endParaRPr>
          </a:p>
          <a:p>
            <a:pPr marL="31115">
              <a:lnSpc>
                <a:spcPct val="100000"/>
              </a:lnSpc>
              <a:spcBef>
                <a:spcPts val="1135"/>
              </a:spcBef>
            </a:pPr>
            <a:r>
              <a:rPr sz="1650" b="1" spc="-65" dirty="0">
                <a:solidFill>
                  <a:srgbClr val="C0151B"/>
                </a:solidFill>
                <a:latin typeface="Trebuchet MS"/>
                <a:cs typeface="Trebuchet MS"/>
              </a:rPr>
              <a:t>FEATURES</a:t>
            </a:r>
            <a:endParaRPr sz="1650">
              <a:latin typeface="Trebuchet MS"/>
              <a:cs typeface="Trebuchet MS"/>
            </a:endParaRPr>
          </a:p>
          <a:p>
            <a:pPr marL="22225">
              <a:lnSpc>
                <a:spcPct val="100000"/>
              </a:lnSpc>
              <a:spcBef>
                <a:spcPts val="790"/>
              </a:spcBef>
            </a:pPr>
            <a:r>
              <a:rPr sz="1300" b="1" spc="-85" dirty="0">
                <a:solidFill>
                  <a:srgbClr val="C0151B"/>
                </a:solidFill>
                <a:latin typeface="Trebuchet MS"/>
                <a:cs typeface="Trebuchet MS"/>
              </a:rPr>
              <a:t>CUSTOMIZABLE</a:t>
            </a:r>
            <a:r>
              <a:rPr sz="1300" b="1" spc="-10" dirty="0">
                <a:solidFill>
                  <a:srgbClr val="C0151B"/>
                </a:solidFill>
                <a:latin typeface="Trebuchet MS"/>
                <a:cs typeface="Trebuchet MS"/>
              </a:rPr>
              <a:t> </a:t>
            </a:r>
            <a:r>
              <a:rPr sz="1300" b="1" spc="-20" dirty="0">
                <a:solidFill>
                  <a:srgbClr val="C0151B"/>
                </a:solidFill>
                <a:latin typeface="Trebuchet MS"/>
                <a:cs typeface="Trebuchet MS"/>
              </a:rPr>
              <a:t>MENU</a:t>
            </a:r>
            <a:endParaRPr sz="1300">
              <a:latin typeface="Trebuchet MS"/>
              <a:cs typeface="Trebuchet MS"/>
            </a:endParaRPr>
          </a:p>
          <a:p>
            <a:pPr marL="15875" marR="5080" indent="5715">
              <a:lnSpc>
                <a:spcPts val="1320"/>
              </a:lnSpc>
              <a:spcBef>
                <a:spcPts val="795"/>
              </a:spcBef>
            </a:pPr>
            <a:r>
              <a:rPr sz="1150" spc="-55" dirty="0">
                <a:latin typeface="Tahoma"/>
                <a:cs typeface="Tahoma"/>
              </a:rPr>
              <a:t>Customize</a:t>
            </a:r>
            <a:r>
              <a:rPr sz="1150" spc="-114" dirty="0">
                <a:latin typeface="Tahoma"/>
                <a:cs typeface="Tahoma"/>
              </a:rPr>
              <a:t> </a:t>
            </a:r>
            <a:r>
              <a:rPr sz="1150" spc="-55" dirty="0">
                <a:latin typeface="Tahoma"/>
                <a:cs typeface="Tahoma"/>
              </a:rPr>
              <a:t>menu</a:t>
            </a:r>
            <a:r>
              <a:rPr sz="1150" spc="-80" dirty="0">
                <a:latin typeface="Tahoma"/>
                <a:cs typeface="Tahoma"/>
              </a:rPr>
              <a:t> </a:t>
            </a:r>
            <a:r>
              <a:rPr sz="1150" spc="-65" dirty="0">
                <a:latin typeface="Tahoma"/>
                <a:cs typeface="Tahoma"/>
              </a:rPr>
              <a:t>screens</a:t>
            </a:r>
            <a:r>
              <a:rPr sz="1150" spc="-80" dirty="0">
                <a:latin typeface="Tahoma"/>
                <a:cs typeface="Tahoma"/>
              </a:rPr>
              <a:t> </a:t>
            </a:r>
            <a:r>
              <a:rPr sz="1150" spc="-40" dirty="0">
                <a:latin typeface="Tahoma"/>
                <a:cs typeface="Tahoma"/>
              </a:rPr>
              <a:t>to</a:t>
            </a:r>
            <a:r>
              <a:rPr sz="1150" spc="-80" dirty="0">
                <a:latin typeface="Tahoma"/>
                <a:cs typeface="Tahoma"/>
              </a:rPr>
              <a:t> </a:t>
            </a:r>
            <a:r>
              <a:rPr sz="1150" spc="-60" dirty="0">
                <a:latin typeface="Tahoma"/>
                <a:cs typeface="Tahoma"/>
              </a:rPr>
              <a:t>make</a:t>
            </a:r>
            <a:r>
              <a:rPr sz="1150" spc="-80" dirty="0">
                <a:latin typeface="Tahoma"/>
                <a:cs typeface="Tahoma"/>
              </a:rPr>
              <a:t> </a:t>
            </a:r>
            <a:r>
              <a:rPr sz="1150" spc="-45" dirty="0">
                <a:latin typeface="Tahoma"/>
                <a:cs typeface="Tahoma"/>
              </a:rPr>
              <a:t>the</a:t>
            </a:r>
            <a:r>
              <a:rPr sz="1150" spc="-85" dirty="0">
                <a:latin typeface="Tahoma"/>
                <a:cs typeface="Tahoma"/>
              </a:rPr>
              <a:t> </a:t>
            </a:r>
            <a:r>
              <a:rPr sz="1150" spc="-45" dirty="0">
                <a:latin typeface="Tahoma"/>
                <a:cs typeface="Tahoma"/>
              </a:rPr>
              <a:t>ordering</a:t>
            </a:r>
            <a:r>
              <a:rPr sz="1150" spc="-110" dirty="0">
                <a:latin typeface="Tahoma"/>
                <a:cs typeface="Tahoma"/>
              </a:rPr>
              <a:t> </a:t>
            </a:r>
            <a:r>
              <a:rPr sz="1150" spc="-45" dirty="0">
                <a:latin typeface="Tahoma"/>
                <a:cs typeface="Tahoma"/>
              </a:rPr>
              <a:t>and</a:t>
            </a:r>
            <a:r>
              <a:rPr sz="1150" spc="-85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checkout </a:t>
            </a:r>
            <a:r>
              <a:rPr sz="1150" spc="-60" dirty="0">
                <a:latin typeface="Tahoma"/>
                <a:cs typeface="Tahoma"/>
              </a:rPr>
              <a:t>process</a:t>
            </a:r>
            <a:r>
              <a:rPr sz="1150" spc="-80" dirty="0">
                <a:latin typeface="Tahoma"/>
                <a:cs typeface="Tahoma"/>
              </a:rPr>
              <a:t> </a:t>
            </a:r>
            <a:r>
              <a:rPr sz="1150" spc="-50" dirty="0">
                <a:latin typeface="Tahoma"/>
                <a:cs typeface="Tahoma"/>
              </a:rPr>
              <a:t>intuitive,</a:t>
            </a:r>
            <a:r>
              <a:rPr sz="1150" spc="-75" dirty="0">
                <a:latin typeface="Tahoma"/>
                <a:cs typeface="Tahoma"/>
              </a:rPr>
              <a:t> </a:t>
            </a:r>
            <a:r>
              <a:rPr sz="1150" spc="-60" dirty="0">
                <a:latin typeface="Tahoma"/>
                <a:cs typeface="Tahoma"/>
              </a:rPr>
              <a:t>simple,</a:t>
            </a:r>
            <a:r>
              <a:rPr sz="1150" spc="-105" dirty="0">
                <a:latin typeface="Tahoma"/>
                <a:cs typeface="Tahoma"/>
              </a:rPr>
              <a:t> </a:t>
            </a:r>
            <a:r>
              <a:rPr sz="1150" spc="-50" dirty="0">
                <a:latin typeface="Tahoma"/>
                <a:cs typeface="Tahoma"/>
              </a:rPr>
              <a:t>and</a:t>
            </a:r>
            <a:r>
              <a:rPr sz="1150" spc="-105" dirty="0">
                <a:latin typeface="Tahoma"/>
                <a:cs typeface="Tahoma"/>
              </a:rPr>
              <a:t> </a:t>
            </a:r>
            <a:r>
              <a:rPr sz="1150" spc="-65" dirty="0">
                <a:latin typeface="Tahoma"/>
                <a:cs typeface="Tahoma"/>
              </a:rPr>
              <a:t>accurate.</a:t>
            </a:r>
            <a:r>
              <a:rPr sz="1150" spc="-50" dirty="0">
                <a:latin typeface="Tahoma"/>
                <a:cs typeface="Tahoma"/>
              </a:rPr>
              <a:t> </a:t>
            </a:r>
            <a:r>
              <a:rPr sz="1150" spc="-75" dirty="0">
                <a:latin typeface="Tahoma"/>
                <a:cs typeface="Tahoma"/>
              </a:rPr>
              <a:t>Easily</a:t>
            </a:r>
            <a:r>
              <a:rPr sz="1150" spc="-50" dirty="0">
                <a:latin typeface="Tahoma"/>
                <a:cs typeface="Tahoma"/>
              </a:rPr>
              <a:t> </a:t>
            </a:r>
            <a:r>
              <a:rPr sz="1150" spc="-45" dirty="0">
                <a:latin typeface="Tahoma"/>
                <a:cs typeface="Tahoma"/>
              </a:rPr>
              <a:t>modify</a:t>
            </a:r>
            <a:r>
              <a:rPr sz="1150" spc="-105" dirty="0">
                <a:latin typeface="Tahoma"/>
                <a:cs typeface="Tahoma"/>
              </a:rPr>
              <a:t> </a:t>
            </a:r>
            <a:r>
              <a:rPr sz="1150" spc="-60" dirty="0">
                <a:latin typeface="Tahoma"/>
                <a:cs typeface="Tahoma"/>
              </a:rPr>
              <a:t>or</a:t>
            </a:r>
            <a:r>
              <a:rPr sz="1150" spc="-65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change </a:t>
            </a:r>
            <a:r>
              <a:rPr sz="1150" spc="-55" dirty="0">
                <a:latin typeface="Tahoma"/>
                <a:cs typeface="Tahoma"/>
              </a:rPr>
              <a:t>menu</a:t>
            </a:r>
            <a:r>
              <a:rPr sz="1150" spc="-85" dirty="0">
                <a:latin typeface="Tahoma"/>
                <a:cs typeface="Tahoma"/>
              </a:rPr>
              <a:t> </a:t>
            </a:r>
            <a:r>
              <a:rPr sz="1150" spc="-70" dirty="0">
                <a:latin typeface="Tahoma"/>
                <a:cs typeface="Tahoma"/>
              </a:rPr>
              <a:t>items,</a:t>
            </a:r>
            <a:r>
              <a:rPr sz="1150" spc="-80" dirty="0">
                <a:latin typeface="Tahoma"/>
                <a:cs typeface="Tahoma"/>
              </a:rPr>
              <a:t> </a:t>
            </a:r>
            <a:r>
              <a:rPr sz="1150" spc="-50" dirty="0">
                <a:latin typeface="Tahoma"/>
                <a:cs typeface="Tahoma"/>
              </a:rPr>
              <a:t>pricing,</a:t>
            </a:r>
            <a:r>
              <a:rPr sz="1150" spc="-15" dirty="0">
                <a:latin typeface="Tahoma"/>
                <a:cs typeface="Tahoma"/>
              </a:rPr>
              <a:t> </a:t>
            </a:r>
            <a:r>
              <a:rPr sz="1150" spc="-55" dirty="0">
                <a:latin typeface="Tahoma"/>
                <a:cs typeface="Tahoma"/>
              </a:rPr>
              <a:t>promotions,</a:t>
            </a:r>
            <a:r>
              <a:rPr sz="1150" spc="-80" dirty="0">
                <a:latin typeface="Tahoma"/>
                <a:cs typeface="Tahoma"/>
              </a:rPr>
              <a:t> </a:t>
            </a:r>
            <a:r>
              <a:rPr sz="1150" spc="-50" dirty="0">
                <a:latin typeface="Tahoma"/>
                <a:cs typeface="Tahoma"/>
              </a:rPr>
              <a:t>or</a:t>
            </a:r>
            <a:r>
              <a:rPr sz="1150" spc="-85" dirty="0">
                <a:latin typeface="Tahoma"/>
                <a:cs typeface="Tahoma"/>
              </a:rPr>
              <a:t> </a:t>
            </a:r>
            <a:r>
              <a:rPr sz="1150" spc="-45" dirty="0">
                <a:latin typeface="Tahoma"/>
                <a:cs typeface="Tahoma"/>
              </a:rPr>
              <a:t>specials</a:t>
            </a:r>
            <a:r>
              <a:rPr sz="1150" spc="-110" dirty="0">
                <a:latin typeface="Tahoma"/>
                <a:cs typeface="Tahoma"/>
              </a:rPr>
              <a:t> </a:t>
            </a:r>
            <a:r>
              <a:rPr sz="1150" spc="-40" dirty="0">
                <a:latin typeface="Tahoma"/>
                <a:cs typeface="Tahoma"/>
              </a:rPr>
              <a:t>to</a:t>
            </a:r>
            <a:r>
              <a:rPr sz="1150" spc="-110" dirty="0">
                <a:latin typeface="Tahoma"/>
                <a:cs typeface="Tahoma"/>
              </a:rPr>
              <a:t> </a:t>
            </a:r>
            <a:r>
              <a:rPr sz="1150" spc="-55" dirty="0">
                <a:latin typeface="Tahoma"/>
                <a:cs typeface="Tahoma"/>
              </a:rPr>
              <a:t>attract</a:t>
            </a:r>
            <a:r>
              <a:rPr sz="1150" spc="-85" dirty="0">
                <a:latin typeface="Tahoma"/>
                <a:cs typeface="Tahoma"/>
              </a:rPr>
              <a:t> </a:t>
            </a:r>
            <a:r>
              <a:rPr sz="1150" spc="-25" dirty="0">
                <a:latin typeface="Tahoma"/>
                <a:cs typeface="Tahoma"/>
              </a:rPr>
              <a:t>new </a:t>
            </a:r>
            <a:r>
              <a:rPr sz="1150" spc="-55" dirty="0">
                <a:latin typeface="Tahoma"/>
                <a:cs typeface="Tahoma"/>
              </a:rPr>
              <a:t>customers.The</a:t>
            </a:r>
            <a:r>
              <a:rPr sz="1150" spc="-35" dirty="0">
                <a:latin typeface="Tahoma"/>
                <a:cs typeface="Tahoma"/>
              </a:rPr>
              <a:t> </a:t>
            </a:r>
            <a:r>
              <a:rPr sz="1150" spc="-70" dirty="0">
                <a:latin typeface="Tahoma"/>
                <a:cs typeface="Tahoma"/>
              </a:rPr>
              <a:t>Paradise</a:t>
            </a:r>
            <a:r>
              <a:rPr sz="1150" spc="-30" dirty="0">
                <a:latin typeface="Tahoma"/>
                <a:cs typeface="Tahoma"/>
              </a:rPr>
              <a:t> </a:t>
            </a:r>
            <a:r>
              <a:rPr sz="1150" spc="-100" dirty="0">
                <a:latin typeface="Tahoma"/>
                <a:cs typeface="Tahoma"/>
              </a:rPr>
              <a:t>POS</a:t>
            </a:r>
            <a:r>
              <a:rPr sz="1150" spc="-130" dirty="0">
                <a:latin typeface="Tahoma"/>
                <a:cs typeface="Tahoma"/>
              </a:rPr>
              <a:t> </a:t>
            </a:r>
            <a:r>
              <a:rPr sz="1150" spc="-30" dirty="0">
                <a:latin typeface="Tahoma"/>
                <a:cs typeface="Tahoma"/>
              </a:rPr>
              <a:t>training</a:t>
            </a:r>
            <a:r>
              <a:rPr sz="1150" spc="-170" dirty="0">
                <a:latin typeface="Tahoma"/>
                <a:cs typeface="Tahoma"/>
              </a:rPr>
              <a:t> </a:t>
            </a:r>
            <a:r>
              <a:rPr sz="1150" spc="-45" dirty="0">
                <a:latin typeface="Tahoma"/>
                <a:cs typeface="Tahoma"/>
              </a:rPr>
              <a:t>team</a:t>
            </a:r>
            <a:r>
              <a:rPr sz="1150" spc="-110" dirty="0">
                <a:latin typeface="Tahoma"/>
                <a:cs typeface="Tahoma"/>
              </a:rPr>
              <a:t> </a:t>
            </a:r>
            <a:r>
              <a:rPr sz="1150" spc="-25" dirty="0">
                <a:latin typeface="Tahoma"/>
                <a:cs typeface="Tahoma"/>
              </a:rPr>
              <a:t>will</a:t>
            </a:r>
            <a:r>
              <a:rPr sz="1150" spc="-85" dirty="0">
                <a:latin typeface="Tahoma"/>
                <a:cs typeface="Tahoma"/>
              </a:rPr>
              <a:t> </a:t>
            </a:r>
            <a:r>
              <a:rPr sz="1150" spc="-65" dirty="0">
                <a:latin typeface="Tahoma"/>
                <a:cs typeface="Tahoma"/>
              </a:rPr>
              <a:t>work</a:t>
            </a:r>
            <a:r>
              <a:rPr sz="1150" spc="-50" dirty="0">
                <a:latin typeface="Tahoma"/>
                <a:cs typeface="Tahoma"/>
              </a:rPr>
              <a:t> </a:t>
            </a:r>
            <a:r>
              <a:rPr sz="1150" spc="-40" dirty="0">
                <a:latin typeface="Tahoma"/>
                <a:cs typeface="Tahoma"/>
              </a:rPr>
              <a:t>with</a:t>
            </a:r>
            <a:r>
              <a:rPr sz="1150" spc="-55" dirty="0">
                <a:latin typeface="Tahoma"/>
                <a:cs typeface="Tahoma"/>
              </a:rPr>
              <a:t> </a:t>
            </a:r>
            <a:r>
              <a:rPr sz="1150" spc="-25" dirty="0">
                <a:latin typeface="Tahoma"/>
                <a:cs typeface="Tahoma"/>
              </a:rPr>
              <a:t>you </a:t>
            </a:r>
            <a:r>
              <a:rPr sz="1150" spc="-45" dirty="0">
                <a:latin typeface="Tahoma"/>
                <a:cs typeface="Tahoma"/>
              </a:rPr>
              <a:t>and</a:t>
            </a:r>
            <a:r>
              <a:rPr sz="1150" spc="-65" dirty="0">
                <a:latin typeface="Tahoma"/>
                <a:cs typeface="Tahoma"/>
              </a:rPr>
              <a:t> your</a:t>
            </a:r>
            <a:r>
              <a:rPr sz="1150" spc="-85" dirty="0">
                <a:latin typeface="Tahoma"/>
                <a:cs typeface="Tahoma"/>
              </a:rPr>
              <a:t> </a:t>
            </a:r>
            <a:r>
              <a:rPr sz="1150" spc="-60" dirty="0">
                <a:latin typeface="Tahoma"/>
                <a:cs typeface="Tahoma"/>
              </a:rPr>
              <a:t>staff</a:t>
            </a:r>
            <a:r>
              <a:rPr sz="1150" spc="-90" dirty="0">
                <a:latin typeface="Tahoma"/>
                <a:cs typeface="Tahoma"/>
              </a:rPr>
              <a:t> </a:t>
            </a:r>
            <a:r>
              <a:rPr sz="1150" spc="-40" dirty="0">
                <a:latin typeface="Tahoma"/>
                <a:cs typeface="Tahoma"/>
              </a:rPr>
              <a:t>to</a:t>
            </a:r>
            <a:r>
              <a:rPr sz="1150" spc="-135" dirty="0">
                <a:latin typeface="Tahoma"/>
                <a:cs typeface="Tahoma"/>
              </a:rPr>
              <a:t> </a:t>
            </a:r>
            <a:r>
              <a:rPr sz="1150" spc="-30" dirty="0">
                <a:latin typeface="Tahoma"/>
                <a:cs typeface="Tahoma"/>
              </a:rPr>
              <a:t>optimize</a:t>
            </a:r>
            <a:r>
              <a:rPr sz="1150" spc="-105" dirty="0">
                <a:latin typeface="Tahoma"/>
                <a:cs typeface="Tahoma"/>
              </a:rPr>
              <a:t> </a:t>
            </a:r>
            <a:r>
              <a:rPr sz="1150" spc="-70" dirty="0">
                <a:latin typeface="Tahoma"/>
                <a:cs typeface="Tahoma"/>
              </a:rPr>
              <a:t>your</a:t>
            </a:r>
            <a:r>
              <a:rPr sz="1150" spc="-65" dirty="0">
                <a:latin typeface="Tahoma"/>
                <a:cs typeface="Tahoma"/>
              </a:rPr>
              <a:t> </a:t>
            </a:r>
            <a:r>
              <a:rPr sz="1150" spc="-55" dirty="0">
                <a:latin typeface="Tahoma"/>
                <a:cs typeface="Tahoma"/>
              </a:rPr>
              <a:t>menu</a:t>
            </a:r>
            <a:r>
              <a:rPr sz="1150" spc="-95" dirty="0">
                <a:latin typeface="Tahoma"/>
                <a:cs typeface="Tahoma"/>
              </a:rPr>
              <a:t> </a:t>
            </a:r>
            <a:r>
              <a:rPr sz="1150" spc="-60" dirty="0">
                <a:latin typeface="Tahoma"/>
                <a:cs typeface="Tahoma"/>
              </a:rPr>
              <a:t>for</a:t>
            </a:r>
            <a:r>
              <a:rPr sz="1150" spc="-55" dirty="0">
                <a:latin typeface="Tahoma"/>
                <a:cs typeface="Tahoma"/>
              </a:rPr>
              <a:t> </a:t>
            </a:r>
            <a:r>
              <a:rPr sz="1150" spc="-65" dirty="0">
                <a:latin typeface="Tahoma"/>
                <a:cs typeface="Tahoma"/>
              </a:rPr>
              <a:t>your</a:t>
            </a:r>
            <a:r>
              <a:rPr sz="1150" spc="-95" dirty="0">
                <a:latin typeface="Tahoma"/>
                <a:cs typeface="Tahoma"/>
              </a:rPr>
              <a:t> </a:t>
            </a:r>
            <a:r>
              <a:rPr sz="1150" spc="-35" dirty="0">
                <a:latin typeface="Tahoma"/>
                <a:cs typeface="Tahoma"/>
              </a:rPr>
              <a:t>unique</a:t>
            </a:r>
            <a:r>
              <a:rPr sz="1150" spc="-125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business </a:t>
            </a:r>
            <a:r>
              <a:rPr sz="1150" spc="-55" dirty="0">
                <a:latin typeface="Tahoma"/>
                <a:cs typeface="Tahoma"/>
              </a:rPr>
              <a:t>needs</a:t>
            </a:r>
            <a:r>
              <a:rPr sz="1150" spc="-125" dirty="0">
                <a:latin typeface="Tahoma"/>
                <a:cs typeface="Tahoma"/>
              </a:rPr>
              <a:t> </a:t>
            </a:r>
            <a:r>
              <a:rPr sz="1150" spc="-45" dirty="0">
                <a:latin typeface="Tahoma"/>
                <a:cs typeface="Tahoma"/>
              </a:rPr>
              <a:t>and</a:t>
            </a:r>
            <a:r>
              <a:rPr sz="1150" spc="-100" dirty="0">
                <a:latin typeface="Tahoma"/>
                <a:cs typeface="Tahoma"/>
              </a:rPr>
              <a:t> </a:t>
            </a:r>
            <a:r>
              <a:rPr sz="1150" spc="-55" dirty="0">
                <a:latin typeface="Tahoma"/>
                <a:cs typeface="Tahoma"/>
              </a:rPr>
              <a:t>show</a:t>
            </a:r>
            <a:r>
              <a:rPr sz="1150" spc="-70" dirty="0">
                <a:latin typeface="Tahoma"/>
                <a:cs typeface="Tahoma"/>
              </a:rPr>
              <a:t> </a:t>
            </a:r>
            <a:r>
              <a:rPr sz="1150" spc="-65" dirty="0">
                <a:latin typeface="Tahoma"/>
                <a:cs typeface="Tahoma"/>
              </a:rPr>
              <a:t>you</a:t>
            </a:r>
            <a:r>
              <a:rPr sz="1150" spc="-100" dirty="0">
                <a:latin typeface="Tahoma"/>
                <a:cs typeface="Tahoma"/>
              </a:rPr>
              <a:t> </a:t>
            </a:r>
            <a:r>
              <a:rPr sz="1150" spc="-50" dirty="0">
                <a:latin typeface="Tahoma"/>
                <a:cs typeface="Tahoma"/>
              </a:rPr>
              <a:t>how</a:t>
            </a:r>
            <a:r>
              <a:rPr sz="1150" spc="-75" dirty="0">
                <a:latin typeface="Tahoma"/>
                <a:cs typeface="Tahoma"/>
              </a:rPr>
              <a:t> easy</a:t>
            </a:r>
            <a:r>
              <a:rPr sz="1150" spc="-95" dirty="0">
                <a:latin typeface="Tahoma"/>
                <a:cs typeface="Tahoma"/>
              </a:rPr>
              <a:t> </a:t>
            </a:r>
            <a:r>
              <a:rPr sz="1150" spc="-20" dirty="0">
                <a:latin typeface="Tahoma"/>
                <a:cs typeface="Tahoma"/>
              </a:rPr>
              <a:t>it</a:t>
            </a:r>
            <a:r>
              <a:rPr sz="1150" spc="-95" dirty="0">
                <a:latin typeface="Tahoma"/>
                <a:cs typeface="Tahoma"/>
              </a:rPr>
              <a:t> </a:t>
            </a:r>
            <a:r>
              <a:rPr sz="1150" spc="-50" dirty="0">
                <a:latin typeface="Tahoma"/>
                <a:cs typeface="Tahoma"/>
              </a:rPr>
              <a:t>is</a:t>
            </a:r>
            <a:r>
              <a:rPr sz="1150" spc="-100" dirty="0">
                <a:latin typeface="Tahoma"/>
                <a:cs typeface="Tahoma"/>
              </a:rPr>
              <a:t> </a:t>
            </a:r>
            <a:r>
              <a:rPr sz="1150" spc="-40" dirty="0">
                <a:latin typeface="Tahoma"/>
                <a:cs typeface="Tahoma"/>
              </a:rPr>
              <a:t>to</a:t>
            </a:r>
            <a:r>
              <a:rPr sz="1150" spc="-125" dirty="0">
                <a:latin typeface="Tahoma"/>
                <a:cs typeface="Tahoma"/>
              </a:rPr>
              <a:t> </a:t>
            </a:r>
            <a:r>
              <a:rPr sz="1150" spc="-50" dirty="0">
                <a:latin typeface="Tahoma"/>
                <a:cs typeface="Tahoma"/>
              </a:rPr>
              <a:t>change </a:t>
            </a:r>
            <a:r>
              <a:rPr sz="1150" spc="-65" dirty="0">
                <a:latin typeface="Tahoma"/>
                <a:cs typeface="Tahoma"/>
              </a:rPr>
              <a:t>your</a:t>
            </a:r>
            <a:r>
              <a:rPr sz="1150" spc="-95" dirty="0">
                <a:latin typeface="Tahoma"/>
                <a:cs typeface="Tahoma"/>
              </a:rPr>
              <a:t> </a:t>
            </a:r>
            <a:r>
              <a:rPr sz="1150" spc="-20" dirty="0">
                <a:latin typeface="Tahoma"/>
                <a:cs typeface="Tahoma"/>
              </a:rPr>
              <a:t>menu </a:t>
            </a:r>
            <a:r>
              <a:rPr sz="1150" spc="-55" dirty="0">
                <a:latin typeface="Tahoma"/>
                <a:cs typeface="Tahoma"/>
              </a:rPr>
              <a:t>whenever</a:t>
            </a:r>
            <a:r>
              <a:rPr sz="1150" spc="-40" dirty="0">
                <a:latin typeface="Tahoma"/>
                <a:cs typeface="Tahoma"/>
              </a:rPr>
              <a:t> </a:t>
            </a:r>
            <a:r>
              <a:rPr sz="1150" spc="-65" dirty="0">
                <a:latin typeface="Tahoma"/>
                <a:cs typeface="Tahoma"/>
              </a:rPr>
              <a:t>you</a:t>
            </a:r>
            <a:r>
              <a:rPr sz="1150" spc="-110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want.</a:t>
            </a:r>
            <a:endParaRPr sz="1150">
              <a:latin typeface="Tahoma"/>
              <a:cs typeface="Tahoma"/>
            </a:endParaRPr>
          </a:p>
          <a:p>
            <a:pPr marL="448945" indent="-79375">
              <a:lnSpc>
                <a:spcPts val="1350"/>
              </a:lnSpc>
              <a:spcBef>
                <a:spcPts val="1230"/>
              </a:spcBef>
              <a:buChar char="•"/>
              <a:tabLst>
                <a:tab pos="448945" algn="l"/>
              </a:tabLst>
            </a:pPr>
            <a:r>
              <a:rPr sz="1150" spc="-95" dirty="0">
                <a:latin typeface="Tahoma"/>
                <a:cs typeface="Tahoma"/>
              </a:rPr>
              <a:t>Items</a:t>
            </a:r>
            <a:r>
              <a:rPr sz="1150" spc="-60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Maintenance</a:t>
            </a:r>
            <a:endParaRPr sz="1150">
              <a:latin typeface="Tahoma"/>
              <a:cs typeface="Tahoma"/>
            </a:endParaRPr>
          </a:p>
          <a:p>
            <a:pPr marL="445770" indent="-79375">
              <a:lnSpc>
                <a:spcPts val="1320"/>
              </a:lnSpc>
              <a:buChar char="•"/>
              <a:tabLst>
                <a:tab pos="445770" algn="l"/>
              </a:tabLst>
            </a:pPr>
            <a:r>
              <a:rPr sz="1150" spc="-45" dirty="0">
                <a:latin typeface="Tahoma"/>
                <a:cs typeface="Tahoma"/>
              </a:rPr>
              <a:t>Modifier</a:t>
            </a:r>
            <a:r>
              <a:rPr sz="1150" spc="-25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Maintenance</a:t>
            </a:r>
            <a:endParaRPr sz="1150">
              <a:latin typeface="Tahoma"/>
              <a:cs typeface="Tahoma"/>
            </a:endParaRPr>
          </a:p>
          <a:p>
            <a:pPr marL="445770" indent="-79375">
              <a:lnSpc>
                <a:spcPts val="1320"/>
              </a:lnSpc>
              <a:buChar char="•"/>
              <a:tabLst>
                <a:tab pos="445770" algn="l"/>
              </a:tabLst>
            </a:pPr>
            <a:r>
              <a:rPr sz="1150" spc="-50" dirty="0">
                <a:latin typeface="Tahoma"/>
                <a:cs typeface="Tahoma"/>
              </a:rPr>
              <a:t>Combo</a:t>
            </a:r>
            <a:r>
              <a:rPr sz="1150" spc="-65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Groups</a:t>
            </a:r>
            <a:endParaRPr sz="1150">
              <a:latin typeface="Tahoma"/>
              <a:cs typeface="Tahoma"/>
            </a:endParaRPr>
          </a:p>
          <a:p>
            <a:pPr marL="442595" indent="-79375">
              <a:lnSpc>
                <a:spcPts val="1350"/>
              </a:lnSpc>
              <a:buChar char="•"/>
              <a:tabLst>
                <a:tab pos="442595" algn="l"/>
              </a:tabLst>
            </a:pPr>
            <a:r>
              <a:rPr sz="1150" spc="-45" dirty="0">
                <a:latin typeface="Tahoma"/>
                <a:cs typeface="Tahoma"/>
              </a:rPr>
              <a:t>CustomizableTable</a:t>
            </a:r>
            <a:r>
              <a:rPr sz="1150" spc="-35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Diagram</a:t>
            </a:r>
            <a:endParaRPr sz="11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605"/>
              </a:spcBef>
              <a:buFont typeface="Verdana"/>
              <a:buChar char="•"/>
            </a:pPr>
            <a:endParaRPr sz="1150">
              <a:latin typeface="Tahoma"/>
              <a:cs typeface="Tahoma"/>
            </a:endParaRPr>
          </a:p>
          <a:p>
            <a:pPr marL="34925">
              <a:lnSpc>
                <a:spcPct val="100000"/>
              </a:lnSpc>
            </a:pPr>
            <a:r>
              <a:rPr sz="1300" b="1" spc="-114" dirty="0">
                <a:solidFill>
                  <a:srgbClr val="C0151B"/>
                </a:solidFill>
                <a:latin typeface="Trebuchet MS"/>
                <a:cs typeface="Trebuchet MS"/>
              </a:rPr>
              <a:t>REMOTE</a:t>
            </a:r>
            <a:r>
              <a:rPr sz="1300" b="1" spc="-50" dirty="0">
                <a:solidFill>
                  <a:srgbClr val="C0151B"/>
                </a:solidFill>
                <a:latin typeface="Trebuchet MS"/>
                <a:cs typeface="Trebuchet MS"/>
              </a:rPr>
              <a:t> </a:t>
            </a:r>
            <a:r>
              <a:rPr sz="1300" b="1" spc="-10" dirty="0">
                <a:solidFill>
                  <a:srgbClr val="C0151B"/>
                </a:solidFill>
                <a:latin typeface="Trebuchet MS"/>
                <a:cs typeface="Trebuchet MS"/>
              </a:rPr>
              <a:t>DASHBOARD</a:t>
            </a:r>
            <a:endParaRPr sz="1300">
              <a:latin typeface="Trebuchet MS"/>
              <a:cs typeface="Trebuchet MS"/>
            </a:endParaRPr>
          </a:p>
          <a:p>
            <a:pPr marL="12700" marR="51435" indent="12700">
              <a:lnSpc>
                <a:spcPts val="1320"/>
              </a:lnSpc>
              <a:spcBef>
                <a:spcPts val="915"/>
              </a:spcBef>
            </a:pPr>
            <a:r>
              <a:rPr sz="1150" spc="-65" dirty="0">
                <a:latin typeface="Tahoma"/>
                <a:cs typeface="Tahoma"/>
              </a:rPr>
              <a:t>Paradise</a:t>
            </a:r>
            <a:r>
              <a:rPr sz="1150" spc="-40" dirty="0">
                <a:latin typeface="Tahoma"/>
                <a:cs typeface="Tahoma"/>
              </a:rPr>
              <a:t> </a:t>
            </a:r>
            <a:r>
              <a:rPr sz="1150" spc="-105" dirty="0">
                <a:latin typeface="Tahoma"/>
                <a:cs typeface="Tahoma"/>
              </a:rPr>
              <a:t>POS</a:t>
            </a:r>
            <a:r>
              <a:rPr sz="1150" spc="-55" dirty="0">
                <a:latin typeface="Tahoma"/>
                <a:cs typeface="Tahoma"/>
              </a:rPr>
              <a:t> enables</a:t>
            </a:r>
            <a:r>
              <a:rPr sz="1150" spc="-60" dirty="0">
                <a:latin typeface="Tahoma"/>
                <a:cs typeface="Tahoma"/>
              </a:rPr>
              <a:t> </a:t>
            </a:r>
            <a:r>
              <a:rPr sz="1150" spc="-65" dirty="0">
                <a:latin typeface="Tahoma"/>
                <a:cs typeface="Tahoma"/>
              </a:rPr>
              <a:t>you</a:t>
            </a:r>
            <a:r>
              <a:rPr sz="1150" spc="-80" dirty="0">
                <a:latin typeface="Tahoma"/>
                <a:cs typeface="Tahoma"/>
              </a:rPr>
              <a:t> </a:t>
            </a:r>
            <a:r>
              <a:rPr sz="1150" spc="-40" dirty="0">
                <a:latin typeface="Tahoma"/>
                <a:cs typeface="Tahoma"/>
              </a:rPr>
              <a:t>to</a:t>
            </a:r>
            <a:r>
              <a:rPr sz="1150" spc="-85" dirty="0">
                <a:latin typeface="Tahoma"/>
                <a:cs typeface="Tahoma"/>
              </a:rPr>
              <a:t> </a:t>
            </a:r>
            <a:r>
              <a:rPr sz="1150" spc="-55" dirty="0">
                <a:latin typeface="Tahoma"/>
                <a:cs typeface="Tahoma"/>
              </a:rPr>
              <a:t>easily</a:t>
            </a:r>
            <a:r>
              <a:rPr sz="1150" spc="-110" dirty="0">
                <a:latin typeface="Tahoma"/>
                <a:cs typeface="Tahoma"/>
              </a:rPr>
              <a:t> </a:t>
            </a:r>
            <a:r>
              <a:rPr sz="1150" spc="-85" dirty="0">
                <a:latin typeface="Tahoma"/>
                <a:cs typeface="Tahoma"/>
              </a:rPr>
              <a:t>access,</a:t>
            </a:r>
            <a:r>
              <a:rPr sz="1150" spc="-50" dirty="0">
                <a:latin typeface="Tahoma"/>
                <a:cs typeface="Tahoma"/>
              </a:rPr>
              <a:t> </a:t>
            </a:r>
            <a:r>
              <a:rPr sz="1150" spc="-60" dirty="0">
                <a:latin typeface="Tahoma"/>
                <a:cs typeface="Tahoma"/>
              </a:rPr>
              <a:t>monitor,</a:t>
            </a:r>
            <a:r>
              <a:rPr sz="1150" spc="-105" dirty="0">
                <a:latin typeface="Tahoma"/>
                <a:cs typeface="Tahoma"/>
              </a:rPr>
              <a:t> </a:t>
            </a:r>
            <a:r>
              <a:rPr sz="1150" spc="-55" dirty="0">
                <a:latin typeface="Tahoma"/>
                <a:cs typeface="Tahoma"/>
              </a:rPr>
              <a:t>and</a:t>
            </a:r>
            <a:r>
              <a:rPr sz="1150" spc="-60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report </a:t>
            </a:r>
            <a:r>
              <a:rPr sz="1150" spc="-40" dirty="0">
                <a:latin typeface="Tahoma"/>
                <a:cs typeface="Tahoma"/>
              </a:rPr>
              <a:t>data</a:t>
            </a:r>
            <a:r>
              <a:rPr sz="1150" spc="-140" dirty="0">
                <a:latin typeface="Tahoma"/>
                <a:cs typeface="Tahoma"/>
              </a:rPr>
              <a:t> </a:t>
            </a:r>
            <a:r>
              <a:rPr sz="1150" spc="-55" dirty="0">
                <a:latin typeface="Tahoma"/>
                <a:cs typeface="Tahoma"/>
              </a:rPr>
              <a:t>from</a:t>
            </a:r>
            <a:r>
              <a:rPr sz="1150" spc="-114" dirty="0">
                <a:latin typeface="Tahoma"/>
                <a:cs typeface="Tahoma"/>
              </a:rPr>
              <a:t> </a:t>
            </a:r>
            <a:r>
              <a:rPr sz="1150" spc="-60" dirty="0">
                <a:latin typeface="Tahoma"/>
                <a:cs typeface="Tahoma"/>
              </a:rPr>
              <a:t>anywhere</a:t>
            </a:r>
            <a:r>
              <a:rPr sz="1150" spc="-114" dirty="0">
                <a:latin typeface="Tahoma"/>
                <a:cs typeface="Tahoma"/>
              </a:rPr>
              <a:t> </a:t>
            </a:r>
            <a:r>
              <a:rPr sz="1150" spc="-45" dirty="0">
                <a:latin typeface="Tahoma"/>
                <a:cs typeface="Tahoma"/>
              </a:rPr>
              <a:t>at</a:t>
            </a:r>
            <a:r>
              <a:rPr sz="1150" spc="-114" dirty="0">
                <a:latin typeface="Tahoma"/>
                <a:cs typeface="Tahoma"/>
              </a:rPr>
              <a:t> </a:t>
            </a:r>
            <a:r>
              <a:rPr sz="1150" spc="-60" dirty="0">
                <a:latin typeface="Tahoma"/>
                <a:cs typeface="Tahoma"/>
              </a:rPr>
              <a:t>any</a:t>
            </a:r>
            <a:r>
              <a:rPr sz="1150" spc="-90" dirty="0">
                <a:latin typeface="Tahoma"/>
                <a:cs typeface="Tahoma"/>
              </a:rPr>
              <a:t> </a:t>
            </a:r>
            <a:r>
              <a:rPr sz="1150" spc="-65" dirty="0">
                <a:latin typeface="Tahoma"/>
                <a:cs typeface="Tahoma"/>
              </a:rPr>
              <a:t>time,</a:t>
            </a:r>
            <a:r>
              <a:rPr sz="1150" spc="-80" dirty="0">
                <a:latin typeface="Tahoma"/>
                <a:cs typeface="Tahoma"/>
              </a:rPr>
              <a:t> </a:t>
            </a:r>
            <a:r>
              <a:rPr sz="1150" spc="-60" dirty="0">
                <a:latin typeface="Tahoma"/>
                <a:cs typeface="Tahoma"/>
              </a:rPr>
              <a:t>even</a:t>
            </a:r>
            <a:r>
              <a:rPr sz="1150" spc="-90" dirty="0">
                <a:latin typeface="Tahoma"/>
                <a:cs typeface="Tahoma"/>
              </a:rPr>
              <a:t> </a:t>
            </a:r>
            <a:r>
              <a:rPr sz="1150" spc="-30" dirty="0">
                <a:latin typeface="Tahoma"/>
                <a:cs typeface="Tahoma"/>
              </a:rPr>
              <a:t>on</a:t>
            </a:r>
            <a:r>
              <a:rPr sz="1150" spc="-55" dirty="0">
                <a:latin typeface="Tahoma"/>
                <a:cs typeface="Tahoma"/>
              </a:rPr>
              <a:t> </a:t>
            </a:r>
            <a:r>
              <a:rPr sz="1150" spc="-70" dirty="0">
                <a:latin typeface="Tahoma"/>
                <a:cs typeface="Tahoma"/>
              </a:rPr>
              <a:t>your</a:t>
            </a:r>
            <a:r>
              <a:rPr sz="1150" spc="-105" dirty="0">
                <a:latin typeface="Tahoma"/>
                <a:cs typeface="Tahoma"/>
              </a:rPr>
              <a:t> </a:t>
            </a:r>
            <a:r>
              <a:rPr sz="1150" spc="-20" dirty="0">
                <a:latin typeface="Tahoma"/>
                <a:cs typeface="Tahoma"/>
              </a:rPr>
              <a:t>mobile</a:t>
            </a:r>
            <a:r>
              <a:rPr sz="1150" spc="-160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device. </a:t>
            </a:r>
            <a:r>
              <a:rPr sz="1150" spc="-110" dirty="0">
                <a:latin typeface="Tahoma"/>
                <a:cs typeface="Tahoma"/>
              </a:rPr>
              <a:t>We</a:t>
            </a:r>
            <a:r>
              <a:rPr sz="1150" spc="-85" dirty="0">
                <a:latin typeface="Tahoma"/>
                <a:cs typeface="Tahoma"/>
              </a:rPr>
              <a:t> </a:t>
            </a:r>
            <a:r>
              <a:rPr sz="1150" spc="-60" dirty="0">
                <a:latin typeface="Tahoma"/>
                <a:cs typeface="Tahoma"/>
              </a:rPr>
              <a:t>have</a:t>
            </a:r>
            <a:r>
              <a:rPr sz="1150" spc="-114" dirty="0">
                <a:latin typeface="Tahoma"/>
                <a:cs typeface="Tahoma"/>
              </a:rPr>
              <a:t> </a:t>
            </a:r>
            <a:r>
              <a:rPr sz="1150" spc="-60" dirty="0">
                <a:latin typeface="Tahoma"/>
                <a:cs typeface="Tahoma"/>
              </a:rPr>
              <a:t>created</a:t>
            </a:r>
            <a:r>
              <a:rPr sz="1150" spc="-85" dirty="0">
                <a:latin typeface="Tahoma"/>
                <a:cs typeface="Tahoma"/>
              </a:rPr>
              <a:t> </a:t>
            </a:r>
            <a:r>
              <a:rPr sz="1150" spc="-55" dirty="0">
                <a:latin typeface="Tahoma"/>
                <a:cs typeface="Tahoma"/>
              </a:rPr>
              <a:t>a</a:t>
            </a:r>
            <a:r>
              <a:rPr sz="1150" spc="-114" dirty="0">
                <a:latin typeface="Tahoma"/>
                <a:cs typeface="Tahoma"/>
              </a:rPr>
              <a:t> </a:t>
            </a:r>
            <a:r>
              <a:rPr sz="1150" spc="-35" dirty="0">
                <a:latin typeface="Tahoma"/>
                <a:cs typeface="Tahoma"/>
              </a:rPr>
              <a:t>simplified</a:t>
            </a:r>
            <a:r>
              <a:rPr sz="1150" spc="-90" dirty="0">
                <a:latin typeface="Tahoma"/>
                <a:cs typeface="Tahoma"/>
              </a:rPr>
              <a:t> </a:t>
            </a:r>
            <a:r>
              <a:rPr sz="1150" spc="-50" dirty="0">
                <a:latin typeface="Tahoma"/>
                <a:cs typeface="Tahoma"/>
              </a:rPr>
              <a:t>approach</a:t>
            </a:r>
            <a:r>
              <a:rPr sz="1150" spc="-90" dirty="0">
                <a:latin typeface="Tahoma"/>
                <a:cs typeface="Tahoma"/>
              </a:rPr>
              <a:t> </a:t>
            </a:r>
            <a:r>
              <a:rPr sz="1150" spc="-40" dirty="0">
                <a:latin typeface="Tahoma"/>
                <a:cs typeface="Tahoma"/>
              </a:rPr>
              <a:t>to</a:t>
            </a:r>
            <a:r>
              <a:rPr sz="1150" spc="-114" dirty="0">
                <a:latin typeface="Tahoma"/>
                <a:cs typeface="Tahoma"/>
              </a:rPr>
              <a:t> </a:t>
            </a:r>
            <a:r>
              <a:rPr sz="1150" spc="-50" dirty="0">
                <a:latin typeface="Tahoma"/>
                <a:cs typeface="Tahoma"/>
              </a:rPr>
              <a:t>an</a:t>
            </a:r>
            <a:r>
              <a:rPr sz="1150" spc="-85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interactive </a:t>
            </a:r>
            <a:r>
              <a:rPr sz="1150" spc="-50" dirty="0">
                <a:latin typeface="Tahoma"/>
                <a:cs typeface="Tahoma"/>
              </a:rPr>
              <a:t>dashboard</a:t>
            </a:r>
            <a:r>
              <a:rPr sz="1150" spc="-75" dirty="0">
                <a:latin typeface="Tahoma"/>
                <a:cs typeface="Tahoma"/>
              </a:rPr>
              <a:t> </a:t>
            </a:r>
            <a:r>
              <a:rPr sz="1150" spc="-35" dirty="0">
                <a:latin typeface="Tahoma"/>
                <a:cs typeface="Tahoma"/>
              </a:rPr>
              <a:t>with</a:t>
            </a:r>
            <a:r>
              <a:rPr sz="1150" spc="-95" dirty="0">
                <a:latin typeface="Tahoma"/>
                <a:cs typeface="Tahoma"/>
              </a:rPr>
              <a:t> </a:t>
            </a:r>
            <a:r>
              <a:rPr sz="1150" spc="-40" dirty="0">
                <a:latin typeface="Tahoma"/>
                <a:cs typeface="Tahoma"/>
              </a:rPr>
              <a:t>embedded</a:t>
            </a:r>
            <a:r>
              <a:rPr sz="1150" spc="-125" dirty="0">
                <a:latin typeface="Tahoma"/>
                <a:cs typeface="Tahoma"/>
              </a:rPr>
              <a:t> </a:t>
            </a:r>
            <a:r>
              <a:rPr sz="1150" spc="-55" dirty="0">
                <a:latin typeface="Tahoma"/>
                <a:cs typeface="Tahoma"/>
              </a:rPr>
              <a:t>analysis</a:t>
            </a:r>
            <a:r>
              <a:rPr sz="1150" spc="-65" dirty="0">
                <a:latin typeface="Tahoma"/>
                <a:cs typeface="Tahoma"/>
              </a:rPr>
              <a:t> </a:t>
            </a:r>
            <a:r>
              <a:rPr sz="1150" spc="-45" dirty="0">
                <a:latin typeface="Tahoma"/>
                <a:cs typeface="Tahoma"/>
              </a:rPr>
              <a:t>capabilities</a:t>
            </a:r>
            <a:r>
              <a:rPr sz="1150" spc="-65" dirty="0">
                <a:latin typeface="Tahoma"/>
                <a:cs typeface="Tahoma"/>
              </a:rPr>
              <a:t> </a:t>
            </a:r>
            <a:r>
              <a:rPr sz="1150" spc="-45" dirty="0">
                <a:latin typeface="Tahoma"/>
                <a:cs typeface="Tahoma"/>
              </a:rPr>
              <a:t>that</a:t>
            </a:r>
            <a:r>
              <a:rPr sz="1150" spc="-85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allows </a:t>
            </a:r>
            <a:r>
              <a:rPr sz="1150" spc="-70" dirty="0">
                <a:latin typeface="Tahoma"/>
                <a:cs typeface="Tahoma"/>
              </a:rPr>
              <a:t>users</a:t>
            </a:r>
            <a:r>
              <a:rPr sz="1150" spc="-75" dirty="0">
                <a:latin typeface="Tahoma"/>
                <a:cs typeface="Tahoma"/>
              </a:rPr>
              <a:t> </a:t>
            </a:r>
            <a:r>
              <a:rPr sz="1150" spc="-40" dirty="0">
                <a:latin typeface="Tahoma"/>
                <a:cs typeface="Tahoma"/>
              </a:rPr>
              <a:t>to</a:t>
            </a:r>
            <a:r>
              <a:rPr sz="1150" spc="-70" dirty="0">
                <a:latin typeface="Tahoma"/>
                <a:cs typeface="Tahoma"/>
              </a:rPr>
              <a:t> </a:t>
            </a:r>
            <a:r>
              <a:rPr sz="1150" spc="-45" dirty="0">
                <a:latin typeface="Tahoma"/>
                <a:cs typeface="Tahoma"/>
              </a:rPr>
              <a:t>quickly</a:t>
            </a:r>
            <a:r>
              <a:rPr sz="1150" spc="-75" dirty="0">
                <a:latin typeface="Tahoma"/>
                <a:cs typeface="Tahoma"/>
              </a:rPr>
              <a:t> </a:t>
            </a:r>
            <a:r>
              <a:rPr sz="1150" spc="-65" dirty="0">
                <a:latin typeface="Tahoma"/>
                <a:cs typeface="Tahoma"/>
              </a:rPr>
              <a:t>generate</a:t>
            </a:r>
            <a:r>
              <a:rPr sz="1150" spc="-15" dirty="0">
                <a:latin typeface="Tahoma"/>
                <a:cs typeface="Tahoma"/>
              </a:rPr>
              <a:t> </a:t>
            </a:r>
            <a:r>
              <a:rPr sz="1150" spc="-55" dirty="0">
                <a:latin typeface="Tahoma"/>
                <a:cs typeface="Tahoma"/>
              </a:rPr>
              <a:t>at-</a:t>
            </a:r>
            <a:r>
              <a:rPr sz="1150" spc="-60" dirty="0">
                <a:latin typeface="Tahoma"/>
                <a:cs typeface="Tahoma"/>
              </a:rPr>
              <a:t>a-</a:t>
            </a:r>
            <a:r>
              <a:rPr sz="1150" spc="-65" dirty="0">
                <a:latin typeface="Tahoma"/>
                <a:cs typeface="Tahoma"/>
              </a:rPr>
              <a:t>glance</a:t>
            </a:r>
            <a:r>
              <a:rPr sz="1150" spc="-15" dirty="0">
                <a:latin typeface="Tahoma"/>
                <a:cs typeface="Tahoma"/>
              </a:rPr>
              <a:t> </a:t>
            </a:r>
            <a:r>
              <a:rPr sz="1150" spc="-45" dirty="0">
                <a:latin typeface="Tahoma"/>
                <a:cs typeface="Tahoma"/>
              </a:rPr>
              <a:t>reporting</a:t>
            </a:r>
            <a:r>
              <a:rPr sz="1150" spc="-60" dirty="0">
                <a:latin typeface="Tahoma"/>
                <a:cs typeface="Tahoma"/>
              </a:rPr>
              <a:t> </a:t>
            </a:r>
            <a:r>
              <a:rPr sz="1150" spc="-55" dirty="0">
                <a:latin typeface="Tahoma"/>
                <a:cs typeface="Tahoma"/>
              </a:rPr>
              <a:t>and</a:t>
            </a:r>
            <a:r>
              <a:rPr sz="1150" spc="-45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identify </a:t>
            </a:r>
            <a:r>
              <a:rPr sz="1150" spc="-75" dirty="0">
                <a:latin typeface="Tahoma"/>
                <a:cs typeface="Tahoma"/>
              </a:rPr>
              <a:t>areas</a:t>
            </a:r>
            <a:r>
              <a:rPr sz="1150" spc="-70" dirty="0">
                <a:latin typeface="Tahoma"/>
                <a:cs typeface="Tahoma"/>
              </a:rPr>
              <a:t> </a:t>
            </a:r>
            <a:r>
              <a:rPr sz="1150" spc="-50" dirty="0">
                <a:latin typeface="Tahoma"/>
                <a:cs typeface="Tahoma"/>
              </a:rPr>
              <a:t>that</a:t>
            </a:r>
            <a:r>
              <a:rPr sz="1150" spc="-65" dirty="0">
                <a:latin typeface="Tahoma"/>
                <a:cs typeface="Tahoma"/>
              </a:rPr>
              <a:t> </a:t>
            </a:r>
            <a:r>
              <a:rPr sz="1150" spc="-55" dirty="0">
                <a:latin typeface="Tahoma"/>
                <a:cs typeface="Tahoma"/>
              </a:rPr>
              <a:t>need</a:t>
            </a:r>
            <a:r>
              <a:rPr sz="1150" spc="-75" dirty="0">
                <a:latin typeface="Tahoma"/>
                <a:cs typeface="Tahoma"/>
              </a:rPr>
              <a:t> </a:t>
            </a:r>
            <a:r>
              <a:rPr sz="1150" spc="-45" dirty="0">
                <a:latin typeface="Tahoma"/>
                <a:cs typeface="Tahoma"/>
              </a:rPr>
              <a:t>immediate</a:t>
            </a:r>
            <a:r>
              <a:rPr sz="1150" spc="-140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attention.</a:t>
            </a:r>
            <a:endParaRPr sz="1150">
              <a:latin typeface="Tahoma"/>
              <a:cs typeface="Tahoma"/>
            </a:endParaRPr>
          </a:p>
          <a:p>
            <a:pPr marL="448945" indent="-79375">
              <a:lnSpc>
                <a:spcPts val="1350"/>
              </a:lnSpc>
              <a:spcBef>
                <a:spcPts val="1230"/>
              </a:spcBef>
              <a:buChar char="•"/>
              <a:tabLst>
                <a:tab pos="448945" algn="l"/>
              </a:tabLst>
            </a:pPr>
            <a:r>
              <a:rPr sz="1150" spc="-70" dirty="0">
                <a:latin typeface="Tahoma"/>
                <a:cs typeface="Tahoma"/>
              </a:rPr>
              <a:t>Remote</a:t>
            </a:r>
            <a:r>
              <a:rPr sz="1150" spc="-90" dirty="0">
                <a:latin typeface="Tahoma"/>
                <a:cs typeface="Tahoma"/>
              </a:rPr>
              <a:t> </a:t>
            </a:r>
            <a:r>
              <a:rPr sz="1150" spc="-30" dirty="0">
                <a:latin typeface="Tahoma"/>
                <a:cs typeface="Tahoma"/>
              </a:rPr>
              <a:t>Mobile</a:t>
            </a:r>
            <a:r>
              <a:rPr sz="1150" spc="-85" dirty="0">
                <a:latin typeface="Tahoma"/>
                <a:cs typeface="Tahoma"/>
              </a:rPr>
              <a:t> </a:t>
            </a:r>
            <a:r>
              <a:rPr sz="1150" spc="-65" dirty="0">
                <a:latin typeface="Tahoma"/>
                <a:cs typeface="Tahoma"/>
              </a:rPr>
              <a:t>Access</a:t>
            </a:r>
            <a:r>
              <a:rPr sz="1150" spc="-80" dirty="0">
                <a:latin typeface="Tahoma"/>
                <a:cs typeface="Tahoma"/>
              </a:rPr>
              <a:t> </a:t>
            </a:r>
            <a:r>
              <a:rPr sz="1150" spc="-40" dirty="0">
                <a:latin typeface="Tahoma"/>
                <a:cs typeface="Tahoma"/>
              </a:rPr>
              <a:t>to</a:t>
            </a:r>
            <a:r>
              <a:rPr sz="1150" spc="-110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Dashboards</a:t>
            </a:r>
            <a:endParaRPr sz="1150">
              <a:latin typeface="Tahoma"/>
              <a:cs typeface="Tahoma"/>
            </a:endParaRPr>
          </a:p>
          <a:p>
            <a:pPr marL="448945" indent="-79375">
              <a:lnSpc>
                <a:spcPts val="1320"/>
              </a:lnSpc>
              <a:buChar char="•"/>
              <a:tabLst>
                <a:tab pos="448945" algn="l"/>
              </a:tabLst>
            </a:pPr>
            <a:r>
              <a:rPr sz="1150" spc="-75" dirty="0">
                <a:latin typeface="Tahoma"/>
                <a:cs typeface="Tahoma"/>
              </a:rPr>
              <a:t>Inventory</a:t>
            </a:r>
            <a:r>
              <a:rPr sz="1150" spc="-5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Reports</a:t>
            </a:r>
            <a:endParaRPr sz="1150">
              <a:latin typeface="Tahoma"/>
              <a:cs typeface="Tahoma"/>
            </a:endParaRPr>
          </a:p>
          <a:p>
            <a:pPr marL="435609" indent="-79375">
              <a:lnSpc>
                <a:spcPts val="1320"/>
              </a:lnSpc>
              <a:buChar char="•"/>
              <a:tabLst>
                <a:tab pos="435609" algn="l"/>
              </a:tabLst>
            </a:pPr>
            <a:r>
              <a:rPr sz="1150" spc="-50" dirty="0">
                <a:latin typeface="Tahoma"/>
                <a:cs typeface="Tahoma"/>
              </a:rPr>
              <a:t>SalesTax</a:t>
            </a:r>
            <a:r>
              <a:rPr sz="1150" spc="-140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&amp;TipTracking</a:t>
            </a:r>
            <a:endParaRPr sz="1150">
              <a:latin typeface="Tahoma"/>
              <a:cs typeface="Tahoma"/>
            </a:endParaRPr>
          </a:p>
          <a:p>
            <a:pPr marL="451484" indent="-79375">
              <a:lnSpc>
                <a:spcPts val="1320"/>
              </a:lnSpc>
              <a:buChar char="•"/>
              <a:tabLst>
                <a:tab pos="451484" algn="l"/>
              </a:tabLst>
            </a:pPr>
            <a:r>
              <a:rPr sz="1150" spc="-10" dirty="0">
                <a:latin typeface="Tahoma"/>
                <a:cs typeface="Tahoma"/>
              </a:rPr>
              <a:t>Payroll</a:t>
            </a:r>
            <a:endParaRPr sz="1150">
              <a:latin typeface="Tahoma"/>
              <a:cs typeface="Tahoma"/>
            </a:endParaRPr>
          </a:p>
          <a:p>
            <a:pPr marL="448945" indent="-79375">
              <a:lnSpc>
                <a:spcPts val="1350"/>
              </a:lnSpc>
              <a:buChar char="•"/>
              <a:tabLst>
                <a:tab pos="448945" algn="l"/>
              </a:tabLst>
            </a:pPr>
            <a:r>
              <a:rPr sz="1150" spc="-65" dirty="0">
                <a:latin typeface="Tahoma"/>
                <a:cs typeface="Tahoma"/>
              </a:rPr>
              <a:t>Labor </a:t>
            </a:r>
            <a:r>
              <a:rPr sz="1150" spc="-10" dirty="0">
                <a:latin typeface="Tahoma"/>
                <a:cs typeface="Tahoma"/>
              </a:rPr>
              <a:t>Costs</a:t>
            </a:r>
            <a:endParaRPr sz="11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20"/>
              </a:spcBef>
              <a:buFont typeface="Verdana"/>
              <a:buChar char="•"/>
            </a:pPr>
            <a:endParaRPr sz="1150">
              <a:latin typeface="Tahoma"/>
              <a:cs typeface="Tahoma"/>
            </a:endParaRPr>
          </a:p>
          <a:p>
            <a:pPr marL="22860">
              <a:lnSpc>
                <a:spcPct val="100000"/>
              </a:lnSpc>
            </a:pPr>
            <a:r>
              <a:rPr sz="1300" b="1" spc="-65" dirty="0">
                <a:solidFill>
                  <a:srgbClr val="C0151B"/>
                </a:solidFill>
                <a:latin typeface="Trebuchet MS"/>
                <a:cs typeface="Trebuchet MS"/>
              </a:rPr>
              <a:t>ADDITIONAL</a:t>
            </a:r>
            <a:r>
              <a:rPr sz="1300" b="1" spc="-35" dirty="0">
                <a:solidFill>
                  <a:srgbClr val="C0151B"/>
                </a:solidFill>
                <a:latin typeface="Trebuchet MS"/>
                <a:cs typeface="Trebuchet MS"/>
              </a:rPr>
              <a:t> </a:t>
            </a:r>
            <a:r>
              <a:rPr sz="1300" b="1" spc="-10" dirty="0">
                <a:solidFill>
                  <a:srgbClr val="C0151B"/>
                </a:solidFill>
                <a:latin typeface="Trebuchet MS"/>
                <a:cs typeface="Trebuchet MS"/>
              </a:rPr>
              <a:t>FEATURES</a:t>
            </a:r>
            <a:endParaRPr sz="1300">
              <a:latin typeface="Trebuchet MS"/>
              <a:cs typeface="Trebuchet MS"/>
            </a:endParaRPr>
          </a:p>
          <a:p>
            <a:pPr marL="445770" indent="-79375">
              <a:lnSpc>
                <a:spcPts val="1350"/>
              </a:lnSpc>
              <a:spcBef>
                <a:spcPts val="800"/>
              </a:spcBef>
              <a:buChar char="•"/>
              <a:tabLst>
                <a:tab pos="445770" algn="l"/>
              </a:tabLst>
            </a:pPr>
            <a:r>
              <a:rPr sz="1150" spc="-50" dirty="0">
                <a:latin typeface="Tahoma"/>
                <a:cs typeface="Tahoma"/>
              </a:rPr>
              <a:t>Kitchen</a:t>
            </a:r>
            <a:r>
              <a:rPr sz="1150" spc="-70" dirty="0">
                <a:latin typeface="Tahoma"/>
                <a:cs typeface="Tahoma"/>
              </a:rPr>
              <a:t> </a:t>
            </a:r>
            <a:r>
              <a:rPr sz="1150" spc="-50" dirty="0">
                <a:latin typeface="Tahoma"/>
                <a:cs typeface="Tahoma"/>
              </a:rPr>
              <a:t>Display</a:t>
            </a:r>
            <a:r>
              <a:rPr sz="1150" spc="-70" dirty="0">
                <a:latin typeface="Tahoma"/>
                <a:cs typeface="Tahoma"/>
              </a:rPr>
              <a:t> </a:t>
            </a:r>
            <a:r>
              <a:rPr sz="1150" spc="-75" dirty="0">
                <a:latin typeface="Tahoma"/>
                <a:cs typeface="Tahoma"/>
              </a:rPr>
              <a:t>System</a:t>
            </a:r>
            <a:r>
              <a:rPr sz="1150" spc="-35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(KDS)</a:t>
            </a:r>
            <a:endParaRPr sz="1150">
              <a:latin typeface="Tahoma"/>
              <a:cs typeface="Tahoma"/>
            </a:endParaRPr>
          </a:p>
          <a:p>
            <a:pPr marL="442595" indent="-79375">
              <a:lnSpc>
                <a:spcPts val="1320"/>
              </a:lnSpc>
              <a:buChar char="•"/>
              <a:tabLst>
                <a:tab pos="442595" algn="l"/>
              </a:tabLst>
            </a:pPr>
            <a:r>
              <a:rPr sz="1150" spc="-30" dirty="0">
                <a:latin typeface="Tahoma"/>
                <a:cs typeface="Tahoma"/>
              </a:rPr>
              <a:t>Allow</a:t>
            </a:r>
            <a:r>
              <a:rPr sz="1150" spc="-60" dirty="0">
                <a:latin typeface="Tahoma"/>
                <a:cs typeface="Tahoma"/>
              </a:rPr>
              <a:t> </a:t>
            </a:r>
            <a:r>
              <a:rPr sz="1150" spc="-140" dirty="0">
                <a:latin typeface="Tahoma"/>
                <a:cs typeface="Tahoma"/>
              </a:rPr>
              <a:t>EBT</a:t>
            </a:r>
            <a:r>
              <a:rPr sz="1150" spc="-85" dirty="0">
                <a:latin typeface="Tahoma"/>
                <a:cs typeface="Tahoma"/>
              </a:rPr>
              <a:t> </a:t>
            </a:r>
            <a:r>
              <a:rPr sz="1150" spc="-60" dirty="0">
                <a:latin typeface="Tahoma"/>
                <a:cs typeface="Tahoma"/>
              </a:rPr>
              <a:t>for</a:t>
            </a:r>
            <a:r>
              <a:rPr sz="1150" spc="-114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items</a:t>
            </a:r>
            <a:endParaRPr sz="1150">
              <a:latin typeface="Tahoma"/>
              <a:cs typeface="Tahoma"/>
            </a:endParaRPr>
          </a:p>
          <a:p>
            <a:pPr marL="442595" indent="-79375">
              <a:lnSpc>
                <a:spcPts val="1320"/>
              </a:lnSpc>
              <a:buChar char="•"/>
              <a:tabLst>
                <a:tab pos="442595" algn="l"/>
              </a:tabLst>
            </a:pPr>
            <a:r>
              <a:rPr sz="1150" spc="-50" dirty="0">
                <a:latin typeface="Tahoma"/>
                <a:cs typeface="Tahoma"/>
              </a:rPr>
              <a:t>Assign</a:t>
            </a:r>
            <a:r>
              <a:rPr sz="1150" spc="-160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Vendors</a:t>
            </a:r>
            <a:endParaRPr sz="1150">
              <a:latin typeface="Tahoma"/>
              <a:cs typeface="Tahoma"/>
            </a:endParaRPr>
          </a:p>
          <a:p>
            <a:pPr marL="419100" indent="-79375">
              <a:lnSpc>
                <a:spcPts val="1320"/>
              </a:lnSpc>
              <a:buSzPct val="91304"/>
              <a:buChar char="•"/>
              <a:tabLst>
                <a:tab pos="419100" algn="l"/>
              </a:tabLst>
            </a:pPr>
            <a:r>
              <a:rPr sz="1150" spc="-35" dirty="0">
                <a:latin typeface="Tahoma"/>
                <a:cs typeface="Tahoma"/>
              </a:rPr>
              <a:t>Ticket</a:t>
            </a:r>
            <a:r>
              <a:rPr sz="1150" spc="-45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Commands</a:t>
            </a:r>
            <a:endParaRPr sz="1150">
              <a:latin typeface="Tahoma"/>
              <a:cs typeface="Tahoma"/>
            </a:endParaRPr>
          </a:p>
          <a:p>
            <a:pPr marL="419100" indent="-79375">
              <a:lnSpc>
                <a:spcPts val="1320"/>
              </a:lnSpc>
              <a:buSzPct val="91304"/>
              <a:buChar char="•"/>
              <a:tabLst>
                <a:tab pos="419100" algn="l"/>
              </a:tabLst>
            </a:pPr>
            <a:r>
              <a:rPr sz="1150" spc="-10" dirty="0">
                <a:latin typeface="Tahoma"/>
                <a:cs typeface="Tahoma"/>
              </a:rPr>
              <a:t>TransferTickets</a:t>
            </a:r>
            <a:endParaRPr sz="1150">
              <a:latin typeface="Tahoma"/>
              <a:cs typeface="Tahoma"/>
            </a:endParaRPr>
          </a:p>
          <a:p>
            <a:pPr marL="440055" indent="-79375">
              <a:lnSpc>
                <a:spcPts val="1320"/>
              </a:lnSpc>
              <a:buChar char="•"/>
              <a:tabLst>
                <a:tab pos="440055" algn="l"/>
              </a:tabLst>
            </a:pPr>
            <a:r>
              <a:rPr sz="1150" spc="-10" dirty="0">
                <a:latin typeface="Tahoma"/>
                <a:cs typeface="Tahoma"/>
              </a:rPr>
              <a:t>SplitTickets</a:t>
            </a:r>
            <a:endParaRPr sz="1150">
              <a:latin typeface="Tahoma"/>
              <a:cs typeface="Tahoma"/>
            </a:endParaRPr>
          </a:p>
          <a:p>
            <a:pPr marL="442595" indent="-79375">
              <a:lnSpc>
                <a:spcPts val="1350"/>
              </a:lnSpc>
              <a:buChar char="•"/>
              <a:tabLst>
                <a:tab pos="442595" algn="l"/>
              </a:tabLst>
            </a:pPr>
            <a:r>
              <a:rPr sz="1150" spc="-45" dirty="0">
                <a:latin typeface="Tahoma"/>
                <a:cs typeface="Tahoma"/>
              </a:rPr>
              <a:t>Add</a:t>
            </a:r>
            <a:r>
              <a:rPr sz="1150" spc="-80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Gratuity</a:t>
            </a:r>
            <a:endParaRPr sz="11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331</Words>
  <Application>Microsoft Office PowerPoint</Application>
  <PresentationFormat>Custom</PresentationFormat>
  <Paragraphs>43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Calibri</vt:lpstr>
      <vt:lpstr>Franklin Gothic Medium</vt:lpstr>
      <vt:lpstr>Tahoma</vt:lpstr>
      <vt:lpstr>Trebuchet MS</vt:lpstr>
      <vt:lpstr>Verdana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Jon Bomser</cp:lastModifiedBy>
  <cp:revision>1</cp:revision>
  <dcterms:created xsi:type="dcterms:W3CDTF">2024-03-13T15:46:36Z</dcterms:created>
  <dcterms:modified xsi:type="dcterms:W3CDTF">2024-03-14T14:31:57Z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2020-05-06T00:00:00Z</vt:filetime>
  </property>
  <property fmtid="{D5CDD505-2E9C-101B-9397-08002B2CF9AE}" pid="3" name="Creator">
    <vt:lpwstr>Adobe Photoshop CC 2019 (Windows)</vt:lpwstr>
  </property>
  <property fmtid="{D5CDD505-2E9C-101B-9397-08002B2CF9AE}" pid="4" name="LastSaved">
    <vt:filetime>2024-03-13T00:00:00Z</vt:filetime>
  </property>
  <property fmtid="{D5CDD505-2E9C-101B-9397-08002B2CF9AE}" pid="5" name="Producer">
    <vt:lpwstr>Adobe Photoshop for Windows -- Image Conversion Plug-in</vt:lpwstr>
  </property>
</Properties>
</file>