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0287000" cy="8001000"/>
  <p:notesSz cx="10287000" cy="8001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23CC41-5B3C-402A-924D-1A539EBFBC41}" v="1" dt="2024-03-14T14:39:25.53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2262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BA23CC41-5B3C-402A-924D-1A539EBFBC41}"/>
    <pc:docChg chg="undo custSel modSld">
      <pc:chgData name="Jon Bomser" userId="7351062b-4bb3-44eb-8fc3-7479f54a1811" providerId="ADAL" clId="{BA23CC41-5B3C-402A-924D-1A539EBFBC41}" dt="2024-03-14T14:39:58.254" v="98" actId="20577"/>
      <pc:docMkLst>
        <pc:docMk/>
      </pc:docMkLst>
      <pc:sldChg chg="addSp delSp modSp mod">
        <pc:chgData name="Jon Bomser" userId="7351062b-4bb3-44eb-8fc3-7479f54a1811" providerId="ADAL" clId="{BA23CC41-5B3C-402A-924D-1A539EBFBC41}" dt="2024-03-14T14:39:58.254" v="98" actId="20577"/>
        <pc:sldMkLst>
          <pc:docMk/>
          <pc:sldMk cId="0" sldId="256"/>
        </pc:sldMkLst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2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3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4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5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6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7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8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9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10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11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12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13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14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15" creationId="{00000000-0000-0000-0000-000000000000}"/>
          </ac:spMkLst>
        </pc:spChg>
        <pc:spChg chg="add del">
          <ac:chgData name="Jon Bomser" userId="7351062b-4bb3-44eb-8fc3-7479f54a1811" providerId="ADAL" clId="{BA23CC41-5B3C-402A-924D-1A539EBFBC41}" dt="2024-03-14T14:36:35.162" v="1" actId="21"/>
          <ac:spMkLst>
            <pc:docMk/>
            <pc:sldMk cId="0" sldId="256"/>
            <ac:spMk id="16" creationId="{00000000-0000-0000-0000-000000000000}"/>
          </ac:spMkLst>
        </pc:spChg>
        <pc:spChg chg="add mod">
          <ac:chgData name="Jon Bomser" userId="7351062b-4bb3-44eb-8fc3-7479f54a1811" providerId="ADAL" clId="{BA23CC41-5B3C-402A-924D-1A539EBFBC41}" dt="2024-03-14T14:39:20.547" v="4" actId="14100"/>
          <ac:spMkLst>
            <pc:docMk/>
            <pc:sldMk cId="0" sldId="256"/>
            <ac:spMk id="17" creationId="{25390A11-FAF8-44AA-1492-B249E9678824}"/>
          </ac:spMkLst>
        </pc:spChg>
        <pc:spChg chg="add mod">
          <ac:chgData name="Jon Bomser" userId="7351062b-4bb3-44eb-8fc3-7479f54a1811" providerId="ADAL" clId="{BA23CC41-5B3C-402A-924D-1A539EBFBC41}" dt="2024-03-14T14:39:58.254" v="98" actId="20577"/>
          <ac:spMkLst>
            <pc:docMk/>
            <pc:sldMk cId="0" sldId="256"/>
            <ac:spMk id="18" creationId="{1BCAD392-FD0B-254A-1687-4655E6CF398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4016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827713" y="0"/>
            <a:ext cx="4457700" cy="4016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00E28-4A55-43ED-8CCC-09EE69A3204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06775" y="1000125"/>
            <a:ext cx="3473450" cy="2700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8700" y="3851275"/>
            <a:ext cx="8229600" cy="3149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599363"/>
            <a:ext cx="4457700" cy="4016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827713" y="7599363"/>
            <a:ext cx="4457700" cy="4016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D04FE-BB68-4472-BAB2-64CBF423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18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D04FE-BB68-4472-BAB2-64CBF42396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80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71525" y="2480310"/>
            <a:ext cx="8743950" cy="1680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43050" y="4480560"/>
            <a:ext cx="7200900" cy="2000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4350" y="1840230"/>
            <a:ext cx="4474845" cy="5280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97805" y="1840230"/>
            <a:ext cx="4474845" cy="5280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287000" cy="8001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5204130"/>
            <a:ext cx="2991696" cy="279686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986606"/>
            <a:ext cx="3176163" cy="301439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362883" y="0"/>
            <a:ext cx="924116" cy="70725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5332257"/>
            <a:ext cx="2923695" cy="26687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4350" y="320040"/>
            <a:ext cx="9258300" cy="1280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4350" y="1840230"/>
            <a:ext cx="9258300" cy="5280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97580" y="7440930"/>
            <a:ext cx="3291840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14350" y="7440930"/>
            <a:ext cx="2366010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406640" y="7440930"/>
            <a:ext cx="2366010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3447" y="5135108"/>
            <a:ext cx="2001520" cy="1018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25" dirty="0">
                <a:latin typeface="Trebuchet MS"/>
                <a:cs typeface="Trebuchet MS"/>
              </a:rPr>
              <a:t>K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S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5" dirty="0">
                <a:latin typeface="Trebuchet MS"/>
                <a:cs typeface="Trebuchet MS"/>
              </a:rPr>
              <a:t>(</a:t>
            </a:r>
            <a:r>
              <a:rPr sz="1000" spc="-35" dirty="0">
                <a:latin typeface="Trebuchet MS"/>
                <a:cs typeface="Trebuchet MS"/>
              </a:rPr>
              <a:t>K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10" dirty="0">
                <a:latin typeface="Trebuchet MS"/>
                <a:cs typeface="Trebuchet MS"/>
              </a:rPr>
              <a:t>S</a:t>
            </a:r>
            <a:r>
              <a:rPr sz="1000" spc="-85" dirty="0">
                <a:latin typeface="Trebuchet MS"/>
                <a:cs typeface="Trebuchet MS"/>
              </a:rPr>
              <a:t>)</a:t>
            </a:r>
            <a:endParaRPr sz="1000">
              <a:latin typeface="Trebuchet MS"/>
              <a:cs typeface="Trebuchet MS"/>
            </a:endParaRPr>
          </a:p>
          <a:p>
            <a:pPr marL="435609" lvl="1" indent="-94615">
              <a:lnSpc>
                <a:spcPct val="100000"/>
              </a:lnSpc>
              <a:buFont typeface="Franklin Gothic Medium"/>
              <a:buChar char="•"/>
              <a:tabLst>
                <a:tab pos="436245" algn="l"/>
              </a:tabLst>
            </a:pPr>
            <a:r>
              <a:rPr sz="1000" spc="10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30" dirty="0">
                <a:latin typeface="Trebuchet MS"/>
                <a:cs typeface="Trebuchet MS"/>
              </a:rPr>
              <a:t> </a:t>
            </a:r>
            <a:r>
              <a:rPr sz="1000" spc="-65" dirty="0">
                <a:latin typeface="Trebuchet MS"/>
                <a:cs typeface="Trebuchet MS"/>
              </a:rPr>
              <a:t>V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654685" lvl="2" indent="-94615">
              <a:lnSpc>
                <a:spcPct val="100000"/>
              </a:lnSpc>
              <a:buFont typeface="Franklin Gothic Medium"/>
              <a:buChar char="•"/>
              <a:tabLst>
                <a:tab pos="655320" algn="l"/>
              </a:tabLst>
            </a:pPr>
            <a:r>
              <a:rPr sz="1000" spc="-10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93980" marR="312420" lvl="3" indent="-93980" algn="r">
              <a:lnSpc>
                <a:spcPct val="100000"/>
              </a:lnSpc>
              <a:buFont typeface="Franklin Gothic Medium"/>
              <a:buChar char="•"/>
              <a:tabLst>
                <a:tab pos="93980" algn="l"/>
              </a:tabLst>
            </a:pPr>
            <a:r>
              <a:rPr sz="1000" spc="-130" dirty="0">
                <a:latin typeface="Trebuchet MS"/>
                <a:cs typeface="Trebuchet MS"/>
              </a:rPr>
              <a:t>T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10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93980" marR="276860" lvl="4" indent="-93980" algn="r">
              <a:lnSpc>
                <a:spcPct val="100000"/>
              </a:lnSpc>
              <a:buFont typeface="Franklin Gothic Medium"/>
              <a:buChar char="•"/>
              <a:tabLst>
                <a:tab pos="93980" algn="l"/>
              </a:tabLst>
            </a:pPr>
            <a:r>
              <a:rPr sz="1000" spc="10" dirty="0">
                <a:latin typeface="Trebuchet MS"/>
                <a:cs typeface="Trebuchet MS"/>
              </a:rPr>
              <a:t>Sp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10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1313180" lvl="5" indent="-94615">
              <a:lnSpc>
                <a:spcPct val="100000"/>
              </a:lnSpc>
              <a:buFont typeface="Franklin Gothic Medium"/>
              <a:buChar char="•"/>
              <a:tabLst>
                <a:tab pos="1313815" algn="l"/>
              </a:tabLst>
            </a:pPr>
            <a:r>
              <a:rPr sz="1000" spc="5" dirty="0">
                <a:latin typeface="Trebuchet MS"/>
                <a:cs typeface="Trebuchet MS"/>
              </a:rPr>
              <a:t>Add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G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465" y="2675376"/>
            <a:ext cx="318389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30" dirty="0">
                <a:latin typeface="Trebuchet MS"/>
                <a:cs typeface="Trebuchet MS"/>
              </a:rPr>
              <a:t>Customize </a:t>
            </a:r>
            <a:r>
              <a:rPr sz="1000" spc="-10" dirty="0">
                <a:latin typeface="Trebuchet MS"/>
                <a:cs typeface="Trebuchet MS"/>
              </a:rPr>
              <a:t>menu </a:t>
            </a:r>
            <a:r>
              <a:rPr sz="1000" spc="-35" dirty="0">
                <a:latin typeface="Trebuchet MS"/>
                <a:cs typeface="Trebuchet MS"/>
              </a:rPr>
              <a:t>screens to </a:t>
            </a:r>
            <a:r>
              <a:rPr sz="1000" spc="-30" dirty="0">
                <a:latin typeface="Trebuchet MS"/>
                <a:cs typeface="Trebuchet MS"/>
              </a:rPr>
              <a:t>make </a:t>
            </a:r>
            <a:r>
              <a:rPr sz="1000" spc="-35" dirty="0">
                <a:latin typeface="Trebuchet MS"/>
                <a:cs typeface="Trebuchet MS"/>
              </a:rPr>
              <a:t>the </a:t>
            </a:r>
            <a:r>
              <a:rPr sz="1000" spc="-20" dirty="0">
                <a:latin typeface="Trebuchet MS"/>
                <a:cs typeface="Trebuchet MS"/>
              </a:rPr>
              <a:t>ordering </a:t>
            </a:r>
            <a:r>
              <a:rPr sz="1000" spc="-10" dirty="0">
                <a:latin typeface="Trebuchet MS"/>
                <a:cs typeface="Trebuchet MS"/>
              </a:rPr>
              <a:t>and </a:t>
            </a:r>
            <a:r>
              <a:rPr sz="1000" spc="-5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checkout </a:t>
            </a:r>
            <a:r>
              <a:rPr sz="1000" spc="-25" dirty="0">
                <a:latin typeface="Trebuchet MS"/>
                <a:cs typeface="Trebuchet MS"/>
              </a:rPr>
              <a:t>process </a:t>
            </a:r>
            <a:r>
              <a:rPr sz="1000" spc="-55" dirty="0">
                <a:latin typeface="Trebuchet MS"/>
                <a:cs typeface="Trebuchet MS"/>
              </a:rPr>
              <a:t>intuitive, </a:t>
            </a:r>
            <a:r>
              <a:rPr sz="1000" spc="-50" dirty="0">
                <a:latin typeface="Trebuchet MS"/>
                <a:cs typeface="Trebuchet MS"/>
              </a:rPr>
              <a:t>simple, </a:t>
            </a:r>
            <a:r>
              <a:rPr sz="1000" spc="-10" dirty="0">
                <a:latin typeface="Trebuchet MS"/>
                <a:cs typeface="Trebuchet MS"/>
              </a:rPr>
              <a:t>and </a:t>
            </a:r>
            <a:r>
              <a:rPr sz="1000" spc="-65" dirty="0">
                <a:latin typeface="Trebuchet MS"/>
                <a:cs typeface="Trebuchet MS"/>
              </a:rPr>
              <a:t>accurate. </a:t>
            </a:r>
            <a:r>
              <a:rPr sz="1000" spc="-40" dirty="0">
                <a:latin typeface="Trebuchet MS"/>
                <a:cs typeface="Trebuchet MS"/>
              </a:rPr>
              <a:t>Easily </a:t>
            </a:r>
            <a:r>
              <a:rPr sz="1000" spc="-35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,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40" dirty="0">
                <a:latin typeface="Trebuchet MS"/>
                <a:cs typeface="Trebuchet MS"/>
              </a:rPr>
              <a:t>g</a:t>
            </a:r>
            <a:r>
              <a:rPr sz="1000" spc="-165" dirty="0">
                <a:latin typeface="Trebuchet MS"/>
                <a:cs typeface="Trebuchet MS"/>
              </a:rPr>
              <a:t>,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,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55" dirty="0">
                <a:latin typeface="Trebuchet MS"/>
                <a:cs typeface="Trebuchet MS"/>
              </a:rPr>
              <a:t>r  </a:t>
            </a:r>
            <a:r>
              <a:rPr sz="1000" spc="-35" dirty="0">
                <a:latin typeface="Trebuchet MS"/>
                <a:cs typeface="Trebuchet MS"/>
              </a:rPr>
              <a:t>specials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to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attract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15" dirty="0">
                <a:latin typeface="Trebuchet MS"/>
                <a:cs typeface="Trebuchet MS"/>
              </a:rPr>
              <a:t>new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customers.</a:t>
            </a:r>
            <a:r>
              <a:rPr sz="1000" spc="-13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The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Paradise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POS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training </a:t>
            </a:r>
            <a:r>
              <a:rPr sz="1000" spc="-285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ea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ll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w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ff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op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z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55" dirty="0">
                <a:latin typeface="Trebuchet MS"/>
                <a:cs typeface="Trebuchet MS"/>
              </a:rPr>
              <a:t>r  </a:t>
            </a:r>
            <a:r>
              <a:rPr sz="1000" spc="-10" dirty="0">
                <a:latin typeface="Trebuchet MS"/>
                <a:cs typeface="Trebuchet MS"/>
              </a:rPr>
              <a:t>menu </a:t>
            </a:r>
            <a:r>
              <a:rPr sz="1000" spc="-50" dirty="0">
                <a:latin typeface="Trebuchet MS"/>
                <a:cs typeface="Trebuchet MS"/>
              </a:rPr>
              <a:t>for </a:t>
            </a:r>
            <a:r>
              <a:rPr sz="1000" spc="-20" dirty="0">
                <a:latin typeface="Trebuchet MS"/>
                <a:cs typeface="Trebuchet MS"/>
              </a:rPr>
              <a:t>your </a:t>
            </a:r>
            <a:r>
              <a:rPr sz="1000" spc="-15" dirty="0">
                <a:latin typeface="Trebuchet MS"/>
                <a:cs typeface="Trebuchet MS"/>
              </a:rPr>
              <a:t>unique business </a:t>
            </a:r>
            <a:r>
              <a:rPr sz="1000" spc="-20" dirty="0">
                <a:latin typeface="Trebuchet MS"/>
                <a:cs typeface="Trebuchet MS"/>
              </a:rPr>
              <a:t>needs </a:t>
            </a:r>
            <a:r>
              <a:rPr sz="1000" spc="-10" dirty="0">
                <a:latin typeface="Trebuchet MS"/>
                <a:cs typeface="Trebuchet MS"/>
              </a:rPr>
              <a:t>and </a:t>
            </a:r>
            <a:r>
              <a:rPr sz="1000" spc="-5" dirty="0">
                <a:latin typeface="Trebuchet MS"/>
                <a:cs typeface="Trebuchet MS"/>
              </a:rPr>
              <a:t>show you </a:t>
            </a:r>
            <a:r>
              <a:rPr sz="1000" dirty="0">
                <a:latin typeface="Trebuchet MS"/>
                <a:cs typeface="Trebuchet MS"/>
              </a:rPr>
              <a:t>how </a:t>
            </a:r>
            <a:r>
              <a:rPr sz="1000" spc="5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ea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20" dirty="0">
                <a:latin typeface="Trebuchet MS"/>
                <a:cs typeface="Trebuchet MS"/>
              </a:rPr>
              <a:t>v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5" dirty="0">
                <a:latin typeface="Trebuchet MS"/>
                <a:cs typeface="Trebuchet MS"/>
              </a:rPr>
              <a:t>w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5" dirty="0">
                <a:latin typeface="Trebuchet MS"/>
                <a:cs typeface="Trebuchet MS"/>
              </a:rPr>
              <a:t>t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4643" y="3925048"/>
            <a:ext cx="1624330" cy="683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25" dirty="0">
                <a:latin typeface="Trebuchet MS"/>
                <a:cs typeface="Trebuchet MS"/>
              </a:rPr>
              <a:t>I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fi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35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bo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G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35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z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15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m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5877" y="943701"/>
            <a:ext cx="30175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Trebuchet MS"/>
                <a:cs typeface="Trebuchet MS"/>
              </a:rPr>
              <a:t>Paradise </a:t>
            </a:r>
            <a:r>
              <a:rPr sz="1200" dirty="0">
                <a:latin typeface="Trebuchet MS"/>
                <a:cs typeface="Trebuchet MS"/>
              </a:rPr>
              <a:t>POS </a:t>
            </a:r>
            <a:r>
              <a:rPr sz="1200" spc="-60" dirty="0">
                <a:latin typeface="Trebuchet MS"/>
                <a:cs typeface="Trebuchet MS"/>
              </a:rPr>
              <a:t>offers </a:t>
            </a:r>
            <a:r>
              <a:rPr sz="1200" spc="-55" dirty="0">
                <a:latin typeface="Trebuchet MS"/>
                <a:cs typeface="Trebuchet MS"/>
              </a:rPr>
              <a:t>a </a:t>
            </a:r>
            <a:r>
              <a:rPr sz="1200" spc="-25" dirty="0">
                <a:latin typeface="Trebuchet MS"/>
                <a:cs typeface="Trebuchet MS"/>
              </a:rPr>
              <a:t>cutting-edge iOS-based </a:t>
            </a:r>
            <a:r>
              <a:rPr sz="1200" spc="-2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po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5" dirty="0">
                <a:latin typeface="Trebuchet MS"/>
                <a:cs typeface="Trebuchet MS"/>
              </a:rPr>
              <a:t>n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95" dirty="0">
                <a:latin typeface="Trebuchet MS"/>
                <a:cs typeface="Trebuchet MS"/>
              </a:rPr>
              <a:t>f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75" dirty="0">
                <a:latin typeface="Trebuchet MS"/>
                <a:cs typeface="Trebuchet MS"/>
              </a:rPr>
              <a:t>l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85" dirty="0">
                <a:latin typeface="Trebuchet MS"/>
                <a:cs typeface="Trebuchet MS"/>
              </a:rPr>
              <a:t>f</a:t>
            </a:r>
            <a:r>
              <a:rPr sz="1200" spc="-70" dirty="0">
                <a:latin typeface="Trebuchet MS"/>
                <a:cs typeface="Trebuchet MS"/>
              </a:rPr>
              <a:t>t</a:t>
            </a:r>
            <a:r>
              <a:rPr sz="1200" spc="-20" dirty="0">
                <a:latin typeface="Trebuchet MS"/>
                <a:cs typeface="Trebuchet MS"/>
              </a:rPr>
              <a:t>w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90" dirty="0">
                <a:latin typeface="Trebuchet MS"/>
                <a:cs typeface="Trebuchet MS"/>
              </a:rPr>
              <a:t>r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14" dirty="0">
                <a:latin typeface="Trebuchet MS"/>
                <a:cs typeface="Trebuchet MS"/>
              </a:rPr>
              <a:t>f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75" dirty="0">
                <a:latin typeface="Trebuchet MS"/>
                <a:cs typeface="Trebuchet MS"/>
              </a:rPr>
              <a:t>r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60" dirty="0">
                <a:latin typeface="Trebuchet MS"/>
                <a:cs typeface="Trebuchet MS"/>
              </a:rPr>
              <a:t>c</a:t>
            </a:r>
            <a:r>
              <a:rPr sz="1200" spc="10" dirty="0">
                <a:latin typeface="Trebuchet MS"/>
                <a:cs typeface="Trebuchet MS"/>
              </a:rPr>
              <a:t>hno</a:t>
            </a:r>
            <a:r>
              <a:rPr sz="1200" spc="-75" dirty="0">
                <a:latin typeface="Trebuchet MS"/>
                <a:cs typeface="Trebuchet MS"/>
              </a:rPr>
              <a:t>l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65" dirty="0">
                <a:latin typeface="Trebuchet MS"/>
                <a:cs typeface="Trebuchet MS"/>
              </a:rPr>
              <a:t>g</a:t>
            </a:r>
            <a:r>
              <a:rPr sz="1200" spc="-30" dirty="0">
                <a:latin typeface="Trebuchet MS"/>
                <a:cs typeface="Trebuchet MS"/>
              </a:rPr>
              <a:t>y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65" dirty="0">
                <a:latin typeface="Trebuchet MS"/>
                <a:cs typeface="Trebuchet MS"/>
              </a:rPr>
              <a:t>a</a:t>
            </a:r>
            <a:r>
              <a:rPr sz="1200" spc="-5" dirty="0">
                <a:latin typeface="Trebuchet MS"/>
                <a:cs typeface="Trebuchet MS"/>
              </a:rPr>
              <a:t>vv</a:t>
            </a:r>
            <a:r>
              <a:rPr sz="1200" spc="-20" dirty="0">
                <a:latin typeface="Trebuchet MS"/>
                <a:cs typeface="Trebuchet MS"/>
              </a:rPr>
              <a:t>y  </a:t>
            </a:r>
            <a:r>
              <a:rPr sz="1200" spc="-50" dirty="0">
                <a:latin typeface="Trebuchet MS"/>
                <a:cs typeface="Trebuchet MS"/>
              </a:rPr>
              <a:t>restaurants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who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demand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best-in-class</a:t>
            </a:r>
            <a:r>
              <a:rPr sz="1200" spc="-105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mobile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75" dirty="0">
                <a:latin typeface="Trebuchet MS"/>
                <a:cs typeface="Trebuchet MS"/>
              </a:rPr>
              <a:t>l</a:t>
            </a:r>
            <a:r>
              <a:rPr sz="1200" spc="5" dirty="0">
                <a:latin typeface="Trebuchet MS"/>
                <a:cs typeface="Trebuchet MS"/>
              </a:rPr>
              <a:t>u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10" dirty="0">
                <a:latin typeface="Trebuchet MS"/>
                <a:cs typeface="Trebuchet MS"/>
              </a:rPr>
              <a:t>on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114" dirty="0">
                <a:latin typeface="Trebuchet MS"/>
                <a:cs typeface="Trebuchet MS"/>
              </a:rPr>
              <a:t>f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75" dirty="0">
                <a:latin typeface="Trebuchet MS"/>
                <a:cs typeface="Trebuchet MS"/>
              </a:rPr>
              <a:t>r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10" dirty="0">
                <a:latin typeface="Trebuchet MS"/>
                <a:cs typeface="Trebuchet MS"/>
              </a:rPr>
              <a:t>h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-75" dirty="0">
                <a:latin typeface="Trebuchet MS"/>
                <a:cs typeface="Trebuchet MS"/>
              </a:rPr>
              <a:t>r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b</a:t>
            </a:r>
            <a:r>
              <a:rPr sz="1200" spc="5" dirty="0">
                <a:latin typeface="Trebuchet MS"/>
                <a:cs typeface="Trebuchet MS"/>
              </a:rPr>
              <a:t>u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15" dirty="0">
                <a:latin typeface="Trebuchet MS"/>
                <a:cs typeface="Trebuchet MS"/>
              </a:rPr>
              <a:t>ss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-55" dirty="0">
                <a:latin typeface="Trebuchet MS"/>
                <a:cs typeface="Trebuchet MS"/>
              </a:rPr>
              <a:t>ee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30" dirty="0">
                <a:latin typeface="Trebuchet MS"/>
                <a:cs typeface="Trebuchet MS"/>
              </a:rPr>
              <a:t>s</a:t>
            </a:r>
            <a:r>
              <a:rPr sz="1200" spc="-195" dirty="0">
                <a:latin typeface="Trebuchet MS"/>
                <a:cs typeface="Trebuchet MS"/>
              </a:rPr>
              <a:t>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954" y="1858216"/>
            <a:ext cx="179958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indent="-102235">
              <a:lnSpc>
                <a:spcPct val="100000"/>
              </a:lnSpc>
              <a:spcBef>
                <a:spcPts val="100"/>
              </a:spcBef>
              <a:buSzPct val="91666"/>
              <a:buFont typeface="Franklin Gothic Medium"/>
              <a:buChar char="•"/>
              <a:tabLst>
                <a:tab pos="114935" algn="l"/>
              </a:tabLst>
            </a:pP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-70" dirty="0">
                <a:latin typeface="Trebuchet MS"/>
                <a:cs typeface="Trebuchet MS"/>
              </a:rPr>
              <a:t>P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Rea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30" dirty="0">
                <a:latin typeface="Trebuchet MS"/>
                <a:cs typeface="Trebuchet MS"/>
              </a:rPr>
              <a:t>y</a:t>
            </a:r>
            <a:endParaRPr sz="1200">
              <a:latin typeface="Trebuchet MS"/>
              <a:cs typeface="Trebuchet MS"/>
            </a:endParaRPr>
          </a:p>
          <a:p>
            <a:pPr marL="114300" indent="-102235">
              <a:lnSpc>
                <a:spcPct val="100000"/>
              </a:lnSpc>
              <a:buSzPct val="91666"/>
              <a:buFont typeface="Franklin Gothic Medium"/>
              <a:buChar char="•"/>
              <a:tabLst>
                <a:tab pos="114935" algn="l"/>
              </a:tabLst>
            </a:pPr>
            <a:r>
              <a:rPr sz="1200" spc="-55" dirty="0">
                <a:latin typeface="Trebuchet MS"/>
                <a:cs typeface="Trebuchet MS"/>
              </a:rPr>
              <a:t>Ea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30" dirty="0">
                <a:latin typeface="Trebuchet MS"/>
                <a:cs typeface="Trebuchet MS"/>
              </a:rPr>
              <a:t>y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10" dirty="0">
                <a:latin typeface="Trebuchet MS"/>
                <a:cs typeface="Trebuchet MS"/>
              </a:rPr>
              <a:t>o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65" dirty="0">
                <a:latin typeface="Trebuchet MS"/>
                <a:cs typeface="Trebuchet MS"/>
              </a:rPr>
              <a:t>L</a:t>
            </a:r>
            <a:r>
              <a:rPr sz="1200" spc="-55" dirty="0">
                <a:latin typeface="Trebuchet MS"/>
                <a:cs typeface="Trebuchet MS"/>
              </a:rPr>
              <a:t>ea</a:t>
            </a:r>
            <a:r>
              <a:rPr sz="1200" spc="-75" dirty="0">
                <a:latin typeface="Trebuchet MS"/>
                <a:cs typeface="Trebuchet MS"/>
              </a:rPr>
              <a:t>r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I</a:t>
            </a:r>
            <a:r>
              <a:rPr sz="1200" spc="5" dirty="0">
                <a:latin typeface="Trebuchet MS"/>
                <a:cs typeface="Trebuchet MS"/>
              </a:rPr>
              <a:t>n</a:t>
            </a:r>
            <a:r>
              <a:rPr sz="1200" spc="-90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40" dirty="0">
                <a:latin typeface="Trebuchet MS"/>
                <a:cs typeface="Trebuchet MS"/>
              </a:rPr>
              <a:t>r</a:t>
            </a:r>
            <a:r>
              <a:rPr sz="1200" spc="-95" dirty="0">
                <a:latin typeface="Trebuchet MS"/>
                <a:cs typeface="Trebuchet MS"/>
              </a:rPr>
              <a:t>f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-70" dirty="0">
                <a:latin typeface="Trebuchet MS"/>
                <a:cs typeface="Trebuchet MS"/>
              </a:rPr>
              <a:t>c</a:t>
            </a:r>
            <a:r>
              <a:rPr sz="1200" spc="-55" dirty="0">
                <a:latin typeface="Trebuchet MS"/>
                <a:cs typeface="Trebuchet MS"/>
              </a:rPr>
              <a:t>e</a:t>
            </a:r>
            <a:endParaRPr sz="1200">
              <a:latin typeface="Trebuchet MS"/>
              <a:cs typeface="Trebuchet MS"/>
            </a:endParaRPr>
          </a:p>
          <a:p>
            <a:pPr marL="114300" indent="-102235">
              <a:lnSpc>
                <a:spcPct val="100000"/>
              </a:lnSpc>
              <a:buSzPct val="91666"/>
              <a:buFont typeface="Franklin Gothic Medium"/>
              <a:buChar char="•"/>
              <a:tabLst>
                <a:tab pos="114935" algn="l"/>
              </a:tabLst>
            </a:pPr>
            <a:r>
              <a:rPr sz="1200" spc="15" dirty="0">
                <a:latin typeface="Trebuchet MS"/>
                <a:cs typeface="Trebuchet MS"/>
              </a:rPr>
              <a:t>O</a:t>
            </a:r>
            <a:r>
              <a:rPr sz="1200" spc="5" dirty="0">
                <a:latin typeface="Trebuchet MS"/>
                <a:cs typeface="Trebuchet MS"/>
              </a:rPr>
              <a:t>u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15" dirty="0">
                <a:latin typeface="Trebuchet MS"/>
                <a:cs typeface="Trebuchet MS"/>
              </a:rPr>
              <a:t>s</a:t>
            </a:r>
            <a:r>
              <a:rPr sz="1200" spc="-80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a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5" dirty="0">
                <a:latin typeface="Trebuchet MS"/>
                <a:cs typeface="Trebuchet MS"/>
              </a:rPr>
              <a:t>d</a:t>
            </a:r>
            <a:r>
              <a:rPr sz="1200" spc="-65" dirty="0">
                <a:latin typeface="Trebuchet MS"/>
                <a:cs typeface="Trebuchet MS"/>
              </a:rPr>
              <a:t>i</a:t>
            </a:r>
            <a:r>
              <a:rPr sz="1200" spc="10" dirty="0">
                <a:latin typeface="Trebuchet MS"/>
                <a:cs typeface="Trebuchet MS"/>
              </a:rPr>
              <a:t>n</a:t>
            </a:r>
            <a:r>
              <a:rPr sz="1200" spc="65" dirty="0">
                <a:latin typeface="Trebuchet MS"/>
                <a:cs typeface="Trebuchet MS"/>
              </a:rPr>
              <a:t>g</a:t>
            </a:r>
            <a:r>
              <a:rPr sz="1200" spc="-160" dirty="0">
                <a:latin typeface="Trebuchet MS"/>
                <a:cs typeface="Trebuchet MS"/>
              </a:rPr>
              <a:t> </a:t>
            </a:r>
            <a:r>
              <a:rPr sz="1200" spc="-195" dirty="0">
                <a:latin typeface="Trebuchet MS"/>
                <a:cs typeface="Trebuchet MS"/>
              </a:rPr>
              <a:t>T</a:t>
            </a:r>
            <a:r>
              <a:rPr sz="1200" spc="-55" dirty="0">
                <a:latin typeface="Trebuchet MS"/>
                <a:cs typeface="Trebuchet MS"/>
              </a:rPr>
              <a:t>e</a:t>
            </a:r>
            <a:r>
              <a:rPr sz="1200" spc="-60" dirty="0">
                <a:latin typeface="Trebuchet MS"/>
                <a:cs typeface="Trebuchet MS"/>
              </a:rPr>
              <a:t>c</a:t>
            </a:r>
            <a:r>
              <a:rPr sz="1200" spc="10" dirty="0">
                <a:latin typeface="Trebuchet MS"/>
                <a:cs typeface="Trebuchet MS"/>
              </a:rPr>
              <a:t>h</a:t>
            </a:r>
            <a:r>
              <a:rPr sz="1200" spc="-11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S</a:t>
            </a:r>
            <a:r>
              <a:rPr sz="1200" spc="5" dirty="0">
                <a:latin typeface="Trebuchet MS"/>
                <a:cs typeface="Trebuchet MS"/>
              </a:rPr>
              <a:t>u</a:t>
            </a:r>
            <a:r>
              <a:rPr sz="1200" spc="10" dirty="0">
                <a:latin typeface="Trebuchet MS"/>
                <a:cs typeface="Trebuchet MS"/>
              </a:rPr>
              <a:t>ppo</a:t>
            </a:r>
            <a:r>
              <a:rPr sz="1200" spc="-50" dirty="0">
                <a:latin typeface="Trebuchet MS"/>
                <a:cs typeface="Trebuchet MS"/>
              </a:rPr>
              <a:t>r</a:t>
            </a:r>
            <a:r>
              <a:rPr sz="1200" spc="-80" dirty="0">
                <a:latin typeface="Trebuchet MS"/>
                <a:cs typeface="Trebuchet MS"/>
              </a:rPr>
              <a:t>t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6060" y="5747760"/>
            <a:ext cx="316992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55" dirty="0">
                <a:latin typeface="Trebuchet MS"/>
                <a:cs typeface="Trebuchet MS"/>
              </a:rPr>
              <a:t>If </a:t>
            </a:r>
            <a:r>
              <a:rPr sz="1000" spc="-20" dirty="0">
                <a:latin typeface="Trebuchet MS"/>
                <a:cs typeface="Trebuchet MS"/>
              </a:rPr>
              <a:t>your </a:t>
            </a:r>
            <a:r>
              <a:rPr sz="1000" spc="-45" dirty="0">
                <a:latin typeface="Trebuchet MS"/>
                <a:cs typeface="Trebuchet MS"/>
              </a:rPr>
              <a:t>internet </a:t>
            </a:r>
            <a:r>
              <a:rPr sz="1000" spc="-25" dirty="0">
                <a:latin typeface="Trebuchet MS"/>
                <a:cs typeface="Trebuchet MS"/>
              </a:rPr>
              <a:t>connection </a:t>
            </a:r>
            <a:r>
              <a:rPr sz="1000" spc="-30" dirty="0">
                <a:latin typeface="Trebuchet MS"/>
                <a:cs typeface="Trebuchet MS"/>
              </a:rPr>
              <a:t>is </a:t>
            </a:r>
            <a:r>
              <a:rPr sz="1000" spc="-50" dirty="0">
                <a:latin typeface="Trebuchet MS"/>
                <a:cs typeface="Trebuchet MS"/>
              </a:rPr>
              <a:t>interrupted, </a:t>
            </a:r>
            <a:r>
              <a:rPr sz="1000" spc="-40" dirty="0">
                <a:latin typeface="Trebuchet MS"/>
                <a:cs typeface="Trebuchet MS"/>
              </a:rPr>
              <a:t>Paradise POS, </a:t>
            </a:r>
            <a:r>
              <a:rPr sz="1000" spc="-35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5" dirty="0">
                <a:latin typeface="Trebuchet MS"/>
                <a:cs typeface="Trebuchet MS"/>
              </a:rPr>
              <a:t>t</a:t>
            </a:r>
            <a:r>
              <a:rPr sz="1000" spc="-60" dirty="0">
                <a:latin typeface="Trebuchet MS"/>
                <a:cs typeface="Trebuchet MS"/>
              </a:rPr>
              <a:t>-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65" dirty="0">
                <a:latin typeface="Trebuchet MS"/>
                <a:cs typeface="Trebuchet MS"/>
              </a:rPr>
              <a:t>,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45" dirty="0">
                <a:latin typeface="Trebuchet MS"/>
                <a:cs typeface="Trebuchet MS"/>
              </a:rPr>
              <a:t>ee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w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25" dirty="0">
                <a:latin typeface="Trebuchet MS"/>
                <a:cs typeface="Trebuchet MS"/>
              </a:rPr>
              <a:t>k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  </a:t>
            </a:r>
            <a:r>
              <a:rPr sz="1000" spc="-35" dirty="0">
                <a:latin typeface="Trebuchet MS"/>
                <a:cs typeface="Trebuchet MS"/>
              </a:rPr>
              <a:t>never </a:t>
            </a:r>
            <a:r>
              <a:rPr sz="1000" spc="-20" dirty="0">
                <a:latin typeface="Trebuchet MS"/>
                <a:cs typeface="Trebuchet MS"/>
              </a:rPr>
              <a:t>miss </a:t>
            </a:r>
            <a:r>
              <a:rPr sz="1000" spc="-45" dirty="0">
                <a:latin typeface="Trebuchet MS"/>
                <a:cs typeface="Trebuchet MS"/>
              </a:rPr>
              <a:t>a </a:t>
            </a:r>
            <a:r>
              <a:rPr sz="1000" spc="-70" dirty="0">
                <a:latin typeface="Trebuchet MS"/>
                <a:cs typeface="Trebuchet MS"/>
              </a:rPr>
              <a:t>sale. </a:t>
            </a:r>
            <a:r>
              <a:rPr sz="1000" spc="-45" dirty="0">
                <a:latin typeface="Trebuchet MS"/>
                <a:cs typeface="Trebuchet MS"/>
              </a:rPr>
              <a:t>We </a:t>
            </a:r>
            <a:r>
              <a:rPr sz="1000" spc="-55" dirty="0">
                <a:latin typeface="Trebuchet MS"/>
                <a:cs typeface="Trebuchet MS"/>
              </a:rPr>
              <a:t>offer </a:t>
            </a:r>
            <a:r>
              <a:rPr sz="1000" spc="-45" dirty="0">
                <a:latin typeface="Trebuchet MS"/>
                <a:cs typeface="Trebuchet MS"/>
              </a:rPr>
              <a:t>a </a:t>
            </a:r>
            <a:r>
              <a:rPr sz="1000" spc="-40" dirty="0">
                <a:latin typeface="Trebuchet MS"/>
                <a:cs typeface="Trebuchet MS"/>
              </a:rPr>
              <a:t>Local </a:t>
            </a:r>
            <a:r>
              <a:rPr sz="1000" spc="15" dirty="0">
                <a:latin typeface="Trebuchet MS"/>
                <a:cs typeface="Trebuchet MS"/>
              </a:rPr>
              <a:t>Mode </a:t>
            </a:r>
            <a:r>
              <a:rPr sz="1000" spc="-45" dirty="0">
                <a:latin typeface="Trebuchet MS"/>
                <a:cs typeface="Trebuchet MS"/>
              </a:rPr>
              <a:t>that </a:t>
            </a:r>
            <a:r>
              <a:rPr sz="1000" spc="-35" dirty="0">
                <a:latin typeface="Trebuchet MS"/>
                <a:cs typeface="Trebuchet MS"/>
              </a:rPr>
              <a:t>allows </a:t>
            </a:r>
            <a:r>
              <a:rPr sz="1000" spc="-20" dirty="0">
                <a:latin typeface="Trebuchet MS"/>
                <a:cs typeface="Trebuchet MS"/>
              </a:rPr>
              <a:t>your </a:t>
            </a:r>
            <a:r>
              <a:rPr sz="1000" spc="-15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,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,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20" dirty="0">
                <a:latin typeface="Trebuchet MS"/>
                <a:cs typeface="Trebuchet MS"/>
              </a:rPr>
              <a:t>v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K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o  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mmu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ea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5" dirty="0">
                <a:latin typeface="Trebuchet MS"/>
                <a:cs typeface="Trebuchet MS"/>
              </a:rPr>
              <a:t>t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35238" y="6692638"/>
            <a:ext cx="138239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50" dirty="0">
                <a:latin typeface="Trebuchet MS"/>
                <a:cs typeface="Trebuchet MS"/>
              </a:rPr>
              <a:t>L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dirty="0">
                <a:latin typeface="Trebuchet MS"/>
                <a:cs typeface="Trebuchet MS"/>
              </a:rPr>
              <a:t>S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C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5" dirty="0">
                <a:latin typeface="Trebuchet MS"/>
                <a:cs typeface="Trebuchet MS"/>
              </a:rPr>
              <a:t>d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45" dirty="0">
                <a:latin typeface="Trebuchet MS"/>
                <a:cs typeface="Trebuchet MS"/>
              </a:rPr>
              <a:t>R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C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30" dirty="0">
                <a:latin typeface="Trebuchet MS"/>
                <a:cs typeface="Trebuchet MS"/>
              </a:rPr>
              <a:t>O</a:t>
            </a:r>
            <a:r>
              <a:rPr sz="1000" spc="-105" dirty="0">
                <a:latin typeface="Trebuchet MS"/>
                <a:cs typeface="Trebuchet MS"/>
              </a:rPr>
              <a:t>ﬄ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e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06060" y="4495043"/>
            <a:ext cx="29819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45" dirty="0">
                <a:latin typeface="Trebuchet MS"/>
                <a:cs typeface="Trebuchet MS"/>
              </a:rPr>
              <a:t>Ea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dirty="0">
                <a:latin typeface="Trebuchet MS"/>
                <a:cs typeface="Trebuchet MS"/>
              </a:rPr>
              <a:t>p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5" dirty="0">
                <a:latin typeface="Trebuchet MS"/>
                <a:cs typeface="Trebuchet MS"/>
              </a:rPr>
              <a:t>o  </a:t>
            </a:r>
            <a:r>
              <a:rPr sz="1000" spc="-5" dirty="0">
                <a:latin typeface="Trebuchet MS"/>
                <a:cs typeface="Trebuchet MS"/>
              </a:rPr>
              <a:t>you </a:t>
            </a:r>
            <a:r>
              <a:rPr sz="1000" spc="-50" dirty="0">
                <a:latin typeface="Trebuchet MS"/>
                <a:cs typeface="Trebuchet MS"/>
              </a:rPr>
              <a:t>don’t </a:t>
            </a:r>
            <a:r>
              <a:rPr sz="1000" spc="-30" dirty="0">
                <a:latin typeface="Trebuchet MS"/>
                <a:cs typeface="Trebuchet MS"/>
              </a:rPr>
              <a:t>have </a:t>
            </a:r>
            <a:r>
              <a:rPr sz="1000" spc="-35" dirty="0">
                <a:latin typeface="Trebuchet MS"/>
                <a:cs typeface="Trebuchet MS"/>
              </a:rPr>
              <a:t>to </a:t>
            </a:r>
            <a:r>
              <a:rPr sz="1000" spc="-25" dirty="0">
                <a:latin typeface="Trebuchet MS"/>
                <a:cs typeface="Trebuchet MS"/>
              </a:rPr>
              <a:t>worry </a:t>
            </a:r>
            <a:r>
              <a:rPr sz="1000" spc="-20" dirty="0">
                <a:latin typeface="Trebuchet MS"/>
                <a:cs typeface="Trebuchet MS"/>
              </a:rPr>
              <a:t>about </a:t>
            </a:r>
            <a:r>
              <a:rPr sz="1000" spc="-30" dirty="0">
                <a:latin typeface="Trebuchet MS"/>
                <a:cs typeface="Trebuchet MS"/>
              </a:rPr>
              <a:t>manually </a:t>
            </a:r>
            <a:r>
              <a:rPr sz="1000" spc="-15" dirty="0">
                <a:latin typeface="Trebuchet MS"/>
                <a:cs typeface="Trebuchet MS"/>
              </a:rPr>
              <a:t>applying </a:t>
            </a:r>
            <a:r>
              <a:rPr sz="1000" spc="-20" dirty="0">
                <a:latin typeface="Trebuchet MS"/>
                <a:cs typeface="Trebuchet MS"/>
              </a:rPr>
              <a:t>your </a:t>
            </a:r>
            <a:r>
              <a:rPr sz="1000" spc="-2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35238" y="5135128"/>
            <a:ext cx="1229995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5" dirty="0">
                <a:latin typeface="Trebuchet MS"/>
                <a:cs typeface="Trebuchet MS"/>
              </a:rPr>
              <a:t>S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05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40" dirty="0">
                <a:latin typeface="Trebuchet MS"/>
                <a:cs typeface="Trebuchet MS"/>
              </a:rPr>
              <a:t>x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5" dirty="0">
                <a:latin typeface="Trebuchet MS"/>
                <a:cs typeface="Trebuchet MS"/>
              </a:rPr>
              <a:t>&amp;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P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10646" y="1178789"/>
            <a:ext cx="30327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6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P</a:t>
            </a:r>
            <a:r>
              <a:rPr sz="1000" spc="15" dirty="0">
                <a:latin typeface="Trebuchet MS"/>
                <a:cs typeface="Trebuchet MS"/>
              </a:rPr>
              <a:t>O</a:t>
            </a:r>
            <a:r>
              <a:rPr sz="1000" spc="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-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40" dirty="0">
                <a:latin typeface="Trebuchet MS"/>
                <a:cs typeface="Trebuchet MS"/>
              </a:rPr>
              <a:t>g</a:t>
            </a:r>
            <a:r>
              <a:rPr sz="1000" spc="-145" dirty="0">
                <a:latin typeface="Trebuchet MS"/>
                <a:cs typeface="Trebuchet MS"/>
              </a:rPr>
              <a:t>,  </a:t>
            </a:r>
            <a:r>
              <a:rPr sz="1000" dirty="0">
                <a:latin typeface="Trebuchet MS"/>
                <a:cs typeface="Trebuchet MS"/>
              </a:rPr>
              <a:t>so </a:t>
            </a:r>
            <a:r>
              <a:rPr sz="1000" spc="-50" dirty="0">
                <a:latin typeface="Trebuchet MS"/>
                <a:cs typeface="Trebuchet MS"/>
              </a:rPr>
              <a:t>credit </a:t>
            </a:r>
            <a:r>
              <a:rPr sz="1000" spc="-40" dirty="0">
                <a:latin typeface="Trebuchet MS"/>
                <a:cs typeface="Trebuchet MS"/>
              </a:rPr>
              <a:t>card data </a:t>
            </a:r>
            <a:r>
              <a:rPr sz="1000" spc="-35" dirty="0">
                <a:latin typeface="Trebuchet MS"/>
                <a:cs typeface="Trebuchet MS"/>
              </a:rPr>
              <a:t>never </a:t>
            </a:r>
            <a:r>
              <a:rPr sz="1000" spc="-30" dirty="0">
                <a:latin typeface="Trebuchet MS"/>
                <a:cs typeface="Trebuchet MS"/>
              </a:rPr>
              <a:t>hits </a:t>
            </a:r>
            <a:r>
              <a:rPr sz="1000" spc="-35" dirty="0">
                <a:latin typeface="Trebuchet MS"/>
                <a:cs typeface="Trebuchet MS"/>
              </a:rPr>
              <a:t>the </a:t>
            </a:r>
            <a:r>
              <a:rPr sz="1000" spc="-40" dirty="0">
                <a:latin typeface="Trebuchet MS"/>
                <a:cs typeface="Trebuchet MS"/>
              </a:rPr>
              <a:t>POS; </a:t>
            </a:r>
            <a:r>
              <a:rPr sz="1000" spc="-60" dirty="0">
                <a:latin typeface="Trebuchet MS"/>
                <a:cs typeface="Trebuchet MS"/>
              </a:rPr>
              <a:t>it </a:t>
            </a:r>
            <a:r>
              <a:rPr sz="1000" spc="-55" dirty="0">
                <a:latin typeface="Trebuchet MS"/>
                <a:cs typeface="Trebuchet MS"/>
              </a:rPr>
              <a:t>all </a:t>
            </a:r>
            <a:r>
              <a:rPr sz="1000" spc="-35" dirty="0">
                <a:latin typeface="Trebuchet MS"/>
                <a:cs typeface="Trebuchet MS"/>
              </a:rPr>
              <a:t>stays </a:t>
            </a:r>
            <a:r>
              <a:rPr sz="1000" spc="-25" dirty="0">
                <a:latin typeface="Trebuchet MS"/>
                <a:cs typeface="Trebuchet MS"/>
              </a:rPr>
              <a:t>in </a:t>
            </a:r>
            <a:r>
              <a:rPr sz="1000" spc="-35" dirty="0">
                <a:latin typeface="Trebuchet MS"/>
                <a:cs typeface="Trebuchet MS"/>
              </a:rPr>
              <a:t>the </a:t>
            </a:r>
            <a:r>
              <a:rPr sz="1000" spc="-3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l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95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ea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35" dirty="0">
                <a:latin typeface="Trebuchet MS"/>
                <a:cs typeface="Trebuchet MS"/>
              </a:rPr>
              <a:t>a  </a:t>
            </a:r>
            <a:r>
              <a:rPr sz="1000" spc="-30" dirty="0">
                <a:latin typeface="Trebuchet MS"/>
                <a:cs typeface="Trebuchet MS"/>
              </a:rPr>
              <a:t>breaches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and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you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have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secure,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encrypted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transactions.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06060" y="1191030"/>
            <a:ext cx="31578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Trebuchet MS"/>
                <a:cs typeface="Trebuchet MS"/>
              </a:rPr>
              <a:t>POS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allows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you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to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pre-authorize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customer’s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credit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cards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for </a:t>
            </a:r>
            <a:r>
              <a:rPr sz="1000" spc="-45" dirty="0">
                <a:latin typeface="Trebuchet MS"/>
                <a:cs typeface="Trebuchet MS"/>
              </a:rPr>
              <a:t> a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z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un</a:t>
            </a:r>
            <a:r>
              <a:rPr sz="1000" spc="-75" dirty="0">
                <a:latin typeface="Trebuchet MS"/>
                <a:cs typeface="Trebuchet MS"/>
              </a:rPr>
              <a:t>t</a:t>
            </a:r>
            <a:r>
              <a:rPr sz="1000" spc="-165" dirty="0">
                <a:latin typeface="Trebuchet MS"/>
                <a:cs typeface="Trebuchet MS"/>
              </a:rPr>
              <a:t>,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v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b 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ee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35" dirty="0">
                <a:latin typeface="Trebuchet MS"/>
                <a:cs typeface="Trebuchet MS"/>
              </a:rPr>
              <a:t>r</a:t>
            </a:r>
            <a:r>
              <a:rPr sz="1000" spc="-240" dirty="0">
                <a:latin typeface="Trebuchet MS"/>
                <a:cs typeface="Trebuchet MS"/>
              </a:rPr>
              <a:t>’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35238" y="1831115"/>
            <a:ext cx="1887855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95" dirty="0">
                <a:latin typeface="Trebuchet MS"/>
                <a:cs typeface="Trebuchet MS"/>
              </a:rPr>
              <a:t>M</a:t>
            </a:r>
            <a:r>
              <a:rPr sz="1000" spc="-30" dirty="0">
                <a:latin typeface="Trebuchet MS"/>
                <a:cs typeface="Trebuchet MS"/>
              </a:rPr>
              <a:t>V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Rea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25" dirty="0">
                <a:latin typeface="Trebuchet MS"/>
                <a:cs typeface="Trebuchet MS"/>
              </a:rPr>
              <a:t>y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0" dirty="0">
                <a:latin typeface="Trebuchet MS"/>
                <a:cs typeface="Trebuchet MS"/>
              </a:rPr>
              <a:t>fi</a:t>
            </a:r>
            <a:r>
              <a:rPr sz="1000" spc="-60" dirty="0">
                <a:latin typeface="Trebuchet MS"/>
                <a:cs typeface="Trebuchet MS"/>
              </a:rPr>
              <a:t>ll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20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10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0" dirty="0">
                <a:latin typeface="Trebuchet MS"/>
                <a:cs typeface="Trebuchet MS"/>
              </a:rPr>
              <a:t>t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91608" y="5497793"/>
            <a:ext cx="1419860" cy="850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35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0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a</a:t>
            </a:r>
            <a:r>
              <a:rPr sz="1000" spc="-25" dirty="0">
                <a:latin typeface="Trebuchet MS"/>
                <a:cs typeface="Trebuchet MS"/>
              </a:rPr>
              <a:t>y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45" dirty="0">
                <a:latin typeface="Trebuchet MS"/>
                <a:cs typeface="Trebuchet MS"/>
              </a:rPr>
              <a:t>Re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I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B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0" dirty="0">
                <a:latin typeface="Trebuchet MS"/>
                <a:cs typeface="Trebuchet MS"/>
              </a:rPr>
              <a:t>Q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B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-10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" dirty="0">
                <a:latin typeface="Trebuchet MS"/>
                <a:cs typeface="Trebuchet MS"/>
              </a:rPr>
              <a:t>nd</a:t>
            </a:r>
            <a:r>
              <a:rPr sz="1000" spc="-10" dirty="0">
                <a:latin typeface="Trebuchet MS"/>
                <a:cs typeface="Trebuchet MS"/>
              </a:rPr>
              <a:t>s</a:t>
            </a:r>
            <a:endParaRPr sz="1000">
              <a:latin typeface="Trebuchet MS"/>
              <a:cs typeface="Trebuchet MS"/>
            </a:endParaRPr>
          </a:p>
          <a:p>
            <a:pPr marL="106045" indent="-93980">
              <a:lnSpc>
                <a:spcPct val="100000"/>
              </a:lnSpc>
              <a:buFont typeface="Franklin Gothic Medium"/>
              <a:buChar char="•"/>
              <a:tabLst>
                <a:tab pos="106680" algn="l"/>
              </a:tabLst>
            </a:pPr>
            <a:r>
              <a:rPr sz="1000" spc="15" dirty="0">
                <a:latin typeface="Trebuchet MS"/>
                <a:cs typeface="Trebuchet MS"/>
              </a:rPr>
              <a:t>S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I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99227" y="4283737"/>
            <a:ext cx="29959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30" dirty="0">
                <a:latin typeface="Trebuchet MS"/>
                <a:cs typeface="Trebuchet MS"/>
              </a:rPr>
              <a:t>O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ft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z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w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0" dirty="0">
                <a:latin typeface="Trebuchet MS"/>
                <a:cs typeface="Trebuchet MS"/>
              </a:rPr>
              <a:t>ll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 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v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z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10" dirty="0">
                <a:latin typeface="Trebuchet MS"/>
                <a:cs typeface="Trebuchet MS"/>
              </a:rPr>
              <a:t>ss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dirty="0">
                <a:latin typeface="Trebuchet MS"/>
                <a:cs typeface="Trebuchet MS"/>
              </a:rPr>
              <a:t>o</a:t>
            </a:r>
            <a:r>
              <a:rPr sz="1000" spc="-30" dirty="0">
                <a:latin typeface="Trebuchet MS"/>
                <a:cs typeface="Trebuchet MS"/>
              </a:rPr>
              <a:t>y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70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145" dirty="0">
                <a:latin typeface="Trebuchet MS"/>
                <a:cs typeface="Trebuchet MS"/>
              </a:rPr>
              <a:t>.  </a:t>
            </a:r>
            <a:r>
              <a:rPr sz="1000" dirty="0">
                <a:latin typeface="Trebuchet MS"/>
                <a:cs typeface="Trebuchet MS"/>
              </a:rPr>
              <a:t>Assign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point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value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for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each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dollar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spent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to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0" dirty="0">
                <a:latin typeface="Trebuchet MS"/>
                <a:cs typeface="Trebuchet MS"/>
              </a:rPr>
              <a:t>reward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your </a:t>
            </a:r>
            <a:r>
              <a:rPr sz="1000" spc="-2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5" dirty="0">
                <a:latin typeface="Trebuchet MS"/>
                <a:cs typeface="Trebuchet MS"/>
              </a:rPr>
              <a:t>d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97684" y="2199876"/>
            <a:ext cx="306387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40" dirty="0">
                <a:latin typeface="Trebuchet MS"/>
                <a:cs typeface="Trebuchet MS"/>
              </a:rPr>
              <a:t>Paradise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POS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allows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you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to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quickly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create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delivery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orders </a:t>
            </a:r>
            <a:r>
              <a:rPr sz="1000" spc="-25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f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0" dirty="0">
                <a:latin typeface="Trebuchet MS"/>
                <a:cs typeface="Trebuchet MS"/>
              </a:rPr>
              <a:t>w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0" dirty="0">
                <a:latin typeface="Trebuchet MS"/>
                <a:cs typeface="Trebuchet MS"/>
              </a:rPr>
              <a:t>ll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20" dirty="0">
                <a:latin typeface="Trebuchet MS"/>
                <a:cs typeface="Trebuchet MS"/>
              </a:rPr>
              <a:t>v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0" dirty="0">
                <a:latin typeface="Trebuchet MS"/>
                <a:cs typeface="Trebuchet MS"/>
              </a:rPr>
              <a:t>c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a  </a:t>
            </a:r>
            <a:r>
              <a:rPr sz="1000" spc="-65" dirty="0">
                <a:latin typeface="Trebuchet MS"/>
                <a:cs typeface="Trebuchet MS"/>
              </a:rPr>
              <a:t>fee </a:t>
            </a:r>
            <a:r>
              <a:rPr sz="1000" spc="-30" dirty="0">
                <a:latin typeface="Trebuchet MS"/>
                <a:cs typeface="Trebuchet MS"/>
              </a:rPr>
              <a:t>with </a:t>
            </a:r>
            <a:r>
              <a:rPr sz="1000" spc="-35" dirty="0">
                <a:latin typeface="Trebuchet MS"/>
                <a:cs typeface="Trebuchet MS"/>
              </a:rPr>
              <a:t>delivery </a:t>
            </a:r>
            <a:r>
              <a:rPr sz="1000" spc="-50" dirty="0">
                <a:latin typeface="Trebuchet MS"/>
                <a:cs typeface="Trebuchet MS"/>
              </a:rPr>
              <a:t>orders. </a:t>
            </a:r>
            <a:r>
              <a:rPr sz="1000" spc="-30" dirty="0">
                <a:latin typeface="Trebuchet MS"/>
                <a:cs typeface="Trebuchet MS"/>
              </a:rPr>
              <a:t>Delivery </a:t>
            </a:r>
            <a:r>
              <a:rPr sz="1000" spc="-50" dirty="0">
                <a:latin typeface="Trebuchet MS"/>
                <a:cs typeface="Trebuchet MS"/>
              </a:rPr>
              <a:t>tickets </a:t>
            </a:r>
            <a:r>
              <a:rPr sz="1000" spc="-55" dirty="0">
                <a:latin typeface="Trebuchet MS"/>
                <a:cs typeface="Trebuchet MS"/>
              </a:rPr>
              <a:t>are </a:t>
            </a:r>
            <a:r>
              <a:rPr sz="1000" spc="-25" dirty="0">
                <a:latin typeface="Trebuchet MS"/>
                <a:cs typeface="Trebuchet MS"/>
              </a:rPr>
              <a:t>also </a:t>
            </a:r>
            <a:r>
              <a:rPr sz="1000" spc="-30" dirty="0">
                <a:latin typeface="Trebuchet MS"/>
                <a:cs typeface="Trebuchet MS"/>
              </a:rPr>
              <a:t>printed </a:t>
            </a:r>
            <a:r>
              <a:rPr sz="1000" spc="-25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w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Q</a:t>
            </a:r>
            <a:r>
              <a:rPr sz="1000" spc="-4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50" dirty="0">
                <a:latin typeface="Trebuchet MS"/>
                <a:cs typeface="Trebuchet MS"/>
              </a:rPr>
              <a:t>a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G</a:t>
            </a:r>
            <a:r>
              <a:rPr sz="1000" spc="10" dirty="0">
                <a:latin typeface="Trebuchet MS"/>
                <a:cs typeface="Trebuchet MS"/>
              </a:rPr>
              <a:t>oo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p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b</a:t>
            </a:r>
            <a:r>
              <a:rPr sz="1000" spc="-20" dirty="0">
                <a:latin typeface="Trebuchet MS"/>
                <a:cs typeface="Trebuchet MS"/>
              </a:rPr>
              <a:t>y 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40" dirty="0">
                <a:latin typeface="Trebuchet MS"/>
                <a:cs typeface="Trebuchet MS"/>
              </a:rPr>
              <a:t>c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r>
              <a:rPr sz="1000" spc="-13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We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10" dirty="0">
                <a:latin typeface="Trebuchet MS"/>
                <a:cs typeface="Trebuchet MS"/>
              </a:rPr>
              <a:t>s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45" dirty="0">
                <a:latin typeface="Trebuchet MS"/>
                <a:cs typeface="Trebuchet MS"/>
              </a:rPr>
              <a:t>g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20" dirty="0">
                <a:latin typeface="Trebuchet MS"/>
                <a:cs typeface="Trebuchet MS"/>
              </a:rPr>
              <a:t>v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5" dirty="0">
                <a:latin typeface="Trebuchet MS"/>
                <a:cs typeface="Trebuchet MS"/>
              </a:rPr>
              <a:t>h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10" dirty="0">
                <a:latin typeface="Trebuchet MS"/>
                <a:cs typeface="Trebuchet MS"/>
              </a:rPr>
              <a:t>b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0" dirty="0">
                <a:latin typeface="Trebuchet MS"/>
                <a:cs typeface="Trebuchet MS"/>
              </a:rPr>
              <a:t>l</a:t>
            </a:r>
            <a:r>
              <a:rPr sz="1000" spc="-55" dirty="0">
                <a:latin typeface="Trebuchet MS"/>
                <a:cs typeface="Trebuchet MS"/>
              </a:rPr>
              <a:t>i</a:t>
            </a:r>
            <a:r>
              <a:rPr sz="1000" spc="-65" dirty="0">
                <a:latin typeface="Trebuchet MS"/>
                <a:cs typeface="Trebuchet MS"/>
              </a:rPr>
              <a:t>t</a:t>
            </a:r>
            <a:r>
              <a:rPr sz="1000" spc="-25" dirty="0">
                <a:latin typeface="Trebuchet MS"/>
                <a:cs typeface="Trebuchet MS"/>
              </a:rPr>
              <a:t>y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8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dirty="0">
                <a:latin typeface="Trebuchet MS"/>
                <a:cs typeface="Trebuchet MS"/>
              </a:rPr>
              <a:t>m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40" dirty="0">
                <a:latin typeface="Trebuchet MS"/>
                <a:cs typeface="Trebuchet MS"/>
              </a:rPr>
              <a:t>k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a  </a:t>
            </a:r>
            <a:r>
              <a:rPr sz="1000" spc="-55" dirty="0">
                <a:latin typeface="Trebuchet MS"/>
                <a:cs typeface="Trebuchet MS"/>
              </a:rPr>
              <a:t>ticket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as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130" dirty="0">
                <a:latin typeface="Trebuchet MS"/>
                <a:cs typeface="Trebuchet MS"/>
              </a:rPr>
              <a:t> </a:t>
            </a:r>
            <a:r>
              <a:rPr sz="1000" spc="-75" dirty="0">
                <a:latin typeface="Trebuchet MS"/>
                <a:cs typeface="Trebuchet MS"/>
              </a:rPr>
              <a:t>To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Go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order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as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well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30" dirty="0">
                <a:latin typeface="Trebuchet MS"/>
                <a:cs typeface="Trebuchet MS"/>
              </a:rPr>
              <a:t>as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charge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either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-85" dirty="0">
                <a:latin typeface="Trebuchet MS"/>
                <a:cs typeface="Trebuchet MS"/>
              </a:rPr>
              <a:t> </a:t>
            </a:r>
            <a:r>
              <a:rPr sz="1000" spc="-60" dirty="0">
                <a:latin typeface="Trebuchet MS"/>
                <a:cs typeface="Trebuchet MS"/>
              </a:rPr>
              <a:t>Flat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Rate </a:t>
            </a:r>
            <a:r>
              <a:rPr sz="1000" spc="-5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55" dirty="0">
                <a:latin typeface="Trebuchet MS"/>
                <a:cs typeface="Trebuchet MS"/>
              </a:rPr>
              <a:t>P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-60" dirty="0">
                <a:latin typeface="Trebuchet MS"/>
                <a:cs typeface="Trebuchet MS"/>
              </a:rPr>
              <a:t>c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dirty="0">
                <a:latin typeface="Trebuchet MS"/>
                <a:cs typeface="Trebuchet MS"/>
              </a:rPr>
              <a:t>n</a:t>
            </a:r>
            <a:r>
              <a:rPr sz="1000" spc="-70" dirty="0">
                <a:latin typeface="Trebuchet MS"/>
                <a:cs typeface="Trebuchet MS"/>
              </a:rPr>
              <a:t>t</a:t>
            </a:r>
            <a:r>
              <a:rPr sz="1000" spc="-45" dirty="0">
                <a:latin typeface="Trebuchet MS"/>
                <a:cs typeface="Trebuchet MS"/>
              </a:rPr>
              <a:t>a</a:t>
            </a:r>
            <a:r>
              <a:rPr sz="1000" spc="55" dirty="0">
                <a:latin typeface="Trebuchet MS"/>
                <a:cs typeface="Trebuchet MS"/>
              </a:rPr>
              <a:t>g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95" dirty="0">
                <a:latin typeface="Trebuchet MS"/>
                <a:cs typeface="Trebuchet MS"/>
              </a:rPr>
              <a:t>f</a:t>
            </a:r>
            <a:r>
              <a:rPr sz="1000" spc="-45" dirty="0">
                <a:latin typeface="Trebuchet MS"/>
                <a:cs typeface="Trebuchet MS"/>
              </a:rPr>
              <a:t>ee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5" dirty="0">
                <a:latin typeface="Trebuchet MS"/>
                <a:cs typeface="Trebuchet MS"/>
              </a:rPr>
              <a:t>n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35" dirty="0">
                <a:latin typeface="Trebuchet MS"/>
                <a:cs typeface="Trebuchet MS"/>
              </a:rPr>
              <a:t>y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dirty="0">
                <a:latin typeface="Trebuchet MS"/>
                <a:cs typeface="Trebuchet MS"/>
              </a:rPr>
              <a:t>u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135" dirty="0">
                <a:latin typeface="Trebuchet MS"/>
                <a:cs typeface="Trebuchet MS"/>
              </a:rPr>
              <a:t> </a:t>
            </a:r>
            <a:r>
              <a:rPr sz="1000" spc="-160" dirty="0">
                <a:latin typeface="Trebuchet MS"/>
                <a:cs typeface="Trebuchet MS"/>
              </a:rPr>
              <a:t>T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-25" dirty="0">
                <a:latin typeface="Trebuchet MS"/>
                <a:cs typeface="Trebuchet MS"/>
              </a:rPr>
              <a:t>G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90" dirty="0">
                <a:latin typeface="Trebuchet MS"/>
                <a:cs typeface="Trebuchet MS"/>
              </a:rPr>
              <a:t> </a:t>
            </a:r>
            <a:r>
              <a:rPr sz="1000" spc="10" dirty="0">
                <a:latin typeface="Trebuchet MS"/>
                <a:cs typeface="Trebuchet MS"/>
              </a:rPr>
              <a:t>o</a:t>
            </a:r>
            <a:r>
              <a:rPr sz="1000" spc="-75" dirty="0">
                <a:latin typeface="Trebuchet MS"/>
                <a:cs typeface="Trebuchet MS"/>
              </a:rPr>
              <a:t>r</a:t>
            </a:r>
            <a:r>
              <a:rPr sz="1000" spc="5" dirty="0">
                <a:latin typeface="Trebuchet MS"/>
                <a:cs typeface="Trebuchet MS"/>
              </a:rPr>
              <a:t>d</a:t>
            </a:r>
            <a:r>
              <a:rPr sz="1000" spc="-45" dirty="0">
                <a:latin typeface="Trebuchet MS"/>
                <a:cs typeface="Trebuchet MS"/>
              </a:rPr>
              <a:t>e</a:t>
            </a:r>
            <a:r>
              <a:rPr sz="1000" spc="-65" dirty="0">
                <a:latin typeface="Trebuchet MS"/>
                <a:cs typeface="Trebuchet MS"/>
              </a:rPr>
              <a:t>r</a:t>
            </a:r>
            <a:r>
              <a:rPr sz="1000" spc="-25" dirty="0">
                <a:latin typeface="Trebuchet MS"/>
                <a:cs typeface="Trebuchet MS"/>
              </a:rPr>
              <a:t>s</a:t>
            </a:r>
            <a:r>
              <a:rPr sz="1000" spc="-165" dirty="0"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390A11-FAF8-44AA-1492-B249E9678824}"/>
              </a:ext>
            </a:extLst>
          </p:cNvPr>
          <p:cNvSpPr/>
          <p:nvPr/>
        </p:nvSpPr>
        <p:spPr>
          <a:xfrm>
            <a:off x="3314700" y="7505700"/>
            <a:ext cx="68580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CAD392-FD0B-254A-1687-4655E6CF398D}"/>
              </a:ext>
            </a:extLst>
          </p:cNvPr>
          <p:cNvSpPr txBox="1"/>
          <p:nvPr/>
        </p:nvSpPr>
        <p:spPr>
          <a:xfrm>
            <a:off x="3293327" y="7517368"/>
            <a:ext cx="6879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Name      Phone     Email                                                 Logo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429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Franklin Gothic Medium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2024-03-13T15:47:58Z</dcterms:created>
  <dcterms:modified xsi:type="dcterms:W3CDTF">2024-03-14T14:40:01Z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2016-03-30T00:00:00Z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</Properties>
</file>