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287000" cy="8001000"/>
  <p:notesSz cx="10287000" cy="8001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6B8081-AFB2-4903-9D04-6EBAC33B00AC}" v="4" dt="2024-03-14T14:37:29.60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2262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B16B8081-AFB2-4903-9D04-6EBAC33B00AC}"/>
    <pc:docChg chg="addSld delSld modSld">
      <pc:chgData name="Jon Bomser" userId="7351062b-4bb3-44eb-8fc3-7479f54a1811" providerId="ADAL" clId="{B16B8081-AFB2-4903-9D04-6EBAC33B00AC}" dt="2024-03-14T14:37:29.510" v="3"/>
      <pc:docMkLst>
        <pc:docMk/>
      </pc:docMkLst>
      <pc:sldChg chg="add del">
        <pc:chgData name="Jon Bomser" userId="7351062b-4bb3-44eb-8fc3-7479f54a1811" providerId="ADAL" clId="{B16B8081-AFB2-4903-9D04-6EBAC33B00AC}" dt="2024-03-14T14:37:29.510" v="3"/>
        <pc:sldMkLst>
          <pc:docMk/>
          <pc:sldMk cId="0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71525" y="2480310"/>
            <a:ext cx="8743950" cy="1680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43050" y="4480560"/>
            <a:ext cx="7200900" cy="2000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4350" y="1840230"/>
            <a:ext cx="4474845" cy="5280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97805" y="1840230"/>
            <a:ext cx="4474845" cy="5280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287000" cy="8001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5332257"/>
            <a:ext cx="2923695" cy="26687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4350" y="320040"/>
            <a:ext cx="9258300" cy="1280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4350" y="1840230"/>
            <a:ext cx="9258300" cy="5280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97580" y="7440930"/>
            <a:ext cx="3291840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14350" y="7440930"/>
            <a:ext cx="2366010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406640" y="7440930"/>
            <a:ext cx="2366010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2893" y="4303019"/>
            <a:ext cx="3159125" cy="858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55" dirty="0">
                <a:latin typeface="Trebuchet MS"/>
                <a:cs typeface="Trebuchet MS"/>
              </a:rPr>
              <a:t>Create </a:t>
            </a:r>
            <a:r>
              <a:rPr sz="1000" spc="-20" dirty="0">
                <a:latin typeface="Trebuchet MS"/>
                <a:cs typeface="Trebuchet MS"/>
              </a:rPr>
              <a:t>discounts </a:t>
            </a:r>
            <a:r>
              <a:rPr sz="1000" spc="-45" dirty="0">
                <a:latin typeface="Trebuchet MS"/>
                <a:cs typeface="Trebuchet MS"/>
              </a:rPr>
              <a:t>that </a:t>
            </a:r>
            <a:r>
              <a:rPr sz="1000" spc="-30" dirty="0">
                <a:latin typeface="Trebuchet MS"/>
                <a:cs typeface="Trebuchet MS"/>
              </a:rPr>
              <a:t>can </a:t>
            </a:r>
            <a:r>
              <a:rPr sz="1000" spc="-20" dirty="0">
                <a:latin typeface="Trebuchet MS"/>
                <a:cs typeface="Trebuchet MS"/>
              </a:rPr>
              <a:t>be </a:t>
            </a:r>
            <a:r>
              <a:rPr sz="1000" spc="-40" dirty="0">
                <a:latin typeface="Trebuchet MS"/>
                <a:cs typeface="Trebuchet MS"/>
              </a:rPr>
              <a:t>set </a:t>
            </a:r>
            <a:r>
              <a:rPr sz="1000" spc="-35" dirty="0">
                <a:latin typeface="Trebuchet MS"/>
                <a:cs typeface="Trebuchet MS"/>
              </a:rPr>
              <a:t>to </a:t>
            </a:r>
            <a:r>
              <a:rPr sz="1000" spc="-40" dirty="0">
                <a:latin typeface="Trebuchet MS"/>
                <a:cs typeface="Trebuchet MS"/>
              </a:rPr>
              <a:t>automatically </a:t>
            </a:r>
            <a:r>
              <a:rPr sz="1000" spc="-20" dirty="0">
                <a:latin typeface="Trebuchet MS"/>
                <a:cs typeface="Trebuchet MS"/>
              </a:rPr>
              <a:t>apply </a:t>
            </a:r>
            <a:r>
              <a:rPr sz="1000" spc="-35" dirty="0">
                <a:latin typeface="Trebuchet MS"/>
                <a:cs typeface="Trebuchet MS"/>
              </a:rPr>
              <a:t>to </a:t>
            </a:r>
            <a:r>
              <a:rPr sz="1000" spc="-3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items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you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5" dirty="0">
                <a:latin typeface="Trebuchet MS"/>
                <a:cs typeface="Trebuchet MS"/>
              </a:rPr>
              <a:t>ring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up,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even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items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mix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and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match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discount.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spcBef>
                <a:spcPts val="200"/>
              </a:spcBef>
              <a:buFont typeface="Franklin Gothic Medium"/>
              <a:buChar char="•"/>
              <a:tabLst>
                <a:tab pos="436245" algn="l"/>
              </a:tabLst>
            </a:pPr>
            <a:r>
              <a:rPr sz="1000" spc="105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40" dirty="0">
                <a:latin typeface="Trebuchet MS"/>
                <a:cs typeface="Trebuchet MS"/>
              </a:rPr>
              <a:t>x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5" dirty="0">
                <a:latin typeface="Trebuchet MS"/>
                <a:cs typeface="Trebuchet MS"/>
              </a:rPr>
              <a:t>&amp;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0" dirty="0">
                <a:latin typeface="Trebuchet MS"/>
                <a:cs typeface="Trebuchet MS"/>
              </a:rPr>
              <a:t>M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P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15" dirty="0">
                <a:latin typeface="Trebuchet MS"/>
                <a:cs typeface="Trebuchet MS"/>
              </a:rPr>
              <a:t>S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-50" dirty="0">
                <a:latin typeface="Trebuchet MS"/>
                <a:cs typeface="Trebuchet MS"/>
              </a:rPr>
              <a:t>L</a:t>
            </a:r>
            <a:r>
              <a:rPr sz="1000" dirty="0">
                <a:latin typeface="Trebuchet MS"/>
                <a:cs typeface="Trebuchet MS"/>
              </a:rPr>
              <a:t>o</a:t>
            </a:r>
            <a:r>
              <a:rPr sz="1000" spc="-30" dirty="0">
                <a:latin typeface="Trebuchet MS"/>
                <a:cs typeface="Trebuchet MS"/>
              </a:rPr>
              <a:t>y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P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dirty="0">
                <a:latin typeface="Trebuchet MS"/>
                <a:cs typeface="Trebuchet MS"/>
              </a:rPr>
              <a:t>m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721" y="2382779"/>
            <a:ext cx="3152775" cy="1651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40" dirty="0">
                <a:latin typeface="Trebuchet MS"/>
                <a:cs typeface="Trebuchet MS"/>
              </a:rPr>
              <a:t>Easily </a:t>
            </a:r>
            <a:r>
              <a:rPr sz="1000" spc="-55" dirty="0">
                <a:latin typeface="Trebuchet MS"/>
                <a:cs typeface="Trebuchet MS"/>
              </a:rPr>
              <a:t>track </a:t>
            </a:r>
            <a:r>
              <a:rPr sz="1000" spc="-20" dirty="0">
                <a:latin typeface="Trebuchet MS"/>
                <a:cs typeface="Trebuchet MS"/>
              </a:rPr>
              <a:t>your </a:t>
            </a:r>
            <a:r>
              <a:rPr sz="1000" spc="-30" dirty="0">
                <a:latin typeface="Trebuchet MS"/>
                <a:cs typeface="Trebuchet MS"/>
              </a:rPr>
              <a:t>inventory </a:t>
            </a:r>
            <a:r>
              <a:rPr sz="1000" spc="-10" dirty="0">
                <a:latin typeface="Trebuchet MS"/>
                <a:cs typeface="Trebuchet MS"/>
              </a:rPr>
              <a:t>by </a:t>
            </a:r>
            <a:r>
              <a:rPr sz="1000" spc="-35" dirty="0">
                <a:latin typeface="Trebuchet MS"/>
                <a:cs typeface="Trebuchet MS"/>
              </a:rPr>
              <a:t>the </a:t>
            </a:r>
            <a:r>
              <a:rPr sz="1000" spc="-65" dirty="0">
                <a:latin typeface="Trebuchet MS"/>
                <a:cs typeface="Trebuchet MS"/>
              </a:rPr>
              <a:t>case, </a:t>
            </a:r>
            <a:r>
              <a:rPr sz="1000" spc="-50" dirty="0">
                <a:latin typeface="Trebuchet MS"/>
                <a:cs typeface="Trebuchet MS"/>
              </a:rPr>
              <a:t>six-pack, </a:t>
            </a:r>
            <a:r>
              <a:rPr sz="1000" spc="-25" dirty="0">
                <a:latin typeface="Trebuchet MS"/>
                <a:cs typeface="Trebuchet MS"/>
              </a:rPr>
              <a:t>or </a:t>
            </a:r>
            <a:r>
              <a:rPr sz="1000" spc="-35" dirty="0">
                <a:latin typeface="Trebuchet MS"/>
                <a:cs typeface="Trebuchet MS"/>
              </a:rPr>
              <a:t>bottle </a:t>
            </a:r>
            <a:r>
              <a:rPr sz="1000" spc="-3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and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let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Paradise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POS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automatically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account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for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case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breaks, </a:t>
            </a:r>
            <a:r>
              <a:rPr sz="1000" spc="-290" dirty="0">
                <a:latin typeface="Trebuchet MS"/>
                <a:cs typeface="Trebuchet MS"/>
              </a:rPr>
              <a:t> </a:t>
            </a:r>
            <a:r>
              <a:rPr sz="1000" spc="-15" dirty="0">
                <a:latin typeface="Trebuchet MS"/>
                <a:cs typeface="Trebuchet MS"/>
              </a:rPr>
              <a:t>keeping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your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inventory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up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to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date.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Use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your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iOS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device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and </a:t>
            </a:r>
            <a:r>
              <a:rPr sz="1000" spc="-285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Paradise </a:t>
            </a:r>
            <a:r>
              <a:rPr sz="1000" spc="-45" dirty="0">
                <a:latin typeface="Trebuchet MS"/>
                <a:cs typeface="Trebuchet MS"/>
              </a:rPr>
              <a:t>POS’ </a:t>
            </a:r>
            <a:r>
              <a:rPr sz="1000" spc="-30" dirty="0">
                <a:latin typeface="Trebuchet MS"/>
                <a:cs typeface="Trebuchet MS"/>
              </a:rPr>
              <a:t>barcode scanner </a:t>
            </a:r>
            <a:r>
              <a:rPr sz="1000" spc="-35" dirty="0">
                <a:latin typeface="Trebuchet MS"/>
                <a:cs typeface="Trebuchet MS"/>
              </a:rPr>
              <a:t>to </a:t>
            </a:r>
            <a:r>
              <a:rPr sz="1000" spc="5" dirty="0">
                <a:latin typeface="Trebuchet MS"/>
                <a:cs typeface="Trebuchet MS"/>
              </a:rPr>
              <a:t>do </a:t>
            </a:r>
            <a:r>
              <a:rPr sz="1000" spc="-30" dirty="0">
                <a:latin typeface="Trebuchet MS"/>
                <a:cs typeface="Trebuchet MS"/>
              </a:rPr>
              <a:t>inventory </a:t>
            </a:r>
            <a:r>
              <a:rPr sz="1000" spc="-20" dirty="0">
                <a:latin typeface="Trebuchet MS"/>
                <a:cs typeface="Trebuchet MS"/>
              </a:rPr>
              <a:t>counts </a:t>
            </a:r>
            <a:r>
              <a:rPr sz="1000" spc="-10" dirty="0">
                <a:latin typeface="Trebuchet MS"/>
                <a:cs typeface="Trebuchet MS"/>
              </a:rPr>
              <a:t>and </a:t>
            </a:r>
            <a:r>
              <a:rPr sz="1000" spc="-29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ss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65" dirty="0">
                <a:latin typeface="Trebuchet MS"/>
                <a:cs typeface="Trebuchet MS"/>
              </a:rPr>
              <a:t>y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spcBef>
                <a:spcPts val="200"/>
              </a:spcBef>
              <a:buFont typeface="Franklin Gothic Medium"/>
              <a:buChar char="•"/>
              <a:tabLst>
                <a:tab pos="436245" algn="l"/>
              </a:tabLst>
            </a:pPr>
            <a:r>
              <a:rPr sz="1000" spc="-45" dirty="0">
                <a:latin typeface="Trebuchet MS"/>
                <a:cs typeface="Trebuchet MS"/>
              </a:rPr>
              <a:t>P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5" dirty="0">
                <a:latin typeface="Trebuchet MS"/>
                <a:cs typeface="Trebuchet MS"/>
              </a:rPr>
              <a:t>O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15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0" dirty="0">
                <a:latin typeface="Trebuchet MS"/>
                <a:cs typeface="Trebuchet MS"/>
              </a:rPr>
              <a:t>ll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5" dirty="0">
                <a:latin typeface="Trebuchet MS"/>
                <a:cs typeface="Trebuchet MS"/>
              </a:rPr>
              <a:t>&amp;</a:t>
            </a:r>
            <a:r>
              <a:rPr sz="1000" spc="-135" dirty="0">
                <a:latin typeface="Trebuchet MS"/>
                <a:cs typeface="Trebuchet MS"/>
              </a:rPr>
              <a:t> </a:t>
            </a:r>
            <a:r>
              <a:rPr sz="1000" spc="-130" dirty="0">
                <a:latin typeface="Trebuchet MS"/>
                <a:cs typeface="Trebuchet MS"/>
              </a:rPr>
              <a:t>T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25" dirty="0">
                <a:latin typeface="Trebuchet MS"/>
                <a:cs typeface="Trebuchet MS"/>
              </a:rPr>
              <a:t>k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z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-5" dirty="0">
                <a:latin typeface="Trebuchet MS"/>
                <a:cs typeface="Trebuchet MS"/>
              </a:rPr>
              <a:t>Changelog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-3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B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ea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-30" dirty="0">
                <a:latin typeface="Trebuchet MS"/>
                <a:cs typeface="Trebuchet MS"/>
              </a:rPr>
              <a:t>G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10" dirty="0">
                <a:latin typeface="Trebuchet MS"/>
                <a:cs typeface="Trebuchet MS"/>
              </a:rPr>
              <a:t>ob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P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5877" y="736476"/>
            <a:ext cx="2887345" cy="1369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Trebuchet MS"/>
                <a:cs typeface="Trebuchet MS"/>
              </a:rPr>
              <a:t>Paradise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POS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60" dirty="0">
                <a:latin typeface="Trebuchet MS"/>
                <a:cs typeface="Trebuchet MS"/>
              </a:rPr>
              <a:t>offers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cutting-edge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iOS-based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po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5" dirty="0">
                <a:latin typeface="Trebuchet MS"/>
                <a:cs typeface="Trebuchet MS"/>
              </a:rPr>
              <a:t>n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95" dirty="0">
                <a:latin typeface="Trebuchet MS"/>
                <a:cs typeface="Trebuchet MS"/>
              </a:rPr>
              <a:t>f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75" dirty="0">
                <a:latin typeface="Trebuchet MS"/>
                <a:cs typeface="Trebuchet MS"/>
              </a:rPr>
              <a:t>l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85" dirty="0">
                <a:latin typeface="Trebuchet MS"/>
                <a:cs typeface="Trebuchet MS"/>
              </a:rPr>
              <a:t>f</a:t>
            </a:r>
            <a:r>
              <a:rPr sz="1200" spc="-70" dirty="0">
                <a:latin typeface="Trebuchet MS"/>
                <a:cs typeface="Trebuchet MS"/>
              </a:rPr>
              <a:t>t</a:t>
            </a:r>
            <a:r>
              <a:rPr sz="1200" spc="-20" dirty="0">
                <a:latin typeface="Trebuchet MS"/>
                <a:cs typeface="Trebuchet MS"/>
              </a:rPr>
              <a:t>w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90" dirty="0">
                <a:latin typeface="Trebuchet MS"/>
                <a:cs typeface="Trebuchet MS"/>
              </a:rPr>
              <a:t>r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14" dirty="0">
                <a:latin typeface="Trebuchet MS"/>
                <a:cs typeface="Trebuchet MS"/>
              </a:rPr>
              <a:t>f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75" dirty="0">
                <a:latin typeface="Trebuchet MS"/>
                <a:cs typeface="Trebuchet MS"/>
              </a:rPr>
              <a:t>r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90" dirty="0">
                <a:latin typeface="Trebuchet MS"/>
                <a:cs typeface="Trebuchet MS"/>
              </a:rPr>
              <a:t>t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60" dirty="0">
                <a:latin typeface="Trebuchet MS"/>
                <a:cs typeface="Trebuchet MS"/>
              </a:rPr>
              <a:t>c</a:t>
            </a:r>
            <a:r>
              <a:rPr sz="1200" spc="10" dirty="0">
                <a:latin typeface="Trebuchet MS"/>
                <a:cs typeface="Trebuchet MS"/>
              </a:rPr>
              <a:t>hno</a:t>
            </a:r>
            <a:r>
              <a:rPr sz="1200" spc="-75" dirty="0">
                <a:latin typeface="Trebuchet MS"/>
                <a:cs typeface="Trebuchet MS"/>
              </a:rPr>
              <a:t>l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65" dirty="0">
                <a:latin typeface="Trebuchet MS"/>
                <a:cs typeface="Trebuchet MS"/>
              </a:rPr>
              <a:t>g</a:t>
            </a:r>
            <a:r>
              <a:rPr sz="1200" spc="-30" dirty="0">
                <a:latin typeface="Trebuchet MS"/>
                <a:cs typeface="Trebuchet MS"/>
              </a:rPr>
              <a:t>y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65" dirty="0">
                <a:latin typeface="Trebuchet MS"/>
                <a:cs typeface="Trebuchet MS"/>
              </a:rPr>
              <a:t>a</a:t>
            </a:r>
            <a:r>
              <a:rPr sz="1200" spc="-5" dirty="0">
                <a:latin typeface="Trebuchet MS"/>
                <a:cs typeface="Trebuchet MS"/>
              </a:rPr>
              <a:t>vv</a:t>
            </a:r>
            <a:r>
              <a:rPr sz="1200" spc="-20" dirty="0">
                <a:latin typeface="Trebuchet MS"/>
                <a:cs typeface="Trebuchet MS"/>
              </a:rPr>
              <a:t>y  </a:t>
            </a:r>
            <a:r>
              <a:rPr sz="1200" spc="-65" dirty="0">
                <a:latin typeface="Trebuchet MS"/>
                <a:cs typeface="Trebuchet MS"/>
              </a:rPr>
              <a:t>retailers </a:t>
            </a:r>
            <a:r>
              <a:rPr sz="1200" dirty="0">
                <a:latin typeface="Trebuchet MS"/>
                <a:cs typeface="Trebuchet MS"/>
              </a:rPr>
              <a:t>who </a:t>
            </a:r>
            <a:r>
              <a:rPr sz="1200" spc="-15" dirty="0">
                <a:latin typeface="Trebuchet MS"/>
                <a:cs typeface="Trebuchet MS"/>
              </a:rPr>
              <a:t>demand </a:t>
            </a:r>
            <a:r>
              <a:rPr sz="1200" spc="-55" dirty="0">
                <a:latin typeface="Trebuchet MS"/>
                <a:cs typeface="Trebuchet MS"/>
              </a:rPr>
              <a:t>a </a:t>
            </a:r>
            <a:r>
              <a:rPr sz="1200" spc="-40" dirty="0">
                <a:latin typeface="Trebuchet MS"/>
                <a:cs typeface="Trebuchet MS"/>
              </a:rPr>
              <a:t>best-in-class </a:t>
            </a:r>
            <a:r>
              <a:rPr sz="1200" spc="-30" dirty="0">
                <a:latin typeface="Trebuchet MS"/>
                <a:cs typeface="Trebuchet MS"/>
              </a:rPr>
              <a:t>mobile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75" dirty="0">
                <a:latin typeface="Trebuchet MS"/>
                <a:cs typeface="Trebuchet MS"/>
              </a:rPr>
              <a:t>l</a:t>
            </a:r>
            <a:r>
              <a:rPr sz="1200" spc="5" dirty="0">
                <a:latin typeface="Trebuchet MS"/>
                <a:cs typeface="Trebuchet MS"/>
              </a:rPr>
              <a:t>u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10" dirty="0">
                <a:latin typeface="Trebuchet MS"/>
                <a:cs typeface="Trebuchet MS"/>
              </a:rPr>
              <a:t>on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14" dirty="0">
                <a:latin typeface="Trebuchet MS"/>
                <a:cs typeface="Trebuchet MS"/>
              </a:rPr>
              <a:t>f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75" dirty="0">
                <a:latin typeface="Trebuchet MS"/>
                <a:cs typeface="Trebuchet MS"/>
              </a:rPr>
              <a:t>r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10" dirty="0">
                <a:latin typeface="Trebuchet MS"/>
                <a:cs typeface="Trebuchet MS"/>
              </a:rPr>
              <a:t>h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-75" dirty="0">
                <a:latin typeface="Trebuchet MS"/>
                <a:cs typeface="Trebuchet MS"/>
              </a:rPr>
              <a:t>r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b</a:t>
            </a:r>
            <a:r>
              <a:rPr sz="1200" spc="5" dirty="0">
                <a:latin typeface="Trebuchet MS"/>
                <a:cs typeface="Trebuchet MS"/>
              </a:rPr>
              <a:t>u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15" dirty="0">
                <a:latin typeface="Trebuchet MS"/>
                <a:cs typeface="Trebuchet MS"/>
              </a:rPr>
              <a:t>ss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-55" dirty="0">
                <a:latin typeface="Trebuchet MS"/>
                <a:cs typeface="Trebuchet MS"/>
              </a:rPr>
              <a:t>ee</a:t>
            </a:r>
            <a:r>
              <a:rPr sz="1200" spc="5" dirty="0">
                <a:latin typeface="Trebuchet MS"/>
                <a:cs typeface="Trebuchet MS"/>
              </a:rPr>
              <a:t>d</a:t>
            </a:r>
            <a:r>
              <a:rPr sz="1200" spc="-30" dirty="0">
                <a:latin typeface="Trebuchet MS"/>
                <a:cs typeface="Trebuchet MS"/>
              </a:rPr>
              <a:t>s</a:t>
            </a:r>
            <a:r>
              <a:rPr sz="1200" spc="-195" dirty="0">
                <a:latin typeface="Trebuchet MS"/>
                <a:cs typeface="Trebuchet MS"/>
              </a:rPr>
              <a:t>.</a:t>
            </a:r>
            <a:endParaRPr sz="1200">
              <a:latin typeface="Trebuchet MS"/>
              <a:cs typeface="Trebuchet MS"/>
            </a:endParaRPr>
          </a:p>
          <a:p>
            <a:pPr marL="443865" indent="-102870">
              <a:lnSpc>
                <a:spcPct val="100000"/>
              </a:lnSpc>
              <a:spcBef>
                <a:spcPts val="500"/>
              </a:spcBef>
              <a:buSzPct val="91666"/>
              <a:buFont typeface="Franklin Gothic Medium"/>
              <a:buChar char="•"/>
              <a:tabLst>
                <a:tab pos="444500" algn="l"/>
              </a:tabLst>
            </a:pP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-70" dirty="0">
                <a:latin typeface="Trebuchet MS"/>
                <a:cs typeface="Trebuchet MS"/>
              </a:rPr>
              <a:t>P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5" dirty="0">
                <a:latin typeface="Trebuchet MS"/>
                <a:cs typeface="Trebuchet MS"/>
              </a:rPr>
              <a:t>d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Rea</a:t>
            </a:r>
            <a:r>
              <a:rPr sz="1200" spc="5" dirty="0">
                <a:latin typeface="Trebuchet MS"/>
                <a:cs typeface="Trebuchet MS"/>
              </a:rPr>
              <a:t>d</a:t>
            </a:r>
            <a:r>
              <a:rPr sz="1200" spc="-30" dirty="0">
                <a:latin typeface="Trebuchet MS"/>
                <a:cs typeface="Trebuchet MS"/>
              </a:rPr>
              <a:t>y</a:t>
            </a:r>
            <a:endParaRPr sz="1200">
              <a:latin typeface="Trebuchet MS"/>
              <a:cs typeface="Trebuchet MS"/>
            </a:endParaRPr>
          </a:p>
          <a:p>
            <a:pPr marL="443865" indent="-102870">
              <a:lnSpc>
                <a:spcPct val="100000"/>
              </a:lnSpc>
              <a:buSzPct val="91666"/>
              <a:buFont typeface="Franklin Gothic Medium"/>
              <a:buChar char="•"/>
              <a:tabLst>
                <a:tab pos="444500" algn="l"/>
              </a:tabLst>
            </a:pPr>
            <a:r>
              <a:rPr sz="1200" spc="-55" dirty="0">
                <a:latin typeface="Trebuchet MS"/>
                <a:cs typeface="Trebuchet MS"/>
              </a:rPr>
              <a:t>Ea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30" dirty="0">
                <a:latin typeface="Trebuchet MS"/>
                <a:cs typeface="Trebuchet MS"/>
              </a:rPr>
              <a:t>y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90" dirty="0">
                <a:latin typeface="Trebuchet MS"/>
                <a:cs typeface="Trebuchet MS"/>
              </a:rPr>
              <a:t>t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65" dirty="0">
                <a:latin typeface="Trebuchet MS"/>
                <a:cs typeface="Trebuchet MS"/>
              </a:rPr>
              <a:t>L</a:t>
            </a:r>
            <a:r>
              <a:rPr sz="1200" spc="-55" dirty="0">
                <a:latin typeface="Trebuchet MS"/>
                <a:cs typeface="Trebuchet MS"/>
              </a:rPr>
              <a:t>ea</a:t>
            </a:r>
            <a:r>
              <a:rPr sz="1200" spc="-75" dirty="0">
                <a:latin typeface="Trebuchet MS"/>
                <a:cs typeface="Trebuchet MS"/>
              </a:rPr>
              <a:t>r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I</a:t>
            </a:r>
            <a:r>
              <a:rPr sz="1200" spc="5" dirty="0">
                <a:latin typeface="Trebuchet MS"/>
                <a:cs typeface="Trebuchet MS"/>
              </a:rPr>
              <a:t>n</a:t>
            </a:r>
            <a:r>
              <a:rPr sz="1200" spc="-90" dirty="0">
                <a:latin typeface="Trebuchet MS"/>
                <a:cs typeface="Trebuchet MS"/>
              </a:rPr>
              <a:t>t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40" dirty="0">
                <a:latin typeface="Trebuchet MS"/>
                <a:cs typeface="Trebuchet MS"/>
              </a:rPr>
              <a:t>r</a:t>
            </a:r>
            <a:r>
              <a:rPr sz="1200" spc="-95" dirty="0">
                <a:latin typeface="Trebuchet MS"/>
                <a:cs typeface="Trebuchet MS"/>
              </a:rPr>
              <a:t>f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70" dirty="0">
                <a:latin typeface="Trebuchet MS"/>
                <a:cs typeface="Trebuchet MS"/>
              </a:rPr>
              <a:t>c</a:t>
            </a:r>
            <a:r>
              <a:rPr sz="1200" spc="-55" dirty="0">
                <a:latin typeface="Trebuchet MS"/>
                <a:cs typeface="Trebuchet MS"/>
              </a:rPr>
              <a:t>e</a:t>
            </a:r>
            <a:endParaRPr sz="1200">
              <a:latin typeface="Trebuchet MS"/>
              <a:cs typeface="Trebuchet MS"/>
            </a:endParaRPr>
          </a:p>
          <a:p>
            <a:pPr marL="443865" indent="-102870">
              <a:lnSpc>
                <a:spcPct val="100000"/>
              </a:lnSpc>
              <a:buSzPct val="91666"/>
              <a:buFont typeface="Franklin Gothic Medium"/>
              <a:buChar char="•"/>
              <a:tabLst>
                <a:tab pos="444500" algn="l"/>
              </a:tabLst>
            </a:pPr>
            <a:r>
              <a:rPr sz="1200" spc="15" dirty="0">
                <a:latin typeface="Trebuchet MS"/>
                <a:cs typeface="Trebuchet MS"/>
              </a:rPr>
              <a:t>O</a:t>
            </a:r>
            <a:r>
              <a:rPr sz="1200" spc="5" dirty="0">
                <a:latin typeface="Trebuchet MS"/>
                <a:cs typeface="Trebuchet MS"/>
              </a:rPr>
              <a:t>u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5" dirty="0">
                <a:latin typeface="Trebuchet MS"/>
                <a:cs typeface="Trebuchet MS"/>
              </a:rPr>
              <a:t>d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65" dirty="0">
                <a:latin typeface="Trebuchet MS"/>
                <a:cs typeface="Trebuchet MS"/>
              </a:rPr>
              <a:t>g</a:t>
            </a:r>
            <a:r>
              <a:rPr sz="1200" spc="-160" dirty="0">
                <a:latin typeface="Trebuchet MS"/>
                <a:cs typeface="Trebuchet MS"/>
              </a:rPr>
              <a:t> </a:t>
            </a:r>
            <a:r>
              <a:rPr sz="1200" spc="-195" dirty="0">
                <a:latin typeface="Trebuchet MS"/>
                <a:cs typeface="Trebuchet MS"/>
              </a:rPr>
              <a:t>T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60" dirty="0">
                <a:latin typeface="Trebuchet MS"/>
                <a:cs typeface="Trebuchet MS"/>
              </a:rPr>
              <a:t>c</a:t>
            </a:r>
            <a:r>
              <a:rPr sz="1200" spc="10" dirty="0">
                <a:latin typeface="Trebuchet MS"/>
                <a:cs typeface="Trebuchet MS"/>
              </a:rPr>
              <a:t>h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S</a:t>
            </a:r>
            <a:r>
              <a:rPr sz="1200" spc="5" dirty="0">
                <a:latin typeface="Trebuchet MS"/>
                <a:cs typeface="Trebuchet MS"/>
              </a:rPr>
              <a:t>u</a:t>
            </a:r>
            <a:r>
              <a:rPr sz="1200" spc="10" dirty="0">
                <a:latin typeface="Trebuchet MS"/>
                <a:cs typeface="Trebuchet MS"/>
              </a:rPr>
              <a:t>ppo</a:t>
            </a:r>
            <a:r>
              <a:rPr sz="1200" spc="-50" dirty="0">
                <a:latin typeface="Trebuchet MS"/>
                <a:cs typeface="Trebuchet MS"/>
              </a:rPr>
              <a:t>r</a:t>
            </a:r>
            <a:r>
              <a:rPr sz="1200" spc="-80" dirty="0">
                <a:latin typeface="Trebuchet MS"/>
                <a:cs typeface="Trebuchet MS"/>
              </a:rPr>
              <a:t>t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17067" y="6463994"/>
            <a:ext cx="1736725" cy="850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25" dirty="0">
                <a:latin typeface="Trebuchet MS"/>
                <a:cs typeface="Trebuchet MS"/>
              </a:rPr>
              <a:t>B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70" dirty="0">
                <a:latin typeface="Trebuchet MS"/>
                <a:cs typeface="Trebuchet MS"/>
              </a:rPr>
              <a:t>tt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Re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5" dirty="0">
                <a:latin typeface="Trebuchet MS"/>
                <a:cs typeface="Trebuchet MS"/>
              </a:rPr>
              <a:t>Add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F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50" dirty="0">
                <a:latin typeface="Trebuchet MS"/>
                <a:cs typeface="Trebuchet MS"/>
              </a:rPr>
              <a:t>L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40" dirty="0">
                <a:latin typeface="Trebuchet MS"/>
                <a:cs typeface="Trebuchet MS"/>
              </a:rPr>
              <a:t>r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5" dirty="0">
                <a:latin typeface="Trebuchet MS"/>
                <a:cs typeface="Trebuchet MS"/>
              </a:rPr>
              <a:t>F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0" dirty="0">
                <a:latin typeface="Trebuchet MS"/>
                <a:cs typeface="Trebuchet MS"/>
              </a:rPr>
              <a:t>c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15" dirty="0">
                <a:latin typeface="Trebuchet MS"/>
                <a:cs typeface="Trebuchet MS"/>
              </a:rPr>
              <a:t>S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35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55" dirty="0">
                <a:latin typeface="Trebuchet MS"/>
                <a:cs typeface="Trebuchet MS"/>
              </a:rPr>
              <a:t>a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0" dirty="0">
                <a:latin typeface="Trebuchet MS"/>
                <a:cs typeface="Trebuchet MS"/>
              </a:rPr>
              <a:t>(</a:t>
            </a:r>
            <a:r>
              <a:rPr sz="1000" spc="-20" dirty="0">
                <a:latin typeface="Trebuchet MS"/>
                <a:cs typeface="Trebuchet MS"/>
              </a:rPr>
              <a:t>C</a:t>
            </a:r>
            <a:r>
              <a:rPr sz="1000" spc="-40" dirty="0">
                <a:latin typeface="Trebuchet MS"/>
                <a:cs typeface="Trebuchet MS"/>
              </a:rPr>
              <a:t>F</a:t>
            </a:r>
            <a:r>
              <a:rPr sz="1000" spc="40" dirty="0">
                <a:latin typeface="Trebuchet MS"/>
                <a:cs typeface="Trebuchet MS"/>
              </a:rPr>
              <a:t>D</a:t>
            </a:r>
            <a:r>
              <a:rPr sz="1000" spc="-85" dirty="0">
                <a:latin typeface="Trebuchet MS"/>
                <a:cs typeface="Trebuchet MS"/>
              </a:rPr>
              <a:t>)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92138" y="6463994"/>
            <a:ext cx="1083310" cy="850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25" dirty="0">
                <a:latin typeface="Trebuchet MS"/>
                <a:cs typeface="Trebuchet MS"/>
              </a:rPr>
              <a:t>Vendors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35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P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50" dirty="0">
                <a:latin typeface="Trebuchet MS"/>
                <a:cs typeface="Trebuchet MS"/>
              </a:rPr>
              <a:t>P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0" dirty="0">
                <a:latin typeface="Trebuchet MS"/>
                <a:cs typeface="Trebuchet MS"/>
              </a:rPr>
              <a:t>k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1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ll</a:t>
            </a:r>
            <a:r>
              <a:rPr sz="1000" dirty="0">
                <a:latin typeface="Trebuchet MS"/>
                <a:cs typeface="Trebuchet MS"/>
              </a:rPr>
              <a:t>o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I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35" dirty="0">
                <a:latin typeface="Trebuchet MS"/>
                <a:cs typeface="Trebuchet MS"/>
              </a:rPr>
              <a:t>B</a:t>
            </a:r>
            <a:r>
              <a:rPr sz="1000" spc="-85" dirty="0">
                <a:latin typeface="Trebuchet MS"/>
                <a:cs typeface="Trebuchet MS"/>
              </a:rPr>
              <a:t>T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10" dirty="0">
                <a:latin typeface="Trebuchet MS"/>
                <a:cs typeface="Trebuchet MS"/>
              </a:rPr>
              <a:t>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d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10998" y="4815083"/>
            <a:ext cx="3083560" cy="130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40" dirty="0">
                <a:latin typeface="Trebuchet MS"/>
                <a:cs typeface="Trebuchet MS"/>
              </a:rPr>
              <a:t>Taxing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your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items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isn’t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always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cut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and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5" dirty="0">
                <a:latin typeface="Trebuchet MS"/>
                <a:cs typeface="Trebuchet MS"/>
              </a:rPr>
              <a:t>dry,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especially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with </a:t>
            </a:r>
            <a:r>
              <a:rPr sz="1000" spc="-25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80" dirty="0">
                <a:latin typeface="Trebuchet MS"/>
                <a:cs typeface="Trebuchet MS"/>
              </a:rPr>
              <a:t>f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5" dirty="0">
                <a:latin typeface="Trebuchet MS"/>
                <a:cs typeface="Trebuchet MS"/>
              </a:rPr>
              <a:t>x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un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5" dirty="0">
                <a:latin typeface="Trebuchet MS"/>
                <a:cs typeface="Trebuchet MS"/>
              </a:rPr>
              <a:t>x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25" dirty="0">
                <a:latin typeface="Trebuchet MS"/>
                <a:cs typeface="Trebuchet MS"/>
              </a:rPr>
              <a:t>s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35" dirty="0">
                <a:latin typeface="Trebuchet MS"/>
                <a:cs typeface="Trebuchet MS"/>
              </a:rPr>
              <a:t>e  </a:t>
            </a:r>
            <a:r>
              <a:rPr sz="1000" spc="-30" dirty="0">
                <a:latin typeface="Trebuchet MS"/>
                <a:cs typeface="Trebuchet MS"/>
              </a:rPr>
              <a:t>P</a:t>
            </a:r>
            <a:r>
              <a:rPr sz="1000" spc="15" dirty="0">
                <a:latin typeface="Trebuchet MS"/>
                <a:cs typeface="Trebuchet MS"/>
              </a:rPr>
              <a:t>O</a:t>
            </a:r>
            <a:r>
              <a:rPr sz="1000" spc="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20" dirty="0">
                <a:latin typeface="Trebuchet MS"/>
                <a:cs typeface="Trebuchet MS"/>
              </a:rPr>
              <a:t>v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80" dirty="0">
                <a:latin typeface="Trebuchet MS"/>
                <a:cs typeface="Trebuchet MS"/>
              </a:rPr>
              <a:t>f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40" dirty="0">
                <a:latin typeface="Trebuchet MS"/>
                <a:cs typeface="Trebuchet MS"/>
              </a:rPr>
              <a:t>x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op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55" dirty="0">
                <a:latin typeface="Trebuchet MS"/>
                <a:cs typeface="Trebuchet MS"/>
              </a:rPr>
              <a:t>r 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25" dirty="0">
                <a:latin typeface="Trebuchet MS"/>
                <a:cs typeface="Trebuchet MS"/>
              </a:rPr>
              <a:t>s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spcBef>
                <a:spcPts val="20"/>
              </a:spcBef>
              <a:buFont typeface="Franklin Gothic Medium"/>
              <a:buChar char="•"/>
              <a:tabLst>
                <a:tab pos="436245" algn="l"/>
              </a:tabLst>
            </a:pPr>
            <a:r>
              <a:rPr sz="1000" spc="10" dirty="0">
                <a:latin typeface="Trebuchet MS"/>
                <a:cs typeface="Trebuchet MS"/>
              </a:rPr>
              <a:t>S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ar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35" dirty="0">
                <a:latin typeface="Trebuchet MS"/>
                <a:cs typeface="Trebuchet MS"/>
              </a:rPr>
              <a:t> </a:t>
            </a:r>
            <a:r>
              <a:rPr sz="1000" spc="-15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40" dirty="0">
                <a:latin typeface="Trebuchet MS"/>
                <a:cs typeface="Trebuchet MS"/>
              </a:rPr>
              <a:t>x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95" dirty="0">
                <a:latin typeface="Trebuchet MS"/>
                <a:cs typeface="Trebuchet MS"/>
              </a:rPr>
              <a:t>M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35" dirty="0">
                <a:latin typeface="Trebuchet MS"/>
                <a:cs typeface="Trebuchet MS"/>
              </a:rPr>
              <a:t> </a:t>
            </a:r>
            <a:r>
              <a:rPr sz="1000" spc="-15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40" dirty="0">
                <a:latin typeface="Trebuchet MS"/>
                <a:cs typeface="Trebuchet MS"/>
              </a:rPr>
              <a:t>x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R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10" dirty="0">
                <a:latin typeface="Trebuchet MS"/>
                <a:cs typeface="Trebuchet MS"/>
              </a:rPr>
              <a:t>S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135" dirty="0">
                <a:latin typeface="Trebuchet MS"/>
                <a:cs typeface="Trebuchet MS"/>
              </a:rPr>
              <a:t> </a:t>
            </a:r>
            <a:r>
              <a:rPr sz="1000" spc="-15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40" dirty="0">
                <a:latin typeface="Trebuchet MS"/>
                <a:cs typeface="Trebuchet MS"/>
              </a:rPr>
              <a:t>x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-15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40" dirty="0">
                <a:latin typeface="Trebuchet MS"/>
                <a:cs typeface="Trebuchet MS"/>
              </a:rPr>
              <a:t>x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R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5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98507" y="959402"/>
            <a:ext cx="30327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6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P</a:t>
            </a:r>
            <a:r>
              <a:rPr sz="1000" spc="15" dirty="0">
                <a:latin typeface="Trebuchet MS"/>
                <a:cs typeface="Trebuchet MS"/>
              </a:rPr>
              <a:t>O</a:t>
            </a:r>
            <a:r>
              <a:rPr sz="1000" spc="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80" dirty="0">
                <a:latin typeface="Trebuchet MS"/>
                <a:cs typeface="Trebuchet MS"/>
              </a:rPr>
              <a:t>f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-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55" dirty="0">
                <a:latin typeface="Trebuchet MS"/>
                <a:cs typeface="Trebuchet MS"/>
              </a:rPr>
              <a:t>a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40" dirty="0">
                <a:latin typeface="Trebuchet MS"/>
                <a:cs typeface="Trebuchet MS"/>
              </a:rPr>
              <a:t>g</a:t>
            </a:r>
            <a:r>
              <a:rPr sz="1000" spc="-145" dirty="0">
                <a:latin typeface="Trebuchet MS"/>
                <a:cs typeface="Trebuchet MS"/>
              </a:rPr>
              <a:t>,  </a:t>
            </a:r>
            <a:r>
              <a:rPr sz="1000" dirty="0">
                <a:latin typeface="Trebuchet MS"/>
                <a:cs typeface="Trebuchet MS"/>
              </a:rPr>
              <a:t>so </a:t>
            </a:r>
            <a:r>
              <a:rPr sz="1000" spc="-50" dirty="0">
                <a:latin typeface="Trebuchet MS"/>
                <a:cs typeface="Trebuchet MS"/>
              </a:rPr>
              <a:t>credit </a:t>
            </a:r>
            <a:r>
              <a:rPr sz="1000" spc="-40" dirty="0">
                <a:latin typeface="Trebuchet MS"/>
                <a:cs typeface="Trebuchet MS"/>
              </a:rPr>
              <a:t>card data </a:t>
            </a:r>
            <a:r>
              <a:rPr sz="1000" spc="-35" dirty="0">
                <a:latin typeface="Trebuchet MS"/>
                <a:cs typeface="Trebuchet MS"/>
              </a:rPr>
              <a:t>never </a:t>
            </a:r>
            <a:r>
              <a:rPr sz="1000" spc="-30" dirty="0">
                <a:latin typeface="Trebuchet MS"/>
                <a:cs typeface="Trebuchet MS"/>
              </a:rPr>
              <a:t>hits </a:t>
            </a:r>
            <a:r>
              <a:rPr sz="1000" spc="-35" dirty="0">
                <a:latin typeface="Trebuchet MS"/>
                <a:cs typeface="Trebuchet MS"/>
              </a:rPr>
              <a:t>the </a:t>
            </a:r>
            <a:r>
              <a:rPr sz="1000" spc="-40" dirty="0">
                <a:latin typeface="Trebuchet MS"/>
                <a:cs typeface="Trebuchet MS"/>
              </a:rPr>
              <a:t>POS; </a:t>
            </a:r>
            <a:r>
              <a:rPr sz="1000" spc="-60" dirty="0">
                <a:latin typeface="Trebuchet MS"/>
                <a:cs typeface="Trebuchet MS"/>
              </a:rPr>
              <a:t>it </a:t>
            </a:r>
            <a:r>
              <a:rPr sz="1000" spc="-55" dirty="0">
                <a:latin typeface="Trebuchet MS"/>
                <a:cs typeface="Trebuchet MS"/>
              </a:rPr>
              <a:t>all </a:t>
            </a:r>
            <a:r>
              <a:rPr sz="1000" spc="-35" dirty="0">
                <a:latin typeface="Trebuchet MS"/>
                <a:cs typeface="Trebuchet MS"/>
              </a:rPr>
              <a:t>stays </a:t>
            </a:r>
            <a:r>
              <a:rPr sz="1000" spc="-25" dirty="0">
                <a:latin typeface="Trebuchet MS"/>
                <a:cs typeface="Trebuchet MS"/>
              </a:rPr>
              <a:t>in </a:t>
            </a:r>
            <a:r>
              <a:rPr sz="1000" spc="-35" dirty="0">
                <a:latin typeface="Trebuchet MS"/>
                <a:cs typeface="Trebuchet MS"/>
              </a:rPr>
              <a:t>the </a:t>
            </a:r>
            <a:r>
              <a:rPr sz="1000" spc="-3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l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r>
              <a:rPr sz="1000" spc="-135" dirty="0">
                <a:latin typeface="Trebuchet MS"/>
                <a:cs typeface="Trebuchet MS"/>
              </a:rPr>
              <a:t> </a:t>
            </a:r>
            <a:r>
              <a:rPr sz="1000" spc="-95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ea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35" dirty="0">
                <a:latin typeface="Trebuchet MS"/>
                <a:cs typeface="Trebuchet MS"/>
              </a:rPr>
              <a:t>a  </a:t>
            </a:r>
            <a:r>
              <a:rPr sz="1000" spc="-30" dirty="0">
                <a:latin typeface="Trebuchet MS"/>
                <a:cs typeface="Trebuchet MS"/>
              </a:rPr>
              <a:t>breaches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and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you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have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secure,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encrypted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transactions.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99991" y="959402"/>
            <a:ext cx="3122295" cy="1460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spc="-35" dirty="0">
                <a:latin typeface="Trebuchet MS"/>
                <a:cs typeface="Trebuchet MS"/>
              </a:rPr>
              <a:t>K</a:t>
            </a:r>
            <a:r>
              <a:rPr sz="1000" spc="-45" dirty="0">
                <a:latin typeface="Trebuchet MS"/>
                <a:cs typeface="Trebuchet MS"/>
              </a:rPr>
              <a:t>ee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tr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80" dirty="0">
                <a:latin typeface="Trebuchet MS"/>
                <a:cs typeface="Trebuchet MS"/>
              </a:rPr>
              <a:t>f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dirty="0">
                <a:latin typeface="Trebuchet MS"/>
                <a:cs typeface="Trebuchet MS"/>
              </a:rPr>
              <a:t>h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f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po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80" dirty="0">
                <a:latin typeface="Trebuchet MS"/>
                <a:cs typeface="Trebuchet MS"/>
              </a:rPr>
              <a:t>f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35" dirty="0">
                <a:latin typeface="Trebuchet MS"/>
                <a:cs typeface="Trebuchet MS"/>
              </a:rPr>
              <a:t>e  </a:t>
            </a:r>
            <a:r>
              <a:rPr sz="1000" dirty="0">
                <a:latin typeface="Trebuchet MS"/>
                <a:cs typeface="Trebuchet MS"/>
              </a:rPr>
              <a:t>so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you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can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track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customer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spending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habits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and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keep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track </a:t>
            </a:r>
            <a:r>
              <a:rPr sz="1000" spc="-5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of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their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previous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orders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with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their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ticket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history.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Store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your </a:t>
            </a:r>
            <a:r>
              <a:rPr sz="1000" spc="-2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customers’</a:t>
            </a:r>
            <a:r>
              <a:rPr sz="1000" spc="-18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credit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card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15" dirty="0">
                <a:latin typeface="Trebuchet MS"/>
                <a:cs typeface="Trebuchet MS"/>
              </a:rPr>
              <a:t>numbers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for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House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Accounts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so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that </a:t>
            </a:r>
            <a:r>
              <a:rPr sz="1000" spc="-2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cc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a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20" dirty="0">
                <a:latin typeface="Trebuchet MS"/>
                <a:cs typeface="Trebuchet MS"/>
              </a:rPr>
              <a:t>r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spcBef>
                <a:spcPts val="20"/>
              </a:spcBef>
              <a:buFont typeface="Franklin Gothic Medium"/>
              <a:buChar char="•"/>
              <a:tabLst>
                <a:tab pos="436245" algn="l"/>
              </a:tabLst>
            </a:pPr>
            <a:r>
              <a:rPr sz="1000" spc="-5" dirty="0">
                <a:latin typeface="Trebuchet MS"/>
                <a:cs typeface="Trebuchet MS"/>
              </a:rPr>
              <a:t>H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cc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-35" dirty="0">
                <a:latin typeface="Trebuchet MS"/>
                <a:cs typeface="Trebuchet MS"/>
              </a:rPr>
              <a:t>L</a:t>
            </a:r>
            <a:r>
              <a:rPr sz="1000" spc="-55" dirty="0">
                <a:latin typeface="Trebuchet MS"/>
                <a:cs typeface="Trebuchet MS"/>
              </a:rPr>
              <a:t>a</a:t>
            </a:r>
            <a:r>
              <a:rPr sz="1000" spc="-30" dirty="0">
                <a:latin typeface="Trebuchet MS"/>
                <a:cs typeface="Trebuchet MS"/>
              </a:rPr>
              <a:t>y</a:t>
            </a:r>
            <a:r>
              <a:rPr sz="1000" spc="-55" dirty="0">
                <a:latin typeface="Trebuchet MS"/>
                <a:cs typeface="Trebuchet MS"/>
              </a:rPr>
              <a:t>a</a:t>
            </a:r>
            <a:r>
              <a:rPr sz="1000" spc="-15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a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-50" dirty="0">
                <a:latin typeface="Trebuchet MS"/>
                <a:cs typeface="Trebuchet MS"/>
              </a:rPr>
              <a:t>L</a:t>
            </a:r>
            <a:r>
              <a:rPr sz="1000" dirty="0">
                <a:latin typeface="Trebuchet MS"/>
                <a:cs typeface="Trebuchet MS"/>
              </a:rPr>
              <a:t>o</a:t>
            </a:r>
            <a:r>
              <a:rPr sz="1000" spc="-30" dirty="0">
                <a:latin typeface="Trebuchet MS"/>
                <a:cs typeface="Trebuchet MS"/>
              </a:rPr>
              <a:t>y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endParaRPr sz="1000">
              <a:latin typeface="Trebuchet MS"/>
              <a:cs typeface="Trebuchet MS"/>
            </a:endParaRPr>
          </a:p>
          <a:p>
            <a:pPr marL="435609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5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nd</a:t>
            </a:r>
            <a:r>
              <a:rPr sz="1000" spc="-30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25" dirty="0">
                <a:latin typeface="Trebuchet MS"/>
                <a:cs typeface="Trebuchet MS"/>
              </a:rPr>
              <a:t>B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45" dirty="0">
                <a:latin typeface="Trebuchet MS"/>
                <a:cs typeface="Trebuchet MS"/>
              </a:rPr>
              <a:t>e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00764" y="6799316"/>
            <a:ext cx="141986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35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55" dirty="0">
                <a:latin typeface="Trebuchet MS"/>
                <a:cs typeface="Trebuchet MS"/>
              </a:rPr>
              <a:t>a</a:t>
            </a:r>
            <a:r>
              <a:rPr sz="1000" spc="-25" dirty="0">
                <a:latin typeface="Trebuchet MS"/>
                <a:cs typeface="Trebuchet MS"/>
              </a:rPr>
              <a:t>y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45" dirty="0">
                <a:latin typeface="Trebuchet MS"/>
                <a:cs typeface="Trebuchet MS"/>
              </a:rPr>
              <a:t>Re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I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B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10" dirty="0">
                <a:latin typeface="Trebuchet MS"/>
                <a:cs typeface="Trebuchet MS"/>
              </a:rPr>
              <a:t>Q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B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99227" y="3701584"/>
            <a:ext cx="29959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30" dirty="0">
                <a:latin typeface="Trebuchet MS"/>
                <a:cs typeface="Trebuchet MS"/>
              </a:rPr>
              <a:t>O</a:t>
            </a:r>
            <a:r>
              <a:rPr sz="1000" spc="-80" dirty="0">
                <a:latin typeface="Trebuchet MS"/>
                <a:cs typeface="Trebuchet MS"/>
              </a:rPr>
              <a:t>f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ft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z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w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0" dirty="0">
                <a:latin typeface="Trebuchet MS"/>
                <a:cs typeface="Trebuchet MS"/>
              </a:rPr>
              <a:t>ll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10" dirty="0">
                <a:latin typeface="Trebuchet MS"/>
                <a:cs typeface="Trebuchet MS"/>
              </a:rPr>
              <a:t>s 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v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z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dirty="0">
                <a:latin typeface="Trebuchet MS"/>
                <a:cs typeface="Trebuchet MS"/>
              </a:rPr>
              <a:t>o</a:t>
            </a:r>
            <a:r>
              <a:rPr sz="1000" spc="-30" dirty="0">
                <a:latin typeface="Trebuchet MS"/>
                <a:cs typeface="Trebuchet MS"/>
              </a:rPr>
              <a:t>y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145" dirty="0">
                <a:latin typeface="Trebuchet MS"/>
                <a:cs typeface="Trebuchet MS"/>
              </a:rPr>
              <a:t>.  </a:t>
            </a:r>
            <a:r>
              <a:rPr sz="1000" dirty="0">
                <a:latin typeface="Trebuchet MS"/>
                <a:cs typeface="Trebuchet MS"/>
              </a:rPr>
              <a:t>Assign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point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value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for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each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dollar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spent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to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reward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your </a:t>
            </a:r>
            <a:r>
              <a:rPr sz="1000" spc="-2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5" dirty="0">
                <a:latin typeface="Trebuchet MS"/>
                <a:cs typeface="Trebuchet MS"/>
              </a:rPr>
              <a:t>d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99227" y="5411478"/>
            <a:ext cx="182943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790" indent="-85725">
              <a:lnSpc>
                <a:spcPct val="100000"/>
              </a:lnSpc>
              <a:spcBef>
                <a:spcPts val="100"/>
              </a:spcBef>
              <a:buSzPct val="90000"/>
              <a:buFont typeface="Franklin Gothic Medium"/>
              <a:buChar char="•"/>
              <a:tabLst>
                <a:tab pos="98425" algn="l"/>
              </a:tabLst>
            </a:pPr>
            <a:r>
              <a:rPr sz="1000" spc="-5" dirty="0">
                <a:latin typeface="Trebuchet MS"/>
                <a:cs typeface="Trebuchet MS"/>
              </a:rPr>
              <a:t>H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185" dirty="0">
                <a:latin typeface="Trebuchet MS"/>
                <a:cs typeface="Trebuchet MS"/>
              </a:rPr>
              <a:t>/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Re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97790" indent="-85725">
              <a:lnSpc>
                <a:spcPct val="100000"/>
              </a:lnSpc>
              <a:buSzPct val="90000"/>
              <a:buFont typeface="Franklin Gothic Medium"/>
              <a:buChar char="•"/>
              <a:tabLst>
                <a:tab pos="98425" algn="l"/>
              </a:tabLst>
            </a:pPr>
            <a:r>
              <a:rPr sz="1000" spc="-45" dirty="0">
                <a:latin typeface="Trebuchet MS"/>
                <a:cs typeface="Trebuchet MS"/>
              </a:rPr>
              <a:t>Re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10" dirty="0">
                <a:latin typeface="Trebuchet MS"/>
                <a:cs typeface="Trebuchet MS"/>
              </a:rPr>
              <a:t>po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97790" indent="-85725">
              <a:lnSpc>
                <a:spcPct val="100000"/>
              </a:lnSpc>
              <a:buSzPct val="90000"/>
              <a:buFont typeface="Franklin Gothic Medium"/>
              <a:buChar char="•"/>
              <a:tabLst>
                <a:tab pos="98425" algn="l"/>
              </a:tabLst>
            </a:pPr>
            <a:r>
              <a:rPr sz="1000" spc="105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mum</a:t>
            </a:r>
            <a:r>
              <a:rPr sz="1000" spc="-185" dirty="0">
                <a:latin typeface="Trebuchet MS"/>
                <a:cs typeface="Trebuchet MS"/>
              </a:rPr>
              <a:t>/</a:t>
            </a:r>
            <a:r>
              <a:rPr sz="1000" spc="1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40" dirty="0">
                <a:latin typeface="Trebuchet MS"/>
                <a:cs typeface="Trebuchet MS"/>
              </a:rPr>
              <a:t>x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mum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Re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ee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97790" indent="-85725">
              <a:lnSpc>
                <a:spcPct val="100000"/>
              </a:lnSpc>
              <a:buSzPct val="90000"/>
              <a:buFont typeface="Franklin Gothic Medium"/>
              <a:buChar char="•"/>
              <a:tabLst>
                <a:tab pos="98425" algn="l"/>
              </a:tabLst>
            </a:pPr>
            <a:r>
              <a:rPr sz="1000" spc="-30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Re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97790" indent="-85725">
              <a:lnSpc>
                <a:spcPct val="100000"/>
              </a:lnSpc>
              <a:buSzPct val="90000"/>
              <a:buFont typeface="Franklin Gothic Medium"/>
              <a:buChar char="•"/>
              <a:tabLst>
                <a:tab pos="98425" algn="l"/>
              </a:tabLst>
            </a:pPr>
            <a:r>
              <a:rPr sz="1000" spc="-45" dirty="0">
                <a:latin typeface="Trebuchet MS"/>
                <a:cs typeface="Trebuchet MS"/>
              </a:rPr>
              <a:t>Re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n</a:t>
            </a:r>
            <a:r>
              <a:rPr sz="1000" spc="-20" dirty="0">
                <a:latin typeface="Trebuchet MS"/>
                <a:cs typeface="Trebuchet MS"/>
              </a:rPr>
              <a:t>v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40" dirty="0">
                <a:latin typeface="Trebuchet MS"/>
                <a:cs typeface="Trebuchet MS"/>
              </a:rPr>
              <a:t>r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endParaRPr sz="1000">
              <a:latin typeface="Trebuchet MS"/>
              <a:cs typeface="Trebuchet MS"/>
            </a:endParaRPr>
          </a:p>
          <a:p>
            <a:pPr marL="97790" indent="-85725">
              <a:lnSpc>
                <a:spcPct val="100000"/>
              </a:lnSpc>
              <a:buSzPct val="90000"/>
              <a:buFont typeface="Franklin Gothic Medium"/>
              <a:buChar char="•"/>
              <a:tabLst>
                <a:tab pos="98425" algn="l"/>
              </a:tabLst>
            </a:pPr>
            <a:r>
              <a:rPr sz="1000" spc="95" dirty="0">
                <a:latin typeface="Trebuchet MS"/>
                <a:cs typeface="Trebuchet MS"/>
              </a:rPr>
              <a:t>M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5" dirty="0">
                <a:latin typeface="Trebuchet MS"/>
                <a:cs typeface="Trebuchet MS"/>
              </a:rPr>
              <a:t>&amp;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R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00359" y="2013933"/>
            <a:ext cx="29819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45" dirty="0">
                <a:latin typeface="Trebuchet MS"/>
                <a:cs typeface="Trebuchet MS"/>
              </a:rPr>
              <a:t>Ea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dirty="0">
                <a:latin typeface="Trebuchet MS"/>
                <a:cs typeface="Trebuchet MS"/>
              </a:rPr>
              <a:t>p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5" dirty="0">
                <a:latin typeface="Trebuchet MS"/>
                <a:cs typeface="Trebuchet MS"/>
              </a:rPr>
              <a:t>o  </a:t>
            </a:r>
            <a:r>
              <a:rPr sz="1000" spc="-5" dirty="0">
                <a:latin typeface="Trebuchet MS"/>
                <a:cs typeface="Trebuchet MS"/>
              </a:rPr>
              <a:t>you </a:t>
            </a:r>
            <a:r>
              <a:rPr sz="1000" spc="-50" dirty="0">
                <a:latin typeface="Trebuchet MS"/>
                <a:cs typeface="Trebuchet MS"/>
              </a:rPr>
              <a:t>don’t </a:t>
            </a:r>
            <a:r>
              <a:rPr sz="1000" spc="-30" dirty="0">
                <a:latin typeface="Trebuchet MS"/>
                <a:cs typeface="Trebuchet MS"/>
              </a:rPr>
              <a:t>have </a:t>
            </a:r>
            <a:r>
              <a:rPr sz="1000" spc="-35" dirty="0">
                <a:latin typeface="Trebuchet MS"/>
                <a:cs typeface="Trebuchet MS"/>
              </a:rPr>
              <a:t>to </a:t>
            </a:r>
            <a:r>
              <a:rPr sz="1000" spc="-25" dirty="0">
                <a:latin typeface="Trebuchet MS"/>
                <a:cs typeface="Trebuchet MS"/>
              </a:rPr>
              <a:t>worry </a:t>
            </a:r>
            <a:r>
              <a:rPr sz="1000" spc="-20" dirty="0">
                <a:latin typeface="Trebuchet MS"/>
                <a:cs typeface="Trebuchet MS"/>
              </a:rPr>
              <a:t>about </a:t>
            </a:r>
            <a:r>
              <a:rPr sz="1000" spc="-30" dirty="0">
                <a:latin typeface="Trebuchet MS"/>
                <a:cs typeface="Trebuchet MS"/>
              </a:rPr>
              <a:t>manually </a:t>
            </a:r>
            <a:r>
              <a:rPr sz="1000" spc="-15" dirty="0">
                <a:latin typeface="Trebuchet MS"/>
                <a:cs typeface="Trebuchet MS"/>
              </a:rPr>
              <a:t>applying </a:t>
            </a:r>
            <a:r>
              <a:rPr sz="1000" spc="-20" dirty="0">
                <a:latin typeface="Trebuchet MS"/>
                <a:cs typeface="Trebuchet MS"/>
              </a:rPr>
              <a:t>your </a:t>
            </a:r>
            <a:r>
              <a:rPr sz="1000" spc="-2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25" dirty="0">
                <a:latin typeface="Trebuchet MS"/>
                <a:cs typeface="Trebuchet MS"/>
              </a:rPr>
              <a:t>s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329537" y="2654018"/>
            <a:ext cx="1229995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15" dirty="0">
                <a:latin typeface="Trebuchet MS"/>
                <a:cs typeface="Trebuchet MS"/>
              </a:rPr>
              <a:t>S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105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40" dirty="0">
                <a:latin typeface="Trebuchet MS"/>
                <a:cs typeface="Trebuchet MS"/>
              </a:rPr>
              <a:t>x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5" dirty="0">
                <a:latin typeface="Trebuchet MS"/>
                <a:cs typeface="Trebuchet MS"/>
              </a:rPr>
              <a:t>&amp;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0" dirty="0">
                <a:latin typeface="Trebuchet MS"/>
                <a:cs typeface="Trebuchet MS"/>
              </a:rPr>
              <a:t>M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P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endParaRPr sz="1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393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Franklin Gothic Medium</vt:lpstr>
      <vt:lpstr>Trebuchet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2024-03-13T15:49:00Z</dcterms:created>
  <dcterms:modified xsi:type="dcterms:W3CDTF">2024-03-14T14:37:38Z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2016-03-30T00:00:00Z</vt:filetime>
  </property>
  <property fmtid="{D5CDD505-2E9C-101B-9397-08002B2CF9AE}" pid="3" name="Creator">
    <vt:lpwstr>Adobe Photoshop CC 2019 (Windows)</vt:lpwstr>
  </property>
  <property fmtid="{D5CDD505-2E9C-101B-9397-08002B2CF9AE}" pid="4" name="LastSaved">
    <vt:filetime>2024-03-13T00:00:00Z</vt:filetime>
  </property>
</Properties>
</file>