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287000" cy="8001000"/>
  <p:notesSz cx="10287000" cy="8001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F40BDC-FBBB-4EB9-BC35-A03B390D89AB}" v="2" dt="2024-03-14T14:38:29.32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50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4AF40BDC-FBBB-4EB9-BC35-A03B390D89AB}"/>
    <pc:docChg chg="modSld">
      <pc:chgData name="Jon Bomser" userId="7351062b-4bb3-44eb-8fc3-7479f54a1811" providerId="ADAL" clId="{4AF40BDC-FBBB-4EB9-BC35-A03B390D89AB}" dt="2024-03-14T14:38:37.757" v="53" actId="20577"/>
      <pc:docMkLst>
        <pc:docMk/>
      </pc:docMkLst>
      <pc:sldChg chg="addSp modSp mod">
        <pc:chgData name="Jon Bomser" userId="7351062b-4bb3-44eb-8fc3-7479f54a1811" providerId="ADAL" clId="{4AF40BDC-FBBB-4EB9-BC35-A03B390D89AB}" dt="2024-03-14T14:38:37.757" v="53" actId="20577"/>
        <pc:sldMkLst>
          <pc:docMk/>
          <pc:sldMk cId="0" sldId="256"/>
        </pc:sldMkLst>
        <pc:spChg chg="add mod">
          <ac:chgData name="Jon Bomser" userId="7351062b-4bb3-44eb-8fc3-7479f54a1811" providerId="ADAL" clId="{4AF40BDC-FBBB-4EB9-BC35-A03B390D89AB}" dt="2024-03-14T14:38:08.553" v="2" actId="208"/>
          <ac:spMkLst>
            <pc:docMk/>
            <pc:sldMk cId="0" sldId="256"/>
            <ac:spMk id="3" creationId="{C4EDD18B-0ACA-71D0-102C-A290C28C7689}"/>
          </ac:spMkLst>
        </pc:spChg>
        <pc:spChg chg="add mod">
          <ac:chgData name="Jon Bomser" userId="7351062b-4bb3-44eb-8fc3-7479f54a1811" providerId="ADAL" clId="{4AF40BDC-FBBB-4EB9-BC35-A03B390D89AB}" dt="2024-03-14T14:38:27.481" v="36" actId="1076"/>
          <ac:spMkLst>
            <pc:docMk/>
            <pc:sldMk cId="0" sldId="256"/>
            <ac:spMk id="4" creationId="{B8998A90-F7C7-3007-1492-F8C9C295FE78}"/>
          </ac:spMkLst>
        </pc:spChg>
        <pc:spChg chg="add mod">
          <ac:chgData name="Jon Bomser" userId="7351062b-4bb3-44eb-8fc3-7479f54a1811" providerId="ADAL" clId="{4AF40BDC-FBBB-4EB9-BC35-A03B390D89AB}" dt="2024-03-14T14:38:37.757" v="53" actId="20577"/>
          <ac:spMkLst>
            <pc:docMk/>
            <pc:sldMk cId="0" sldId="256"/>
            <ac:spMk id="5" creationId="{0DEB2456-60FE-D8E8-3896-ED18479DEC6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71525" y="2480310"/>
            <a:ext cx="8743950" cy="1680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43050" y="4480560"/>
            <a:ext cx="7200900" cy="2000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4350" y="1840230"/>
            <a:ext cx="4474845" cy="5280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297805" y="1840230"/>
            <a:ext cx="4474845" cy="5280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0043232" cy="8001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4952996"/>
            <a:ext cx="3505195" cy="304800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857293"/>
            <a:ext cx="3646269" cy="314370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5084064"/>
            <a:ext cx="3505195" cy="291693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626612" y="0"/>
            <a:ext cx="4590280" cy="390143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980174" y="0"/>
            <a:ext cx="3855727" cy="361187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626612" y="0"/>
            <a:ext cx="4632951" cy="400202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787894" y="0"/>
            <a:ext cx="2990083" cy="2840742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260597" y="0"/>
            <a:ext cx="3883142" cy="35752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4350" y="320040"/>
            <a:ext cx="9258300" cy="1280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4350" y="1840230"/>
            <a:ext cx="9258300" cy="5280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97580" y="7440930"/>
            <a:ext cx="3291840" cy="400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14350" y="7440930"/>
            <a:ext cx="2366010" cy="400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406640" y="7440930"/>
            <a:ext cx="2366010" cy="400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8963" y="970354"/>
            <a:ext cx="3046095" cy="3378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45" dirty="0">
                <a:latin typeface="Trebuchet MS"/>
                <a:cs typeface="Trebuchet MS"/>
              </a:rPr>
              <a:t>Paradise </a:t>
            </a:r>
            <a:r>
              <a:rPr sz="1100" dirty="0">
                <a:latin typeface="Trebuchet MS"/>
                <a:cs typeface="Trebuchet MS"/>
              </a:rPr>
              <a:t>POS </a:t>
            </a:r>
            <a:r>
              <a:rPr sz="1100" spc="-30" dirty="0">
                <a:latin typeface="Trebuchet MS"/>
                <a:cs typeface="Trebuchet MS"/>
              </a:rPr>
              <a:t>enables </a:t>
            </a:r>
            <a:r>
              <a:rPr sz="1100" spc="-10" dirty="0">
                <a:latin typeface="Trebuchet MS"/>
                <a:cs typeface="Trebuchet MS"/>
              </a:rPr>
              <a:t>you </a:t>
            </a:r>
            <a:r>
              <a:rPr sz="1100" spc="-35" dirty="0">
                <a:latin typeface="Trebuchet MS"/>
                <a:cs typeface="Trebuchet MS"/>
              </a:rPr>
              <a:t>to </a:t>
            </a:r>
            <a:r>
              <a:rPr sz="1100" spc="-45" dirty="0">
                <a:latin typeface="Trebuchet MS"/>
                <a:cs typeface="Trebuchet MS"/>
              </a:rPr>
              <a:t>easily </a:t>
            </a:r>
            <a:r>
              <a:rPr sz="1100" spc="-65" dirty="0">
                <a:latin typeface="Trebuchet MS"/>
                <a:cs typeface="Trebuchet MS"/>
              </a:rPr>
              <a:t>access, </a:t>
            </a:r>
            <a:r>
              <a:rPr sz="1100" spc="-55" dirty="0">
                <a:latin typeface="Trebuchet MS"/>
                <a:cs typeface="Trebuchet MS"/>
              </a:rPr>
              <a:t>monitor, </a:t>
            </a:r>
            <a:r>
              <a:rPr sz="1100" spc="-320" dirty="0">
                <a:latin typeface="Trebuchet MS"/>
                <a:cs typeface="Trebuchet MS"/>
              </a:rPr>
              <a:t> </a:t>
            </a:r>
            <a:r>
              <a:rPr sz="1100" spc="-15" dirty="0">
                <a:latin typeface="Trebuchet MS"/>
                <a:cs typeface="Trebuchet MS"/>
              </a:rPr>
              <a:t>and</a:t>
            </a:r>
            <a:r>
              <a:rPr sz="1100" spc="-100" dirty="0">
                <a:latin typeface="Trebuchet MS"/>
                <a:cs typeface="Trebuchet MS"/>
              </a:rPr>
              <a:t> </a:t>
            </a:r>
            <a:r>
              <a:rPr sz="1100" spc="-40" dirty="0">
                <a:latin typeface="Trebuchet MS"/>
                <a:cs typeface="Trebuchet MS"/>
              </a:rPr>
              <a:t>report</a:t>
            </a:r>
            <a:r>
              <a:rPr sz="1100" spc="-95" dirty="0">
                <a:latin typeface="Trebuchet MS"/>
                <a:cs typeface="Trebuchet MS"/>
              </a:rPr>
              <a:t> </a:t>
            </a:r>
            <a:r>
              <a:rPr sz="1100" spc="-45" dirty="0">
                <a:latin typeface="Trebuchet MS"/>
                <a:cs typeface="Trebuchet MS"/>
              </a:rPr>
              <a:t>data</a:t>
            </a:r>
            <a:r>
              <a:rPr sz="1100" spc="-100" dirty="0">
                <a:latin typeface="Trebuchet MS"/>
                <a:cs typeface="Trebuchet MS"/>
              </a:rPr>
              <a:t> </a:t>
            </a:r>
            <a:r>
              <a:rPr sz="1100" spc="-40" dirty="0">
                <a:latin typeface="Trebuchet MS"/>
                <a:cs typeface="Trebuchet MS"/>
              </a:rPr>
              <a:t>from</a:t>
            </a:r>
            <a:r>
              <a:rPr sz="1100" spc="-95" dirty="0">
                <a:latin typeface="Trebuchet MS"/>
                <a:cs typeface="Trebuchet MS"/>
              </a:rPr>
              <a:t> </a:t>
            </a:r>
            <a:r>
              <a:rPr sz="1100" spc="-35" dirty="0">
                <a:latin typeface="Trebuchet MS"/>
                <a:cs typeface="Trebuchet MS"/>
              </a:rPr>
              <a:t>anywhere</a:t>
            </a:r>
            <a:r>
              <a:rPr sz="1100" spc="-95" dirty="0">
                <a:latin typeface="Trebuchet MS"/>
                <a:cs typeface="Trebuchet MS"/>
              </a:rPr>
              <a:t> </a:t>
            </a:r>
            <a:r>
              <a:rPr sz="1100" spc="-65" dirty="0">
                <a:latin typeface="Trebuchet MS"/>
                <a:cs typeface="Trebuchet MS"/>
              </a:rPr>
              <a:t>at</a:t>
            </a:r>
            <a:r>
              <a:rPr sz="1100" spc="-100" dirty="0">
                <a:latin typeface="Trebuchet MS"/>
                <a:cs typeface="Trebuchet MS"/>
              </a:rPr>
              <a:t> </a:t>
            </a:r>
            <a:r>
              <a:rPr sz="1100" spc="-30" dirty="0">
                <a:latin typeface="Trebuchet MS"/>
                <a:cs typeface="Trebuchet MS"/>
              </a:rPr>
              <a:t>any</a:t>
            </a:r>
            <a:r>
              <a:rPr sz="1100" spc="-95" dirty="0">
                <a:latin typeface="Trebuchet MS"/>
                <a:cs typeface="Trebuchet MS"/>
              </a:rPr>
              <a:t> </a:t>
            </a:r>
            <a:r>
              <a:rPr sz="1100" spc="-75" dirty="0">
                <a:latin typeface="Trebuchet MS"/>
                <a:cs typeface="Trebuchet MS"/>
              </a:rPr>
              <a:t>time,</a:t>
            </a:r>
            <a:r>
              <a:rPr sz="1100" spc="-95" dirty="0">
                <a:latin typeface="Trebuchet MS"/>
                <a:cs typeface="Trebuchet MS"/>
              </a:rPr>
              <a:t> </a:t>
            </a:r>
            <a:r>
              <a:rPr sz="1100" spc="-30" dirty="0">
                <a:latin typeface="Trebuchet MS"/>
                <a:cs typeface="Trebuchet MS"/>
              </a:rPr>
              <a:t>even</a:t>
            </a:r>
            <a:r>
              <a:rPr sz="1100" spc="-100" dirty="0">
                <a:latin typeface="Trebuchet MS"/>
                <a:cs typeface="Trebuchet MS"/>
              </a:rPr>
              <a:t> </a:t>
            </a:r>
            <a:r>
              <a:rPr sz="1100" spc="10" dirty="0">
                <a:latin typeface="Trebuchet MS"/>
                <a:cs typeface="Trebuchet MS"/>
              </a:rPr>
              <a:t>on </a:t>
            </a:r>
            <a:r>
              <a:rPr sz="1100" spc="-315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your mobile </a:t>
            </a:r>
            <a:r>
              <a:rPr sz="1100" spc="-60" dirty="0">
                <a:latin typeface="Trebuchet MS"/>
                <a:cs typeface="Trebuchet MS"/>
              </a:rPr>
              <a:t>device. </a:t>
            </a:r>
            <a:r>
              <a:rPr sz="1100" spc="-50" dirty="0">
                <a:latin typeface="Trebuchet MS"/>
                <a:cs typeface="Trebuchet MS"/>
              </a:rPr>
              <a:t>We </a:t>
            </a:r>
            <a:r>
              <a:rPr sz="1100" spc="-35" dirty="0">
                <a:latin typeface="Trebuchet MS"/>
                <a:cs typeface="Trebuchet MS"/>
              </a:rPr>
              <a:t>have </a:t>
            </a:r>
            <a:r>
              <a:rPr sz="1100" spc="-55" dirty="0">
                <a:latin typeface="Trebuchet MS"/>
                <a:cs typeface="Trebuchet MS"/>
              </a:rPr>
              <a:t>created </a:t>
            </a:r>
            <a:r>
              <a:rPr sz="1100" spc="-50" dirty="0">
                <a:latin typeface="Trebuchet MS"/>
                <a:cs typeface="Trebuchet MS"/>
              </a:rPr>
              <a:t>a </a:t>
            </a:r>
            <a:r>
              <a:rPr sz="1100" spc="-40" dirty="0">
                <a:latin typeface="Trebuchet MS"/>
                <a:cs typeface="Trebuchet MS"/>
              </a:rPr>
              <a:t>simplified </a:t>
            </a:r>
            <a:r>
              <a:rPr sz="1100" spc="-35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approach </a:t>
            </a:r>
            <a:r>
              <a:rPr sz="1100" spc="-35" dirty="0">
                <a:latin typeface="Trebuchet MS"/>
                <a:cs typeface="Trebuchet MS"/>
              </a:rPr>
              <a:t>to </a:t>
            </a:r>
            <a:r>
              <a:rPr sz="1100" spc="-20" dirty="0">
                <a:latin typeface="Trebuchet MS"/>
                <a:cs typeface="Trebuchet MS"/>
              </a:rPr>
              <a:t>an </a:t>
            </a:r>
            <a:r>
              <a:rPr sz="1100" spc="-55" dirty="0">
                <a:latin typeface="Trebuchet MS"/>
                <a:cs typeface="Trebuchet MS"/>
              </a:rPr>
              <a:t>interactive </a:t>
            </a:r>
            <a:r>
              <a:rPr sz="1100" spc="-20" dirty="0">
                <a:latin typeface="Trebuchet MS"/>
                <a:cs typeface="Trebuchet MS"/>
              </a:rPr>
              <a:t>dashboard </a:t>
            </a:r>
            <a:r>
              <a:rPr sz="1100" spc="-35" dirty="0">
                <a:latin typeface="Trebuchet MS"/>
                <a:cs typeface="Trebuchet MS"/>
              </a:rPr>
              <a:t>with </a:t>
            </a:r>
            <a:r>
              <a:rPr sz="1100" spc="-30" dirty="0">
                <a:latin typeface="Trebuchet MS"/>
                <a:cs typeface="Trebuchet MS"/>
              </a:rPr>
              <a:t> </a:t>
            </a:r>
            <a:r>
              <a:rPr sz="1100" spc="-15" dirty="0">
                <a:latin typeface="Trebuchet MS"/>
                <a:cs typeface="Trebuchet MS"/>
              </a:rPr>
              <a:t>embedded </a:t>
            </a:r>
            <a:r>
              <a:rPr sz="1100" spc="-35" dirty="0">
                <a:latin typeface="Trebuchet MS"/>
                <a:cs typeface="Trebuchet MS"/>
              </a:rPr>
              <a:t>analysis </a:t>
            </a:r>
            <a:r>
              <a:rPr sz="1100" spc="-45" dirty="0">
                <a:latin typeface="Trebuchet MS"/>
                <a:cs typeface="Trebuchet MS"/>
              </a:rPr>
              <a:t>capabilities </a:t>
            </a:r>
            <a:r>
              <a:rPr sz="1100" spc="-50" dirty="0">
                <a:latin typeface="Trebuchet MS"/>
                <a:cs typeface="Trebuchet MS"/>
              </a:rPr>
              <a:t>that </a:t>
            </a:r>
            <a:r>
              <a:rPr sz="1100" spc="-35" dirty="0">
                <a:latin typeface="Trebuchet MS"/>
                <a:cs typeface="Trebuchet MS"/>
              </a:rPr>
              <a:t>allows </a:t>
            </a:r>
            <a:r>
              <a:rPr sz="1100" spc="-30" dirty="0">
                <a:latin typeface="Trebuchet MS"/>
                <a:cs typeface="Trebuchet MS"/>
              </a:rPr>
              <a:t>users </a:t>
            </a:r>
            <a:r>
              <a:rPr sz="1100" spc="-35" dirty="0">
                <a:latin typeface="Trebuchet MS"/>
                <a:cs typeface="Trebuchet MS"/>
              </a:rPr>
              <a:t>to </a:t>
            </a:r>
            <a:r>
              <a:rPr sz="1100" spc="-320" dirty="0">
                <a:latin typeface="Trebuchet MS"/>
                <a:cs typeface="Trebuchet MS"/>
              </a:rPr>
              <a:t> </a:t>
            </a:r>
            <a:r>
              <a:rPr sz="1100" spc="-30" dirty="0">
                <a:latin typeface="Trebuchet MS"/>
                <a:cs typeface="Trebuchet MS"/>
              </a:rPr>
              <a:t>quickly </a:t>
            </a:r>
            <a:r>
              <a:rPr sz="1100" spc="-40" dirty="0">
                <a:latin typeface="Trebuchet MS"/>
                <a:cs typeface="Trebuchet MS"/>
              </a:rPr>
              <a:t>generate </a:t>
            </a:r>
            <a:r>
              <a:rPr sz="1100" spc="-45" dirty="0">
                <a:latin typeface="Trebuchet MS"/>
                <a:cs typeface="Trebuchet MS"/>
              </a:rPr>
              <a:t>at-a-glance </a:t>
            </a:r>
            <a:r>
              <a:rPr sz="1100" spc="-25" dirty="0">
                <a:latin typeface="Trebuchet MS"/>
                <a:cs typeface="Trebuchet MS"/>
              </a:rPr>
              <a:t>reporting </a:t>
            </a:r>
            <a:r>
              <a:rPr sz="1100" spc="-15" dirty="0">
                <a:latin typeface="Trebuchet MS"/>
                <a:cs typeface="Trebuchet MS"/>
              </a:rPr>
              <a:t>and </a:t>
            </a:r>
            <a:r>
              <a:rPr sz="1100" spc="-45" dirty="0">
                <a:latin typeface="Trebuchet MS"/>
                <a:cs typeface="Trebuchet MS"/>
              </a:rPr>
              <a:t>identify </a:t>
            </a:r>
            <a:r>
              <a:rPr sz="1100" spc="-320" dirty="0">
                <a:latin typeface="Trebuchet MS"/>
                <a:cs typeface="Trebuchet MS"/>
              </a:rPr>
              <a:t> </a:t>
            </a:r>
            <a:r>
              <a:rPr sz="1100" spc="-50" dirty="0">
                <a:latin typeface="Trebuchet MS"/>
                <a:cs typeface="Trebuchet MS"/>
              </a:rPr>
              <a:t>a</a:t>
            </a:r>
            <a:r>
              <a:rPr sz="1100" spc="-85" dirty="0">
                <a:latin typeface="Trebuchet MS"/>
                <a:cs typeface="Trebuchet MS"/>
              </a:rPr>
              <a:t>r</a:t>
            </a:r>
            <a:r>
              <a:rPr sz="1100" spc="-50" dirty="0">
                <a:latin typeface="Trebuchet MS"/>
                <a:cs typeface="Trebuchet MS"/>
              </a:rPr>
              <a:t>ea</a:t>
            </a:r>
            <a:r>
              <a:rPr sz="1100" spc="-10" dirty="0">
                <a:latin typeface="Trebuchet MS"/>
                <a:cs typeface="Trebuchet MS"/>
              </a:rPr>
              <a:t>s</a:t>
            </a:r>
            <a:r>
              <a:rPr sz="1100" spc="-100" dirty="0">
                <a:latin typeface="Trebuchet MS"/>
                <a:cs typeface="Trebuchet MS"/>
              </a:rPr>
              <a:t> </a:t>
            </a:r>
            <a:r>
              <a:rPr sz="1100" spc="-75" dirty="0">
                <a:latin typeface="Trebuchet MS"/>
                <a:cs typeface="Trebuchet MS"/>
              </a:rPr>
              <a:t>t</a:t>
            </a:r>
            <a:r>
              <a:rPr sz="1100" spc="5" dirty="0">
                <a:latin typeface="Trebuchet MS"/>
                <a:cs typeface="Trebuchet MS"/>
              </a:rPr>
              <a:t>h</a:t>
            </a:r>
            <a:r>
              <a:rPr sz="1100" spc="-55" dirty="0">
                <a:latin typeface="Trebuchet MS"/>
                <a:cs typeface="Trebuchet MS"/>
              </a:rPr>
              <a:t>a</a:t>
            </a:r>
            <a:r>
              <a:rPr sz="1100" spc="-75" dirty="0">
                <a:latin typeface="Trebuchet MS"/>
                <a:cs typeface="Trebuchet MS"/>
              </a:rPr>
              <a:t>t</a:t>
            </a:r>
            <a:r>
              <a:rPr sz="1100" spc="-100" dirty="0">
                <a:latin typeface="Trebuchet MS"/>
                <a:cs typeface="Trebuchet MS"/>
              </a:rPr>
              <a:t> </a:t>
            </a:r>
            <a:r>
              <a:rPr sz="1100" spc="5" dirty="0">
                <a:latin typeface="Trebuchet MS"/>
                <a:cs typeface="Trebuchet MS"/>
              </a:rPr>
              <a:t>n</a:t>
            </a:r>
            <a:r>
              <a:rPr sz="1100" spc="-50" dirty="0">
                <a:latin typeface="Trebuchet MS"/>
                <a:cs typeface="Trebuchet MS"/>
              </a:rPr>
              <a:t>ee</a:t>
            </a:r>
            <a:r>
              <a:rPr sz="1100" spc="5" dirty="0">
                <a:latin typeface="Trebuchet MS"/>
                <a:cs typeface="Trebuchet MS"/>
              </a:rPr>
              <a:t>d</a:t>
            </a:r>
            <a:r>
              <a:rPr sz="1100" spc="-100" dirty="0">
                <a:latin typeface="Trebuchet MS"/>
                <a:cs typeface="Trebuchet MS"/>
              </a:rPr>
              <a:t> </a:t>
            </a:r>
            <a:r>
              <a:rPr sz="1100" spc="-60" dirty="0">
                <a:latin typeface="Trebuchet MS"/>
                <a:cs typeface="Trebuchet MS"/>
              </a:rPr>
              <a:t>i</a:t>
            </a:r>
            <a:r>
              <a:rPr sz="1100" dirty="0">
                <a:latin typeface="Trebuchet MS"/>
                <a:cs typeface="Trebuchet MS"/>
              </a:rPr>
              <a:t>mm</a:t>
            </a:r>
            <a:r>
              <a:rPr sz="1100" spc="-50" dirty="0">
                <a:latin typeface="Trebuchet MS"/>
                <a:cs typeface="Trebuchet MS"/>
              </a:rPr>
              <a:t>e</a:t>
            </a:r>
            <a:r>
              <a:rPr sz="1100" spc="5" dirty="0">
                <a:latin typeface="Trebuchet MS"/>
                <a:cs typeface="Trebuchet MS"/>
              </a:rPr>
              <a:t>d</a:t>
            </a:r>
            <a:r>
              <a:rPr sz="1100" spc="-60" dirty="0">
                <a:latin typeface="Trebuchet MS"/>
                <a:cs typeface="Trebuchet MS"/>
              </a:rPr>
              <a:t>i</a:t>
            </a:r>
            <a:r>
              <a:rPr sz="1100" spc="-55" dirty="0">
                <a:latin typeface="Trebuchet MS"/>
                <a:cs typeface="Trebuchet MS"/>
              </a:rPr>
              <a:t>a</a:t>
            </a:r>
            <a:r>
              <a:rPr sz="1100" spc="-85" dirty="0">
                <a:latin typeface="Trebuchet MS"/>
                <a:cs typeface="Trebuchet MS"/>
              </a:rPr>
              <a:t>t</a:t>
            </a:r>
            <a:r>
              <a:rPr sz="1100" spc="-50" dirty="0">
                <a:latin typeface="Trebuchet MS"/>
                <a:cs typeface="Trebuchet MS"/>
              </a:rPr>
              <a:t>e</a:t>
            </a:r>
            <a:r>
              <a:rPr sz="1100" spc="-100" dirty="0">
                <a:latin typeface="Trebuchet MS"/>
                <a:cs typeface="Trebuchet MS"/>
              </a:rPr>
              <a:t> </a:t>
            </a:r>
            <a:r>
              <a:rPr sz="1100" spc="-55" dirty="0">
                <a:latin typeface="Trebuchet MS"/>
                <a:cs typeface="Trebuchet MS"/>
              </a:rPr>
              <a:t>a</a:t>
            </a:r>
            <a:r>
              <a:rPr sz="1100" spc="-75" dirty="0">
                <a:latin typeface="Trebuchet MS"/>
                <a:cs typeface="Trebuchet MS"/>
              </a:rPr>
              <a:t>t</a:t>
            </a:r>
            <a:r>
              <a:rPr sz="1100" spc="-85" dirty="0">
                <a:latin typeface="Trebuchet MS"/>
                <a:cs typeface="Trebuchet MS"/>
              </a:rPr>
              <a:t>t</a:t>
            </a:r>
            <a:r>
              <a:rPr sz="1100" spc="-50" dirty="0">
                <a:latin typeface="Trebuchet MS"/>
                <a:cs typeface="Trebuchet MS"/>
              </a:rPr>
              <a:t>e</a:t>
            </a:r>
            <a:r>
              <a:rPr sz="1100" dirty="0">
                <a:latin typeface="Trebuchet MS"/>
                <a:cs typeface="Trebuchet MS"/>
              </a:rPr>
              <a:t>n</a:t>
            </a:r>
            <a:r>
              <a:rPr sz="1100" spc="-75" dirty="0">
                <a:latin typeface="Trebuchet MS"/>
                <a:cs typeface="Trebuchet MS"/>
              </a:rPr>
              <a:t>t</a:t>
            </a:r>
            <a:r>
              <a:rPr sz="1100" spc="-60" dirty="0">
                <a:latin typeface="Trebuchet MS"/>
                <a:cs typeface="Trebuchet MS"/>
              </a:rPr>
              <a:t>i</a:t>
            </a:r>
            <a:r>
              <a:rPr sz="1100" spc="10" dirty="0">
                <a:latin typeface="Trebuchet MS"/>
                <a:cs typeface="Trebuchet MS"/>
              </a:rPr>
              <a:t>o</a:t>
            </a:r>
            <a:r>
              <a:rPr sz="1100" spc="5" dirty="0">
                <a:latin typeface="Trebuchet MS"/>
                <a:cs typeface="Trebuchet MS"/>
              </a:rPr>
              <a:t>n</a:t>
            </a:r>
            <a:r>
              <a:rPr sz="1100" spc="-180" dirty="0">
                <a:latin typeface="Trebuchet MS"/>
                <a:cs typeface="Trebuchet MS"/>
              </a:rPr>
              <a:t>.</a:t>
            </a: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334010" indent="-102870">
              <a:lnSpc>
                <a:spcPct val="100000"/>
              </a:lnSpc>
              <a:spcBef>
                <a:spcPts val="5"/>
              </a:spcBef>
              <a:buSzPct val="91666"/>
              <a:buFont typeface="Franklin Gothic Medium"/>
              <a:buChar char="•"/>
              <a:tabLst>
                <a:tab pos="334645" algn="l"/>
              </a:tabLst>
            </a:pPr>
            <a:r>
              <a:rPr sz="1200" spc="-55" dirty="0">
                <a:latin typeface="Trebuchet MS"/>
                <a:cs typeface="Trebuchet MS"/>
              </a:rPr>
              <a:t>Re</a:t>
            </a:r>
            <a:r>
              <a:rPr sz="1200" dirty="0">
                <a:latin typeface="Trebuchet MS"/>
                <a:cs typeface="Trebuchet MS"/>
              </a:rPr>
              <a:t>m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90" dirty="0">
                <a:latin typeface="Trebuchet MS"/>
                <a:cs typeface="Trebuchet MS"/>
              </a:rPr>
              <a:t>t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114" dirty="0">
                <a:latin typeface="Trebuchet MS"/>
                <a:cs typeface="Trebuchet MS"/>
              </a:rPr>
              <a:t>M</a:t>
            </a:r>
            <a:r>
              <a:rPr sz="1200" spc="10" dirty="0">
                <a:latin typeface="Trebuchet MS"/>
                <a:cs typeface="Trebuchet MS"/>
              </a:rPr>
              <a:t>ob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-75" dirty="0">
                <a:latin typeface="Trebuchet MS"/>
                <a:cs typeface="Trebuchet MS"/>
              </a:rPr>
              <a:t>l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A</a:t>
            </a:r>
            <a:r>
              <a:rPr sz="1200" spc="-70" dirty="0">
                <a:latin typeface="Trebuchet MS"/>
                <a:cs typeface="Trebuchet MS"/>
              </a:rPr>
              <a:t>cc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15" dirty="0">
                <a:latin typeface="Trebuchet MS"/>
                <a:cs typeface="Trebuchet MS"/>
              </a:rPr>
              <a:t>ss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90" dirty="0">
                <a:latin typeface="Trebuchet MS"/>
                <a:cs typeface="Trebuchet MS"/>
              </a:rPr>
              <a:t>t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55" dirty="0">
                <a:latin typeface="Trebuchet MS"/>
                <a:cs typeface="Trebuchet MS"/>
              </a:rPr>
              <a:t>Re</a:t>
            </a:r>
            <a:r>
              <a:rPr sz="1200" spc="10" dirty="0">
                <a:latin typeface="Trebuchet MS"/>
                <a:cs typeface="Trebuchet MS"/>
              </a:rPr>
              <a:t>po</a:t>
            </a:r>
            <a:r>
              <a:rPr sz="1200" spc="-50" dirty="0">
                <a:latin typeface="Trebuchet MS"/>
                <a:cs typeface="Trebuchet MS"/>
              </a:rPr>
              <a:t>r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-15" dirty="0">
                <a:latin typeface="Trebuchet MS"/>
                <a:cs typeface="Trebuchet MS"/>
              </a:rPr>
              <a:t>s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Franklin Gothic Medium"/>
              <a:buChar char="•"/>
            </a:pPr>
            <a:endParaRPr sz="1200">
              <a:latin typeface="Trebuchet MS"/>
              <a:cs typeface="Trebuchet MS"/>
            </a:endParaRPr>
          </a:p>
          <a:p>
            <a:pPr marL="334010" indent="-102870">
              <a:lnSpc>
                <a:spcPct val="100000"/>
              </a:lnSpc>
              <a:buSzPct val="91666"/>
              <a:buFont typeface="Franklin Gothic Medium"/>
              <a:buChar char="•"/>
              <a:tabLst>
                <a:tab pos="334645" algn="l"/>
              </a:tabLst>
            </a:pPr>
            <a:r>
              <a:rPr sz="1200" spc="-35" dirty="0">
                <a:latin typeface="Trebuchet MS"/>
                <a:cs typeface="Trebuchet MS"/>
              </a:rPr>
              <a:t>I</a:t>
            </a:r>
            <a:r>
              <a:rPr sz="1200" spc="-90" dirty="0">
                <a:latin typeface="Trebuchet MS"/>
                <a:cs typeface="Trebuchet MS"/>
              </a:rPr>
              <a:t>t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dirty="0">
                <a:latin typeface="Trebuchet MS"/>
                <a:cs typeface="Trebuchet MS"/>
              </a:rPr>
              <a:t>m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60" dirty="0">
                <a:latin typeface="Trebuchet MS"/>
                <a:cs typeface="Trebuchet MS"/>
              </a:rPr>
              <a:t>E</a:t>
            </a:r>
            <a:r>
              <a:rPr sz="1200" spc="5" dirty="0">
                <a:latin typeface="Trebuchet MS"/>
                <a:cs typeface="Trebuchet MS"/>
              </a:rPr>
              <a:t>d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-220" dirty="0">
                <a:latin typeface="Trebuchet MS"/>
                <a:cs typeface="Trebuchet MS"/>
              </a:rPr>
              <a:t>/</a:t>
            </a:r>
            <a:r>
              <a:rPr sz="1200" spc="114" dirty="0">
                <a:latin typeface="Trebuchet MS"/>
                <a:cs typeface="Trebuchet MS"/>
              </a:rPr>
              <a:t>M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65" dirty="0">
                <a:latin typeface="Trebuchet MS"/>
                <a:cs typeface="Trebuchet MS"/>
              </a:rPr>
              <a:t>g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dirty="0">
                <a:latin typeface="Trebuchet MS"/>
                <a:cs typeface="Trebuchet MS"/>
              </a:rPr>
              <a:t>m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5" dirty="0">
                <a:latin typeface="Trebuchet MS"/>
                <a:cs typeface="Trebuchet MS"/>
              </a:rPr>
              <a:t>n</a:t>
            </a:r>
            <a:r>
              <a:rPr sz="1200" spc="-80" dirty="0">
                <a:latin typeface="Trebuchet MS"/>
                <a:cs typeface="Trebuchet MS"/>
              </a:rPr>
              <a:t>t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Franklin Gothic Medium"/>
              <a:buChar char="•"/>
            </a:pPr>
            <a:endParaRPr sz="1200">
              <a:latin typeface="Trebuchet MS"/>
              <a:cs typeface="Trebuchet MS"/>
            </a:endParaRPr>
          </a:p>
          <a:p>
            <a:pPr marL="334010" indent="-102870">
              <a:lnSpc>
                <a:spcPct val="100000"/>
              </a:lnSpc>
              <a:buSzPct val="91666"/>
              <a:buFont typeface="Franklin Gothic Medium"/>
              <a:buChar char="•"/>
              <a:tabLst>
                <a:tab pos="334645" algn="l"/>
              </a:tabLst>
            </a:pPr>
            <a:r>
              <a:rPr sz="1200" spc="10" dirty="0">
                <a:latin typeface="Trebuchet MS"/>
                <a:cs typeface="Trebuchet MS"/>
              </a:rPr>
              <a:t>S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-75" dirty="0">
                <a:latin typeface="Trebuchet MS"/>
                <a:cs typeface="Trebuchet MS"/>
              </a:rPr>
              <a:t>l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160" dirty="0">
                <a:latin typeface="Trebuchet MS"/>
                <a:cs typeface="Trebuchet MS"/>
              </a:rPr>
              <a:t> </a:t>
            </a:r>
            <a:r>
              <a:rPr sz="1200" spc="-185" dirty="0">
                <a:latin typeface="Trebuchet MS"/>
                <a:cs typeface="Trebuchet MS"/>
              </a:rPr>
              <a:t>T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-50" dirty="0">
                <a:latin typeface="Trebuchet MS"/>
                <a:cs typeface="Trebuchet MS"/>
              </a:rPr>
              <a:t>x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25" dirty="0">
                <a:latin typeface="Trebuchet MS"/>
                <a:cs typeface="Trebuchet MS"/>
              </a:rPr>
              <a:t>&amp;</a:t>
            </a:r>
            <a:r>
              <a:rPr sz="1200" spc="-160" dirty="0">
                <a:latin typeface="Trebuchet MS"/>
                <a:cs typeface="Trebuchet MS"/>
              </a:rPr>
              <a:t> </a:t>
            </a:r>
            <a:r>
              <a:rPr sz="1200" spc="-120" dirty="0">
                <a:latin typeface="Trebuchet MS"/>
                <a:cs typeface="Trebuchet MS"/>
              </a:rPr>
              <a:t>T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10" dirty="0">
                <a:latin typeface="Trebuchet MS"/>
                <a:cs typeface="Trebuchet MS"/>
              </a:rPr>
              <a:t>p</a:t>
            </a:r>
            <a:r>
              <a:rPr sz="1200" spc="-160" dirty="0">
                <a:latin typeface="Trebuchet MS"/>
                <a:cs typeface="Trebuchet MS"/>
              </a:rPr>
              <a:t> T</a:t>
            </a:r>
            <a:r>
              <a:rPr sz="1200" spc="-85" dirty="0">
                <a:latin typeface="Trebuchet MS"/>
                <a:cs typeface="Trebuchet MS"/>
              </a:rPr>
              <a:t>r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-60" dirty="0">
                <a:latin typeface="Trebuchet MS"/>
                <a:cs typeface="Trebuchet MS"/>
              </a:rPr>
              <a:t>c</a:t>
            </a:r>
            <a:r>
              <a:rPr sz="1200" spc="-25" dirty="0">
                <a:latin typeface="Trebuchet MS"/>
                <a:cs typeface="Trebuchet MS"/>
              </a:rPr>
              <a:t>k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65" dirty="0">
                <a:latin typeface="Trebuchet MS"/>
                <a:cs typeface="Trebuchet MS"/>
              </a:rPr>
              <a:t>g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Franklin Gothic Medium"/>
              <a:buChar char="•"/>
            </a:pPr>
            <a:endParaRPr sz="1200">
              <a:latin typeface="Trebuchet MS"/>
              <a:cs typeface="Trebuchet MS"/>
            </a:endParaRPr>
          </a:p>
          <a:p>
            <a:pPr marL="334010" indent="-102870">
              <a:lnSpc>
                <a:spcPct val="100000"/>
              </a:lnSpc>
              <a:buSzPct val="91666"/>
              <a:buFont typeface="Franklin Gothic Medium"/>
              <a:buChar char="•"/>
              <a:tabLst>
                <a:tab pos="334645" algn="l"/>
              </a:tabLst>
            </a:pPr>
            <a:r>
              <a:rPr sz="1200" spc="-40" dirty="0">
                <a:latin typeface="Trebuchet MS"/>
                <a:cs typeface="Trebuchet MS"/>
              </a:rPr>
              <a:t>I</a:t>
            </a:r>
            <a:r>
              <a:rPr sz="1200" spc="-10" dirty="0">
                <a:latin typeface="Trebuchet MS"/>
                <a:cs typeface="Trebuchet MS"/>
              </a:rPr>
              <a:t>n</a:t>
            </a:r>
            <a:r>
              <a:rPr sz="1200" spc="-30" dirty="0">
                <a:latin typeface="Trebuchet MS"/>
                <a:cs typeface="Trebuchet MS"/>
              </a:rPr>
              <a:t>v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5" dirty="0">
                <a:latin typeface="Trebuchet MS"/>
                <a:cs typeface="Trebuchet MS"/>
              </a:rPr>
              <a:t>n</a:t>
            </a:r>
            <a:r>
              <a:rPr sz="1200" spc="-90" dirty="0">
                <a:latin typeface="Trebuchet MS"/>
                <a:cs typeface="Trebuchet MS"/>
              </a:rPr>
              <a:t>t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45" dirty="0">
                <a:latin typeface="Trebuchet MS"/>
                <a:cs typeface="Trebuchet MS"/>
              </a:rPr>
              <a:t>r</a:t>
            </a:r>
            <a:r>
              <a:rPr sz="1200" spc="-30" dirty="0">
                <a:latin typeface="Trebuchet MS"/>
                <a:cs typeface="Trebuchet MS"/>
              </a:rPr>
              <a:t>y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55" dirty="0">
                <a:latin typeface="Trebuchet MS"/>
                <a:cs typeface="Trebuchet MS"/>
              </a:rPr>
              <a:t>Re</a:t>
            </a:r>
            <a:r>
              <a:rPr sz="1200" spc="10" dirty="0">
                <a:latin typeface="Trebuchet MS"/>
                <a:cs typeface="Trebuchet MS"/>
              </a:rPr>
              <a:t>po</a:t>
            </a:r>
            <a:r>
              <a:rPr sz="1200" spc="-50" dirty="0">
                <a:latin typeface="Trebuchet MS"/>
                <a:cs typeface="Trebuchet MS"/>
              </a:rPr>
              <a:t>r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-15" dirty="0">
                <a:latin typeface="Trebuchet MS"/>
                <a:cs typeface="Trebuchet MS"/>
              </a:rPr>
              <a:t>s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Franklin Gothic Medium"/>
              <a:buChar char="•"/>
            </a:pPr>
            <a:endParaRPr sz="1200">
              <a:latin typeface="Trebuchet MS"/>
              <a:cs typeface="Trebuchet MS"/>
            </a:endParaRPr>
          </a:p>
          <a:p>
            <a:pPr marL="334010" indent="-102870">
              <a:lnSpc>
                <a:spcPct val="100000"/>
              </a:lnSpc>
              <a:buSzPct val="91666"/>
              <a:buFont typeface="Franklin Gothic Medium"/>
              <a:buChar char="•"/>
              <a:tabLst>
                <a:tab pos="334645" algn="l"/>
              </a:tabLst>
            </a:pPr>
            <a:r>
              <a:rPr sz="1200" spc="-45" dirty="0">
                <a:latin typeface="Trebuchet MS"/>
                <a:cs typeface="Trebuchet MS"/>
              </a:rPr>
              <a:t>L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10" dirty="0">
                <a:latin typeface="Trebuchet MS"/>
                <a:cs typeface="Trebuchet MS"/>
              </a:rPr>
              <a:t>bo</a:t>
            </a:r>
            <a:r>
              <a:rPr sz="1200" spc="-75" dirty="0">
                <a:latin typeface="Trebuchet MS"/>
                <a:cs typeface="Trebuchet MS"/>
              </a:rPr>
              <a:t>r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40" dirty="0">
                <a:latin typeface="Trebuchet MS"/>
                <a:cs typeface="Trebuchet MS"/>
              </a:rPr>
              <a:t>C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-15" dirty="0">
                <a:latin typeface="Trebuchet MS"/>
                <a:cs typeface="Trebuchet MS"/>
              </a:rPr>
              <a:t>s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Franklin Gothic Medium"/>
              <a:buChar char="•"/>
            </a:pPr>
            <a:endParaRPr sz="1200">
              <a:latin typeface="Trebuchet MS"/>
              <a:cs typeface="Trebuchet MS"/>
            </a:endParaRPr>
          </a:p>
          <a:p>
            <a:pPr marL="334010" indent="-102870">
              <a:lnSpc>
                <a:spcPct val="100000"/>
              </a:lnSpc>
              <a:spcBef>
                <a:spcPts val="5"/>
              </a:spcBef>
              <a:buSzPct val="91666"/>
              <a:buFont typeface="Franklin Gothic Medium"/>
              <a:buChar char="•"/>
              <a:tabLst>
                <a:tab pos="334645" algn="l"/>
              </a:tabLst>
            </a:pPr>
            <a:r>
              <a:rPr sz="1200" spc="-55" dirty="0">
                <a:latin typeface="Trebuchet MS"/>
                <a:cs typeface="Trebuchet MS"/>
              </a:rPr>
              <a:t>Payroll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EDD18B-0ACA-71D0-102C-A290C28C7689}"/>
              </a:ext>
            </a:extLst>
          </p:cNvPr>
          <p:cNvSpPr/>
          <p:nvPr/>
        </p:nvSpPr>
        <p:spPr>
          <a:xfrm>
            <a:off x="3695700" y="5295900"/>
            <a:ext cx="2895600" cy="2514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998A90-F7C7-3007-1492-F8C9C295FE78}"/>
              </a:ext>
            </a:extLst>
          </p:cNvPr>
          <p:cNvSpPr txBox="1"/>
          <p:nvPr/>
        </p:nvSpPr>
        <p:spPr>
          <a:xfrm>
            <a:off x="3848100" y="5448300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Phone</a:t>
            </a:r>
            <a:br>
              <a:rPr lang="en-US" dirty="0"/>
            </a:br>
            <a:r>
              <a:rPr lang="en-US" dirty="0"/>
              <a:t>Email</a:t>
            </a:r>
            <a:br>
              <a:rPr lang="en-US" dirty="0"/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EB2456-60FE-D8E8-3896-ED18479DEC60}"/>
              </a:ext>
            </a:extLst>
          </p:cNvPr>
          <p:cNvSpPr txBox="1"/>
          <p:nvPr/>
        </p:nvSpPr>
        <p:spPr>
          <a:xfrm>
            <a:off x="3848100" y="6589679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 Logo</a:t>
            </a:r>
            <a:br>
              <a:rPr lang="en-US" dirty="0"/>
            </a:br>
            <a:r>
              <a:rPr lang="en-US" dirty="0"/>
              <a:t>Here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85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Franklin Gothic Medium</vt:lpstr>
      <vt:lpstr>Trebuchet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Jon Bomser</cp:lastModifiedBy>
  <cp:revision>1</cp:revision>
  <dcterms:created xsi:type="dcterms:W3CDTF">2024-03-13T15:48:21Z</dcterms:created>
  <dcterms:modified xsi:type="dcterms:W3CDTF">2024-03-14T14:38:41Z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2016-03-30T00:00:00Z</vt:filetime>
  </property>
  <property fmtid="{D5CDD505-2E9C-101B-9397-08002B2CF9AE}" pid="3" name="Creator">
    <vt:lpwstr>Adobe Photoshop CC 2019 (Windows)</vt:lpwstr>
  </property>
  <property fmtid="{D5CDD505-2E9C-101B-9397-08002B2CF9AE}" pid="4" name="LastSaved">
    <vt:filetime>2024-03-13T00:00:00Z</vt:filetime>
  </property>
</Properties>
</file>