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00584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46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202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122363"/>
            <a:ext cx="854964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3602038"/>
            <a:ext cx="75438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589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8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365125"/>
            <a:ext cx="2168843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365125"/>
            <a:ext cx="638079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97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709740"/>
            <a:ext cx="86753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4589465"/>
            <a:ext cx="86753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75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1825625"/>
            <a:ext cx="427482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1825625"/>
            <a:ext cx="427482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1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365127"/>
            <a:ext cx="867537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681163"/>
            <a:ext cx="425517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505075"/>
            <a:ext cx="425517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681163"/>
            <a:ext cx="427613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505075"/>
            <a:ext cx="427613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13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01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3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57200"/>
            <a:ext cx="324409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987427"/>
            <a:ext cx="509206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057400"/>
            <a:ext cx="324409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43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57200"/>
            <a:ext cx="324409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987427"/>
            <a:ext cx="5092065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057400"/>
            <a:ext cx="324409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9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365127"/>
            <a:ext cx="86753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1825625"/>
            <a:ext cx="86753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6356352"/>
            <a:ext cx="22631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5210E-330B-4198-808A-5421938B6FF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6356352"/>
            <a:ext cx="3394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6356352"/>
            <a:ext cx="22631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26507-5563-4722-9587-0D24592FB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8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rochure of a person using a computer&#10;&#10;Description automatically generated">
            <a:extLst>
              <a:ext uri="{FF2B5EF4-FFF2-40B4-BE49-F238E27FC236}">
                <a16:creationId xmlns:a16="http://schemas.microsoft.com/office/drawing/2014/main" id="{7376A031-092D-1F02-C8BA-E37CA2424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24" y="0"/>
            <a:ext cx="8822352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8700F30-C2F1-72CC-ABA2-205815D5C65C}"/>
              </a:ext>
            </a:extLst>
          </p:cNvPr>
          <p:cNvSpPr/>
          <p:nvPr/>
        </p:nvSpPr>
        <p:spPr>
          <a:xfrm>
            <a:off x="3789947" y="4481763"/>
            <a:ext cx="2460458" cy="2159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346A2D-DC08-6000-D666-4742019BA95D}"/>
              </a:ext>
            </a:extLst>
          </p:cNvPr>
          <p:cNvSpPr txBox="1"/>
          <p:nvPr/>
        </p:nvSpPr>
        <p:spPr>
          <a:xfrm>
            <a:off x="4142972" y="4741666"/>
            <a:ext cx="2859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Enter Name Phone  Email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C39C92-1C99-2A1F-C4F3-CA2082AB9D34}"/>
              </a:ext>
            </a:extLst>
          </p:cNvPr>
          <p:cNvSpPr txBox="1"/>
          <p:nvPr/>
        </p:nvSpPr>
        <p:spPr>
          <a:xfrm>
            <a:off x="4764904" y="5738277"/>
            <a:ext cx="728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Your Logo</a:t>
            </a:r>
            <a:br>
              <a:rPr lang="en-US" sz="1000" dirty="0"/>
            </a:br>
            <a:r>
              <a:rPr lang="en-US" sz="1000" dirty="0"/>
              <a:t>Goes Here</a:t>
            </a:r>
          </a:p>
        </p:txBody>
      </p:sp>
    </p:spTree>
    <p:extLst>
      <p:ext uri="{BB962C8B-B14F-4D97-AF65-F5344CB8AC3E}">
        <p14:creationId xmlns:p14="http://schemas.microsoft.com/office/powerpoint/2010/main" val="3448081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</TotalTime>
  <Words>9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Bomser</dc:creator>
  <cp:lastModifiedBy>Jon Bomser</cp:lastModifiedBy>
  <cp:revision>1</cp:revision>
  <dcterms:created xsi:type="dcterms:W3CDTF">2024-03-14T15:54:37Z</dcterms:created>
  <dcterms:modified xsi:type="dcterms:W3CDTF">2024-03-14T15:58:03Z</dcterms:modified>
</cp:coreProperties>
</file>