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Default Extension="jpg" ContentType="image/jpg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</p:sldIdLst>
  <p:sldSz cx="7772400" cy="10477500"/>
  <p:notesSz cx="7772400" cy="104775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248025"/>
            <a:ext cx="6611937" cy="2200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5867400"/>
            <a:ext cx="5445125" cy="2619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88937" y="2409825"/>
            <a:ext cx="3383756" cy="6915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006056" y="2409825"/>
            <a:ext cx="3383756" cy="6915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4227" y="335406"/>
            <a:ext cx="698500" cy="9645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96690" y="2467837"/>
            <a:ext cx="6395720" cy="51352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644775" y="9744075"/>
            <a:ext cx="2489200" cy="523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88937" y="9744075"/>
            <a:ext cx="1789112" cy="523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600700" y="9744075"/>
            <a:ext cx="1789112" cy="523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image" Target="../media/image16.png"/><Relationship Id="rId11" Type="http://schemas.openxmlformats.org/officeDocument/2006/relationships/image" Target="../media/image17.png"/><Relationship Id="rId12" Type="http://schemas.openxmlformats.org/officeDocument/2006/relationships/image" Target="../media/image18.png"/><Relationship Id="rId13" Type="http://schemas.openxmlformats.org/officeDocument/2006/relationships/image" Target="../media/image19.png"/><Relationship Id="rId14" Type="http://schemas.openxmlformats.org/officeDocument/2006/relationships/image" Target="../media/image20.png"/><Relationship Id="rId15" Type="http://schemas.openxmlformats.org/officeDocument/2006/relationships/image" Target="../media/image21.png"/><Relationship Id="rId16" Type="http://schemas.openxmlformats.org/officeDocument/2006/relationships/image" Target="../media/image22.png"/><Relationship Id="rId17" Type="http://schemas.openxmlformats.org/officeDocument/2006/relationships/image" Target="../media/image23.png"/><Relationship Id="rId18" Type="http://schemas.openxmlformats.org/officeDocument/2006/relationships/image" Target="../media/image24.png"/><Relationship Id="rId19" Type="http://schemas.openxmlformats.org/officeDocument/2006/relationships/image" Target="../media/image25.png"/><Relationship Id="rId20" Type="http://schemas.openxmlformats.org/officeDocument/2006/relationships/image" Target="../media/image26.jpg"/><Relationship Id="rId21" Type="http://schemas.openxmlformats.org/officeDocument/2006/relationships/image" Target="../media/image27.jpg"/><Relationship Id="rId22" Type="http://schemas.openxmlformats.org/officeDocument/2006/relationships/image" Target="../media/image28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" y="5997525"/>
            <a:ext cx="7776209" cy="4478655"/>
            <a:chOff x="1" y="5997525"/>
            <a:chExt cx="7776209" cy="4478655"/>
          </a:xfrm>
        </p:grpSpPr>
        <p:sp>
          <p:nvSpPr>
            <p:cNvPr id="3" name="object 3" descr=""/>
            <p:cNvSpPr/>
            <p:nvPr/>
          </p:nvSpPr>
          <p:spPr>
            <a:xfrm>
              <a:off x="1" y="5997525"/>
              <a:ext cx="7776209" cy="2391410"/>
            </a:xfrm>
            <a:custGeom>
              <a:avLst/>
              <a:gdLst/>
              <a:ahLst/>
              <a:cxnLst/>
              <a:rect l="l" t="t" r="r" b="b"/>
              <a:pathLst>
                <a:path w="7776209" h="2391409">
                  <a:moveTo>
                    <a:pt x="6916259" y="0"/>
                  </a:moveTo>
                  <a:lnTo>
                    <a:pt x="6312471" y="11144"/>
                  </a:lnTo>
                  <a:lnTo>
                    <a:pt x="5677937" y="129237"/>
                  </a:lnTo>
                  <a:lnTo>
                    <a:pt x="4726889" y="384103"/>
                  </a:lnTo>
                  <a:lnTo>
                    <a:pt x="2728426" y="856495"/>
                  </a:lnTo>
                  <a:lnTo>
                    <a:pt x="1569888" y="1077520"/>
                  </a:lnTo>
                  <a:lnTo>
                    <a:pt x="808127" y="1104382"/>
                  </a:lnTo>
                  <a:lnTo>
                    <a:pt x="0" y="994287"/>
                  </a:lnTo>
                  <a:lnTo>
                    <a:pt x="927" y="2391173"/>
                  </a:lnTo>
                  <a:lnTo>
                    <a:pt x="7775994" y="2391173"/>
                  </a:lnTo>
                  <a:lnTo>
                    <a:pt x="7775067" y="65981"/>
                  </a:lnTo>
                  <a:lnTo>
                    <a:pt x="6916259" y="0"/>
                  </a:lnTo>
                  <a:close/>
                </a:path>
              </a:pathLst>
            </a:custGeom>
            <a:solidFill>
              <a:srgbClr val="00B1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1" y="6118664"/>
              <a:ext cx="7776209" cy="4357370"/>
            </a:xfrm>
            <a:custGeom>
              <a:avLst/>
              <a:gdLst/>
              <a:ahLst/>
              <a:cxnLst/>
              <a:rect l="l" t="t" r="r" b="b"/>
              <a:pathLst>
                <a:path w="7776209" h="4357370">
                  <a:moveTo>
                    <a:pt x="6916259" y="0"/>
                  </a:moveTo>
                  <a:lnTo>
                    <a:pt x="6312471" y="11141"/>
                  </a:lnTo>
                  <a:lnTo>
                    <a:pt x="5677937" y="129237"/>
                  </a:lnTo>
                  <a:lnTo>
                    <a:pt x="4726889" y="384110"/>
                  </a:lnTo>
                  <a:lnTo>
                    <a:pt x="2728426" y="856495"/>
                  </a:lnTo>
                  <a:lnTo>
                    <a:pt x="1569888" y="1077516"/>
                  </a:lnTo>
                  <a:lnTo>
                    <a:pt x="808127" y="1104377"/>
                  </a:lnTo>
                  <a:lnTo>
                    <a:pt x="0" y="994282"/>
                  </a:lnTo>
                  <a:lnTo>
                    <a:pt x="927" y="4357343"/>
                  </a:lnTo>
                  <a:lnTo>
                    <a:pt x="7775994" y="4357343"/>
                  </a:lnTo>
                  <a:lnTo>
                    <a:pt x="7775067" y="65988"/>
                  </a:lnTo>
                  <a:lnTo>
                    <a:pt x="6916259" y="0"/>
                  </a:lnTo>
                  <a:close/>
                </a:path>
              </a:pathLst>
            </a:custGeom>
            <a:solidFill>
              <a:srgbClr val="2384C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 txBox="1"/>
          <p:nvPr/>
        </p:nvSpPr>
        <p:spPr>
          <a:xfrm>
            <a:off x="1051764" y="8660497"/>
            <a:ext cx="807085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0165" marR="5080" indent="-38100">
              <a:lnSpc>
                <a:spcPct val="100000"/>
              </a:lnSpc>
              <a:spcBef>
                <a:spcPts val="100"/>
              </a:spcBef>
            </a:pPr>
            <a:r>
              <a:rPr dirty="0" sz="1050" spc="100">
                <a:solidFill>
                  <a:srgbClr val="FFFFFF"/>
                </a:solidFill>
                <a:latin typeface="Calibri"/>
                <a:cs typeface="Calibri"/>
              </a:rPr>
              <a:t>Powered</a:t>
            </a:r>
            <a:r>
              <a:rPr dirty="0" sz="1050" spc="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50" spc="8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dirty="0" sz="1050" spc="110">
                <a:solidFill>
                  <a:srgbClr val="FFFFFF"/>
                </a:solidFill>
                <a:latin typeface="Calibri"/>
                <a:cs typeface="Calibri"/>
              </a:rPr>
              <a:t>Android</a:t>
            </a:r>
            <a:r>
              <a:rPr dirty="0" sz="1050" spc="11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50" spc="55">
                <a:solidFill>
                  <a:srgbClr val="FFFFFF"/>
                </a:solidFill>
                <a:latin typeface="Calibri"/>
                <a:cs typeface="Calibri"/>
              </a:rPr>
              <a:t>10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3699295" y="8660497"/>
            <a:ext cx="51689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36830">
              <a:lnSpc>
                <a:spcPct val="100000"/>
              </a:lnSpc>
              <a:spcBef>
                <a:spcPts val="100"/>
              </a:spcBef>
            </a:pPr>
            <a:r>
              <a:rPr dirty="0" sz="1050" spc="-25">
                <a:solidFill>
                  <a:srgbClr val="FFFFFF"/>
                </a:solidFill>
                <a:latin typeface="Calibri"/>
                <a:cs typeface="Calibri"/>
              </a:rPr>
              <a:t>4"</a:t>
            </a:r>
            <a:endParaRPr sz="10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dirty="0" sz="1050" spc="100">
                <a:solidFill>
                  <a:srgbClr val="FFFFFF"/>
                </a:solidFill>
                <a:latin typeface="Calibri"/>
                <a:cs typeface="Calibri"/>
              </a:rPr>
              <a:t>Display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961795" y="2251499"/>
            <a:ext cx="6027420" cy="6334760"/>
            <a:chOff x="961795" y="2251499"/>
            <a:chExt cx="6027420" cy="6334760"/>
          </a:xfrm>
        </p:grpSpPr>
        <p:sp>
          <p:nvSpPr>
            <p:cNvPr id="8" name="object 8" descr=""/>
            <p:cNvSpPr/>
            <p:nvPr/>
          </p:nvSpPr>
          <p:spPr>
            <a:xfrm>
              <a:off x="1130465" y="7969834"/>
              <a:ext cx="1699895" cy="612140"/>
            </a:xfrm>
            <a:custGeom>
              <a:avLst/>
              <a:gdLst/>
              <a:ahLst/>
              <a:cxnLst/>
              <a:rect l="l" t="t" r="r" b="b"/>
              <a:pathLst>
                <a:path w="1699895" h="612140">
                  <a:moveTo>
                    <a:pt x="612000" y="305650"/>
                  </a:moveTo>
                  <a:lnTo>
                    <a:pt x="608304" y="257937"/>
                  </a:lnTo>
                  <a:lnTo>
                    <a:pt x="597903" y="213791"/>
                  </a:lnTo>
                  <a:lnTo>
                    <a:pt x="597903" y="305650"/>
                  </a:lnTo>
                  <a:lnTo>
                    <a:pt x="594080" y="353060"/>
                  </a:lnTo>
                  <a:lnTo>
                    <a:pt x="583018" y="398018"/>
                  </a:lnTo>
                  <a:lnTo>
                    <a:pt x="565315" y="439940"/>
                  </a:lnTo>
                  <a:lnTo>
                    <a:pt x="541578" y="478231"/>
                  </a:lnTo>
                  <a:lnTo>
                    <a:pt x="512406" y="512279"/>
                  </a:lnTo>
                  <a:lnTo>
                    <a:pt x="478383" y="541502"/>
                  </a:lnTo>
                  <a:lnTo>
                    <a:pt x="440131" y="565264"/>
                  </a:lnTo>
                  <a:lnTo>
                    <a:pt x="398259" y="582993"/>
                  </a:lnTo>
                  <a:lnTo>
                    <a:pt x="353352" y="594067"/>
                  </a:lnTo>
                  <a:lnTo>
                    <a:pt x="305993" y="597890"/>
                  </a:lnTo>
                  <a:lnTo>
                    <a:pt x="258635" y="594067"/>
                  </a:lnTo>
                  <a:lnTo>
                    <a:pt x="213715" y="582993"/>
                  </a:lnTo>
                  <a:lnTo>
                    <a:pt x="171843" y="565264"/>
                  </a:lnTo>
                  <a:lnTo>
                    <a:pt x="133591" y="541502"/>
                  </a:lnTo>
                  <a:lnTo>
                    <a:pt x="99580" y="512279"/>
                  </a:lnTo>
                  <a:lnTo>
                    <a:pt x="70396" y="478231"/>
                  </a:lnTo>
                  <a:lnTo>
                    <a:pt x="46647" y="439940"/>
                  </a:lnTo>
                  <a:lnTo>
                    <a:pt x="28956" y="398018"/>
                  </a:lnTo>
                  <a:lnTo>
                    <a:pt x="17894" y="353060"/>
                  </a:lnTo>
                  <a:lnTo>
                    <a:pt x="14084" y="305650"/>
                  </a:lnTo>
                  <a:lnTo>
                    <a:pt x="17894" y="258229"/>
                  </a:lnTo>
                  <a:lnTo>
                    <a:pt x="28956" y="213271"/>
                  </a:lnTo>
                  <a:lnTo>
                    <a:pt x="46647" y="171348"/>
                  </a:lnTo>
                  <a:lnTo>
                    <a:pt x="70396" y="133057"/>
                  </a:lnTo>
                  <a:lnTo>
                    <a:pt x="99580" y="98996"/>
                  </a:lnTo>
                  <a:lnTo>
                    <a:pt x="133591" y="69773"/>
                  </a:lnTo>
                  <a:lnTo>
                    <a:pt x="171843" y="46012"/>
                  </a:lnTo>
                  <a:lnTo>
                    <a:pt x="213715" y="28295"/>
                  </a:lnTo>
                  <a:lnTo>
                    <a:pt x="258635" y="17221"/>
                  </a:lnTo>
                  <a:lnTo>
                    <a:pt x="305993" y="13398"/>
                  </a:lnTo>
                  <a:lnTo>
                    <a:pt x="353352" y="17221"/>
                  </a:lnTo>
                  <a:lnTo>
                    <a:pt x="398259" y="28295"/>
                  </a:lnTo>
                  <a:lnTo>
                    <a:pt x="440131" y="46012"/>
                  </a:lnTo>
                  <a:lnTo>
                    <a:pt x="478383" y="69773"/>
                  </a:lnTo>
                  <a:lnTo>
                    <a:pt x="512406" y="98996"/>
                  </a:lnTo>
                  <a:lnTo>
                    <a:pt x="541578" y="133057"/>
                  </a:lnTo>
                  <a:lnTo>
                    <a:pt x="565315" y="171348"/>
                  </a:lnTo>
                  <a:lnTo>
                    <a:pt x="583018" y="213271"/>
                  </a:lnTo>
                  <a:lnTo>
                    <a:pt x="594080" y="258229"/>
                  </a:lnTo>
                  <a:lnTo>
                    <a:pt x="597903" y="305650"/>
                  </a:lnTo>
                  <a:lnTo>
                    <a:pt x="597903" y="213791"/>
                  </a:lnTo>
                  <a:lnTo>
                    <a:pt x="580453" y="170053"/>
                  </a:lnTo>
                  <a:lnTo>
                    <a:pt x="557403" y="130987"/>
                  </a:lnTo>
                  <a:lnTo>
                    <a:pt x="529018" y="95910"/>
                  </a:lnTo>
                  <a:lnTo>
                    <a:pt x="495846" y="65405"/>
                  </a:lnTo>
                  <a:lnTo>
                    <a:pt x="458444" y="39992"/>
                  </a:lnTo>
                  <a:lnTo>
                    <a:pt x="417372" y="20256"/>
                  </a:lnTo>
                  <a:lnTo>
                    <a:pt x="373189" y="6743"/>
                  </a:lnTo>
                  <a:lnTo>
                    <a:pt x="326453" y="0"/>
                  </a:lnTo>
                  <a:lnTo>
                    <a:pt x="285521" y="0"/>
                  </a:lnTo>
                  <a:lnTo>
                    <a:pt x="238772" y="6743"/>
                  </a:lnTo>
                  <a:lnTo>
                    <a:pt x="194589" y="20256"/>
                  </a:lnTo>
                  <a:lnTo>
                    <a:pt x="153530" y="39992"/>
                  </a:lnTo>
                  <a:lnTo>
                    <a:pt x="116128" y="65405"/>
                  </a:lnTo>
                  <a:lnTo>
                    <a:pt x="82956" y="95910"/>
                  </a:lnTo>
                  <a:lnTo>
                    <a:pt x="54571" y="130987"/>
                  </a:lnTo>
                  <a:lnTo>
                    <a:pt x="31534" y="170053"/>
                  </a:lnTo>
                  <a:lnTo>
                    <a:pt x="14376" y="212547"/>
                  </a:lnTo>
                  <a:lnTo>
                    <a:pt x="3683" y="257937"/>
                  </a:lnTo>
                  <a:lnTo>
                    <a:pt x="0" y="305650"/>
                  </a:lnTo>
                  <a:lnTo>
                    <a:pt x="4000" y="355346"/>
                  </a:lnTo>
                  <a:lnTo>
                    <a:pt x="15595" y="402475"/>
                  </a:lnTo>
                  <a:lnTo>
                    <a:pt x="34150" y="446430"/>
                  </a:lnTo>
                  <a:lnTo>
                    <a:pt x="59029" y="486562"/>
                  </a:lnTo>
                  <a:lnTo>
                    <a:pt x="89611" y="522262"/>
                  </a:lnTo>
                  <a:lnTo>
                    <a:pt x="125272" y="552881"/>
                  </a:lnTo>
                  <a:lnTo>
                    <a:pt x="165366" y="577799"/>
                  </a:lnTo>
                  <a:lnTo>
                    <a:pt x="209270" y="596366"/>
                  </a:lnTo>
                  <a:lnTo>
                    <a:pt x="256349" y="607974"/>
                  </a:lnTo>
                  <a:lnTo>
                    <a:pt x="305993" y="611987"/>
                  </a:lnTo>
                  <a:lnTo>
                    <a:pt x="355625" y="607974"/>
                  </a:lnTo>
                  <a:lnTo>
                    <a:pt x="396544" y="597890"/>
                  </a:lnTo>
                  <a:lnTo>
                    <a:pt x="446620" y="577799"/>
                  </a:lnTo>
                  <a:lnTo>
                    <a:pt x="486714" y="552881"/>
                  </a:lnTo>
                  <a:lnTo>
                    <a:pt x="522376" y="522262"/>
                  </a:lnTo>
                  <a:lnTo>
                    <a:pt x="552958" y="486562"/>
                  </a:lnTo>
                  <a:lnTo>
                    <a:pt x="577837" y="446430"/>
                  </a:lnTo>
                  <a:lnTo>
                    <a:pt x="596392" y="402475"/>
                  </a:lnTo>
                  <a:lnTo>
                    <a:pt x="607987" y="355346"/>
                  </a:lnTo>
                  <a:lnTo>
                    <a:pt x="612000" y="305650"/>
                  </a:lnTo>
                  <a:close/>
                </a:path>
                <a:path w="1699895" h="612140">
                  <a:moveTo>
                    <a:pt x="1699679" y="294754"/>
                  </a:moveTo>
                  <a:lnTo>
                    <a:pt x="1698637" y="273202"/>
                  </a:lnTo>
                  <a:lnTo>
                    <a:pt x="1698599" y="251561"/>
                  </a:lnTo>
                  <a:lnTo>
                    <a:pt x="1698993" y="229895"/>
                  </a:lnTo>
                  <a:lnTo>
                    <a:pt x="1699221" y="211988"/>
                  </a:lnTo>
                  <a:lnTo>
                    <a:pt x="1699272" y="201129"/>
                  </a:lnTo>
                  <a:lnTo>
                    <a:pt x="1697177" y="195541"/>
                  </a:lnTo>
                  <a:lnTo>
                    <a:pt x="1689138" y="194640"/>
                  </a:lnTo>
                  <a:lnTo>
                    <a:pt x="1679206" y="192836"/>
                  </a:lnTo>
                  <a:lnTo>
                    <a:pt x="1679206" y="313575"/>
                  </a:lnTo>
                  <a:lnTo>
                    <a:pt x="1678711" y="324446"/>
                  </a:lnTo>
                  <a:lnTo>
                    <a:pt x="1649691" y="382498"/>
                  </a:lnTo>
                  <a:lnTo>
                    <a:pt x="1600822" y="426415"/>
                  </a:lnTo>
                  <a:lnTo>
                    <a:pt x="1563192" y="444246"/>
                  </a:lnTo>
                  <a:lnTo>
                    <a:pt x="1556600" y="444284"/>
                  </a:lnTo>
                  <a:lnTo>
                    <a:pt x="1549603" y="441464"/>
                  </a:lnTo>
                  <a:lnTo>
                    <a:pt x="1487335" y="401993"/>
                  </a:lnTo>
                  <a:lnTo>
                    <a:pt x="1445120" y="341680"/>
                  </a:lnTo>
                  <a:lnTo>
                    <a:pt x="1440649" y="294754"/>
                  </a:lnTo>
                  <a:lnTo>
                    <a:pt x="1440649" y="213791"/>
                  </a:lnTo>
                  <a:lnTo>
                    <a:pt x="1471091" y="207429"/>
                  </a:lnTo>
                  <a:lnTo>
                    <a:pt x="1500187" y="198056"/>
                  </a:lnTo>
                  <a:lnTo>
                    <a:pt x="1528140" y="185953"/>
                  </a:lnTo>
                  <a:lnTo>
                    <a:pt x="1555089" y="171462"/>
                  </a:lnTo>
                  <a:lnTo>
                    <a:pt x="1559013" y="169151"/>
                  </a:lnTo>
                  <a:lnTo>
                    <a:pt x="1561528" y="169837"/>
                  </a:lnTo>
                  <a:lnTo>
                    <a:pt x="1612519" y="195414"/>
                  </a:lnTo>
                  <a:lnTo>
                    <a:pt x="1663217" y="210972"/>
                  </a:lnTo>
                  <a:lnTo>
                    <a:pt x="1673072" y="212852"/>
                  </a:lnTo>
                  <a:lnTo>
                    <a:pt x="1679041" y="213969"/>
                  </a:lnTo>
                  <a:lnTo>
                    <a:pt x="1678990" y="294754"/>
                  </a:lnTo>
                  <a:lnTo>
                    <a:pt x="1679206" y="313575"/>
                  </a:lnTo>
                  <a:lnTo>
                    <a:pt x="1679206" y="192836"/>
                  </a:lnTo>
                  <a:lnTo>
                    <a:pt x="1656969" y="188785"/>
                  </a:lnTo>
                  <a:lnTo>
                    <a:pt x="1626222" y="179044"/>
                  </a:lnTo>
                  <a:lnTo>
                    <a:pt x="1603895" y="169151"/>
                  </a:lnTo>
                  <a:lnTo>
                    <a:pt x="1596720" y="165963"/>
                  </a:lnTo>
                  <a:lnTo>
                    <a:pt x="1568272" y="150075"/>
                  </a:lnTo>
                  <a:lnTo>
                    <a:pt x="1561947" y="146215"/>
                  </a:lnTo>
                  <a:lnTo>
                    <a:pt x="1557032" y="146570"/>
                  </a:lnTo>
                  <a:lnTo>
                    <a:pt x="1523644" y="165557"/>
                  </a:lnTo>
                  <a:lnTo>
                    <a:pt x="1466088" y="187858"/>
                  </a:lnTo>
                  <a:lnTo>
                    <a:pt x="1421599" y="195910"/>
                  </a:lnTo>
                  <a:lnTo>
                    <a:pt x="1420418" y="197713"/>
                  </a:lnTo>
                  <a:lnTo>
                    <a:pt x="1420495" y="313575"/>
                  </a:lnTo>
                  <a:lnTo>
                    <a:pt x="1432064" y="362902"/>
                  </a:lnTo>
                  <a:lnTo>
                    <a:pt x="1473352" y="416039"/>
                  </a:lnTo>
                  <a:lnTo>
                    <a:pt x="1524800" y="452780"/>
                  </a:lnTo>
                  <a:lnTo>
                    <a:pt x="1555076" y="464654"/>
                  </a:lnTo>
                  <a:lnTo>
                    <a:pt x="1566202" y="464654"/>
                  </a:lnTo>
                  <a:lnTo>
                    <a:pt x="1566506" y="464261"/>
                  </a:lnTo>
                  <a:lnTo>
                    <a:pt x="1566748" y="463600"/>
                  </a:lnTo>
                  <a:lnTo>
                    <a:pt x="1567129" y="463499"/>
                  </a:lnTo>
                  <a:lnTo>
                    <a:pt x="1610385" y="444284"/>
                  </a:lnTo>
                  <a:lnTo>
                    <a:pt x="1648726" y="413550"/>
                  </a:lnTo>
                  <a:lnTo>
                    <a:pt x="1688122" y="360400"/>
                  </a:lnTo>
                  <a:lnTo>
                    <a:pt x="1698066" y="329501"/>
                  </a:lnTo>
                  <a:lnTo>
                    <a:pt x="1699679" y="2947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14950" y="8222531"/>
              <a:ext cx="150634" cy="106768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1302486" y="7969834"/>
              <a:ext cx="4232910" cy="616585"/>
            </a:xfrm>
            <a:custGeom>
              <a:avLst/>
              <a:gdLst/>
              <a:ahLst/>
              <a:cxnLst/>
              <a:rect l="l" t="t" r="r" b="b"/>
              <a:pathLst>
                <a:path w="4232910" h="616584">
                  <a:moveTo>
                    <a:pt x="115633" y="185039"/>
                  </a:moveTo>
                  <a:lnTo>
                    <a:pt x="112331" y="181724"/>
                  </a:lnTo>
                  <a:lnTo>
                    <a:pt x="102425" y="181724"/>
                  </a:lnTo>
                  <a:lnTo>
                    <a:pt x="99123" y="185039"/>
                  </a:lnTo>
                  <a:lnTo>
                    <a:pt x="99123" y="194945"/>
                  </a:lnTo>
                  <a:lnTo>
                    <a:pt x="102425" y="198247"/>
                  </a:lnTo>
                  <a:lnTo>
                    <a:pt x="112331" y="198247"/>
                  </a:lnTo>
                  <a:lnTo>
                    <a:pt x="115633" y="194945"/>
                  </a:lnTo>
                  <a:lnTo>
                    <a:pt x="115633" y="185039"/>
                  </a:lnTo>
                  <a:close/>
                </a:path>
                <a:path w="4232910" h="616584">
                  <a:moveTo>
                    <a:pt x="165201" y="185039"/>
                  </a:moveTo>
                  <a:lnTo>
                    <a:pt x="161899" y="181724"/>
                  </a:lnTo>
                  <a:lnTo>
                    <a:pt x="151980" y="181724"/>
                  </a:lnTo>
                  <a:lnTo>
                    <a:pt x="148678" y="185039"/>
                  </a:lnTo>
                  <a:lnTo>
                    <a:pt x="148678" y="194945"/>
                  </a:lnTo>
                  <a:lnTo>
                    <a:pt x="151980" y="198247"/>
                  </a:lnTo>
                  <a:lnTo>
                    <a:pt x="161899" y="198247"/>
                  </a:lnTo>
                  <a:lnTo>
                    <a:pt x="165201" y="194945"/>
                  </a:lnTo>
                  <a:lnTo>
                    <a:pt x="165201" y="185039"/>
                  </a:lnTo>
                  <a:close/>
                </a:path>
                <a:path w="4232910" h="616584">
                  <a:moveTo>
                    <a:pt x="264312" y="239547"/>
                  </a:moveTo>
                  <a:lnTo>
                    <a:pt x="247802" y="216382"/>
                  </a:lnTo>
                  <a:lnTo>
                    <a:pt x="247802" y="234594"/>
                  </a:lnTo>
                  <a:lnTo>
                    <a:pt x="247802" y="360146"/>
                  </a:lnTo>
                  <a:lnTo>
                    <a:pt x="244500" y="363448"/>
                  </a:lnTo>
                  <a:lnTo>
                    <a:pt x="234581" y="363448"/>
                  </a:lnTo>
                  <a:lnTo>
                    <a:pt x="231279" y="360146"/>
                  </a:lnTo>
                  <a:lnTo>
                    <a:pt x="231279" y="234594"/>
                  </a:lnTo>
                  <a:lnTo>
                    <a:pt x="234569" y="231292"/>
                  </a:lnTo>
                  <a:lnTo>
                    <a:pt x="244500" y="231279"/>
                  </a:lnTo>
                  <a:lnTo>
                    <a:pt x="247802" y="234594"/>
                  </a:lnTo>
                  <a:lnTo>
                    <a:pt x="247802" y="216382"/>
                  </a:lnTo>
                  <a:lnTo>
                    <a:pt x="239534" y="214769"/>
                  </a:lnTo>
                  <a:lnTo>
                    <a:pt x="236232" y="214769"/>
                  </a:lnTo>
                  <a:lnTo>
                    <a:pt x="231279" y="216420"/>
                  </a:lnTo>
                  <a:lnTo>
                    <a:pt x="231279" y="215595"/>
                  </a:lnTo>
                  <a:lnTo>
                    <a:pt x="231279" y="214769"/>
                  </a:lnTo>
                  <a:lnTo>
                    <a:pt x="230454" y="214769"/>
                  </a:lnTo>
                  <a:lnTo>
                    <a:pt x="225463" y="196278"/>
                  </a:lnTo>
                  <a:lnTo>
                    <a:pt x="215900" y="179565"/>
                  </a:lnTo>
                  <a:lnTo>
                    <a:pt x="214757" y="178346"/>
                  </a:lnTo>
                  <a:lnTo>
                    <a:pt x="214757" y="231292"/>
                  </a:lnTo>
                  <a:lnTo>
                    <a:pt x="214757" y="404749"/>
                  </a:lnTo>
                  <a:lnTo>
                    <a:pt x="181724" y="404749"/>
                  </a:lnTo>
                  <a:lnTo>
                    <a:pt x="181724" y="421259"/>
                  </a:lnTo>
                  <a:lnTo>
                    <a:pt x="181724" y="467525"/>
                  </a:lnTo>
                  <a:lnTo>
                    <a:pt x="178422" y="470827"/>
                  </a:lnTo>
                  <a:lnTo>
                    <a:pt x="168503" y="470827"/>
                  </a:lnTo>
                  <a:lnTo>
                    <a:pt x="165201" y="467525"/>
                  </a:lnTo>
                  <a:lnTo>
                    <a:pt x="165201" y="421259"/>
                  </a:lnTo>
                  <a:lnTo>
                    <a:pt x="181724" y="421259"/>
                  </a:lnTo>
                  <a:lnTo>
                    <a:pt x="181724" y="404749"/>
                  </a:lnTo>
                  <a:lnTo>
                    <a:pt x="99123" y="404749"/>
                  </a:lnTo>
                  <a:lnTo>
                    <a:pt x="99123" y="421259"/>
                  </a:lnTo>
                  <a:lnTo>
                    <a:pt x="99123" y="467525"/>
                  </a:lnTo>
                  <a:lnTo>
                    <a:pt x="95821" y="470827"/>
                  </a:lnTo>
                  <a:lnTo>
                    <a:pt x="85902" y="470827"/>
                  </a:lnTo>
                  <a:lnTo>
                    <a:pt x="82600" y="467525"/>
                  </a:lnTo>
                  <a:lnTo>
                    <a:pt x="82600" y="421259"/>
                  </a:lnTo>
                  <a:lnTo>
                    <a:pt x="99123" y="421259"/>
                  </a:lnTo>
                  <a:lnTo>
                    <a:pt x="99123" y="404749"/>
                  </a:lnTo>
                  <a:lnTo>
                    <a:pt x="49555" y="404749"/>
                  </a:lnTo>
                  <a:lnTo>
                    <a:pt x="49555" y="377482"/>
                  </a:lnTo>
                  <a:lnTo>
                    <a:pt x="49555" y="363448"/>
                  </a:lnTo>
                  <a:lnTo>
                    <a:pt x="49555" y="231292"/>
                  </a:lnTo>
                  <a:lnTo>
                    <a:pt x="214757" y="231292"/>
                  </a:lnTo>
                  <a:lnTo>
                    <a:pt x="214757" y="178346"/>
                  </a:lnTo>
                  <a:lnTo>
                    <a:pt x="213931" y="177469"/>
                  </a:lnTo>
                  <a:lnTo>
                    <a:pt x="213931" y="214769"/>
                  </a:lnTo>
                  <a:lnTo>
                    <a:pt x="50380" y="214769"/>
                  </a:lnTo>
                  <a:lnTo>
                    <a:pt x="59321" y="192151"/>
                  </a:lnTo>
                  <a:lnTo>
                    <a:pt x="77330" y="173774"/>
                  </a:lnTo>
                  <a:lnTo>
                    <a:pt x="102298" y="161455"/>
                  </a:lnTo>
                  <a:lnTo>
                    <a:pt x="132156" y="156946"/>
                  </a:lnTo>
                  <a:lnTo>
                    <a:pt x="162001" y="161455"/>
                  </a:lnTo>
                  <a:lnTo>
                    <a:pt x="186982" y="173774"/>
                  </a:lnTo>
                  <a:lnTo>
                    <a:pt x="204990" y="192151"/>
                  </a:lnTo>
                  <a:lnTo>
                    <a:pt x="213931" y="214769"/>
                  </a:lnTo>
                  <a:lnTo>
                    <a:pt x="213931" y="177469"/>
                  </a:lnTo>
                  <a:lnTo>
                    <a:pt x="202463" y="165176"/>
                  </a:lnTo>
                  <a:lnTo>
                    <a:pt x="190614" y="156946"/>
                  </a:lnTo>
                  <a:lnTo>
                    <a:pt x="185851" y="153644"/>
                  </a:lnTo>
                  <a:lnTo>
                    <a:pt x="190474" y="147040"/>
                  </a:lnTo>
                  <a:lnTo>
                    <a:pt x="197408" y="137121"/>
                  </a:lnTo>
                  <a:lnTo>
                    <a:pt x="197408" y="135470"/>
                  </a:lnTo>
                  <a:lnTo>
                    <a:pt x="198247" y="133832"/>
                  </a:lnTo>
                  <a:lnTo>
                    <a:pt x="198247" y="127215"/>
                  </a:lnTo>
                  <a:lnTo>
                    <a:pt x="194945" y="123901"/>
                  </a:lnTo>
                  <a:lnTo>
                    <a:pt x="187502" y="123901"/>
                  </a:lnTo>
                  <a:lnTo>
                    <a:pt x="185026" y="125564"/>
                  </a:lnTo>
                  <a:lnTo>
                    <a:pt x="183375" y="128028"/>
                  </a:lnTo>
                  <a:lnTo>
                    <a:pt x="170154" y="147040"/>
                  </a:lnTo>
                  <a:lnTo>
                    <a:pt x="161201" y="144259"/>
                  </a:lnTo>
                  <a:lnTo>
                    <a:pt x="151777" y="142189"/>
                  </a:lnTo>
                  <a:lnTo>
                    <a:pt x="142049" y="140881"/>
                  </a:lnTo>
                  <a:lnTo>
                    <a:pt x="132156" y="140423"/>
                  </a:lnTo>
                  <a:lnTo>
                    <a:pt x="122275" y="140881"/>
                  </a:lnTo>
                  <a:lnTo>
                    <a:pt x="112534" y="142189"/>
                  </a:lnTo>
                  <a:lnTo>
                    <a:pt x="103111" y="144259"/>
                  </a:lnTo>
                  <a:lnTo>
                    <a:pt x="94157" y="147040"/>
                  </a:lnTo>
                  <a:lnTo>
                    <a:pt x="80949" y="128028"/>
                  </a:lnTo>
                  <a:lnTo>
                    <a:pt x="79298" y="125564"/>
                  </a:lnTo>
                  <a:lnTo>
                    <a:pt x="76822" y="123901"/>
                  </a:lnTo>
                  <a:lnTo>
                    <a:pt x="69380" y="123901"/>
                  </a:lnTo>
                  <a:lnTo>
                    <a:pt x="66090" y="127215"/>
                  </a:lnTo>
                  <a:lnTo>
                    <a:pt x="66090" y="133832"/>
                  </a:lnTo>
                  <a:lnTo>
                    <a:pt x="66903" y="135470"/>
                  </a:lnTo>
                  <a:lnTo>
                    <a:pt x="67729" y="136296"/>
                  </a:lnTo>
                  <a:lnTo>
                    <a:pt x="79298" y="152819"/>
                  </a:lnTo>
                  <a:lnTo>
                    <a:pt x="62217" y="164350"/>
                  </a:lnTo>
                  <a:lnTo>
                    <a:pt x="48628" y="178739"/>
                  </a:lnTo>
                  <a:lnTo>
                    <a:pt x="39217" y="195453"/>
                  </a:lnTo>
                  <a:lnTo>
                    <a:pt x="34696" y="213944"/>
                  </a:lnTo>
                  <a:lnTo>
                    <a:pt x="33032" y="213944"/>
                  </a:lnTo>
                  <a:lnTo>
                    <a:pt x="33032" y="215595"/>
                  </a:lnTo>
                  <a:lnTo>
                    <a:pt x="33032" y="234594"/>
                  </a:lnTo>
                  <a:lnTo>
                    <a:pt x="33032" y="360146"/>
                  </a:lnTo>
                  <a:lnTo>
                    <a:pt x="29743" y="363448"/>
                  </a:lnTo>
                  <a:lnTo>
                    <a:pt x="19824" y="363448"/>
                  </a:lnTo>
                  <a:lnTo>
                    <a:pt x="16522" y="360146"/>
                  </a:lnTo>
                  <a:lnTo>
                    <a:pt x="16522" y="234594"/>
                  </a:lnTo>
                  <a:lnTo>
                    <a:pt x="19824" y="231279"/>
                  </a:lnTo>
                  <a:lnTo>
                    <a:pt x="29743" y="231279"/>
                  </a:lnTo>
                  <a:lnTo>
                    <a:pt x="33032" y="234594"/>
                  </a:lnTo>
                  <a:lnTo>
                    <a:pt x="33032" y="215595"/>
                  </a:lnTo>
                  <a:lnTo>
                    <a:pt x="28079" y="213944"/>
                  </a:lnTo>
                  <a:lnTo>
                    <a:pt x="24777" y="213944"/>
                  </a:lnTo>
                  <a:lnTo>
                    <a:pt x="14986" y="215849"/>
                  </a:lnTo>
                  <a:lnTo>
                    <a:pt x="7124" y="221068"/>
                  </a:lnTo>
                  <a:lnTo>
                    <a:pt x="1892" y="228930"/>
                  </a:lnTo>
                  <a:lnTo>
                    <a:pt x="0" y="238721"/>
                  </a:lnTo>
                  <a:lnTo>
                    <a:pt x="0" y="354368"/>
                  </a:lnTo>
                  <a:lnTo>
                    <a:pt x="1892" y="364159"/>
                  </a:lnTo>
                  <a:lnTo>
                    <a:pt x="7124" y="372021"/>
                  </a:lnTo>
                  <a:lnTo>
                    <a:pt x="14986" y="377253"/>
                  </a:lnTo>
                  <a:lnTo>
                    <a:pt x="24777" y="379145"/>
                  </a:lnTo>
                  <a:lnTo>
                    <a:pt x="28079" y="379145"/>
                  </a:lnTo>
                  <a:lnTo>
                    <a:pt x="33032" y="377482"/>
                  </a:lnTo>
                  <a:lnTo>
                    <a:pt x="33032" y="413829"/>
                  </a:lnTo>
                  <a:lnTo>
                    <a:pt x="40474" y="421259"/>
                  </a:lnTo>
                  <a:lnTo>
                    <a:pt x="66090" y="421259"/>
                  </a:lnTo>
                  <a:lnTo>
                    <a:pt x="66090" y="462559"/>
                  </a:lnTo>
                  <a:lnTo>
                    <a:pt x="67983" y="472363"/>
                  </a:lnTo>
                  <a:lnTo>
                    <a:pt x="73202" y="480225"/>
                  </a:lnTo>
                  <a:lnTo>
                    <a:pt x="81064" y="485444"/>
                  </a:lnTo>
                  <a:lnTo>
                    <a:pt x="90855" y="487337"/>
                  </a:lnTo>
                  <a:lnTo>
                    <a:pt x="100647" y="485444"/>
                  </a:lnTo>
                  <a:lnTo>
                    <a:pt x="108508" y="480225"/>
                  </a:lnTo>
                  <a:lnTo>
                    <a:pt x="113728" y="472363"/>
                  </a:lnTo>
                  <a:lnTo>
                    <a:pt x="114033" y="470827"/>
                  </a:lnTo>
                  <a:lnTo>
                    <a:pt x="115633" y="462559"/>
                  </a:lnTo>
                  <a:lnTo>
                    <a:pt x="115633" y="421259"/>
                  </a:lnTo>
                  <a:lnTo>
                    <a:pt x="148678" y="421259"/>
                  </a:lnTo>
                  <a:lnTo>
                    <a:pt x="148678" y="462559"/>
                  </a:lnTo>
                  <a:lnTo>
                    <a:pt x="150571" y="472363"/>
                  </a:lnTo>
                  <a:lnTo>
                    <a:pt x="155803" y="480225"/>
                  </a:lnTo>
                  <a:lnTo>
                    <a:pt x="163664" y="485444"/>
                  </a:lnTo>
                  <a:lnTo>
                    <a:pt x="173456" y="487337"/>
                  </a:lnTo>
                  <a:lnTo>
                    <a:pt x="183248" y="485444"/>
                  </a:lnTo>
                  <a:lnTo>
                    <a:pt x="191122" y="480225"/>
                  </a:lnTo>
                  <a:lnTo>
                    <a:pt x="196342" y="472363"/>
                  </a:lnTo>
                  <a:lnTo>
                    <a:pt x="196646" y="470827"/>
                  </a:lnTo>
                  <a:lnTo>
                    <a:pt x="198247" y="462559"/>
                  </a:lnTo>
                  <a:lnTo>
                    <a:pt x="198247" y="421259"/>
                  </a:lnTo>
                  <a:lnTo>
                    <a:pt x="223850" y="421259"/>
                  </a:lnTo>
                  <a:lnTo>
                    <a:pt x="231279" y="413829"/>
                  </a:lnTo>
                  <a:lnTo>
                    <a:pt x="231279" y="404749"/>
                  </a:lnTo>
                  <a:lnTo>
                    <a:pt x="231279" y="378307"/>
                  </a:lnTo>
                  <a:lnTo>
                    <a:pt x="236232" y="379958"/>
                  </a:lnTo>
                  <a:lnTo>
                    <a:pt x="239534" y="379958"/>
                  </a:lnTo>
                  <a:lnTo>
                    <a:pt x="248056" y="378307"/>
                  </a:lnTo>
                  <a:lnTo>
                    <a:pt x="249326" y="378066"/>
                  </a:lnTo>
                  <a:lnTo>
                    <a:pt x="257187" y="372846"/>
                  </a:lnTo>
                  <a:lnTo>
                    <a:pt x="262407" y="364985"/>
                  </a:lnTo>
                  <a:lnTo>
                    <a:pt x="262712" y="363448"/>
                  </a:lnTo>
                  <a:lnTo>
                    <a:pt x="264312" y="355180"/>
                  </a:lnTo>
                  <a:lnTo>
                    <a:pt x="264312" y="239547"/>
                  </a:lnTo>
                  <a:close/>
                </a:path>
                <a:path w="4232910" h="616584">
                  <a:moveTo>
                    <a:pt x="1694268" y="305650"/>
                  </a:moveTo>
                  <a:lnTo>
                    <a:pt x="1690573" y="257937"/>
                  </a:lnTo>
                  <a:lnTo>
                    <a:pt x="1680184" y="213842"/>
                  </a:lnTo>
                  <a:lnTo>
                    <a:pt x="1680184" y="305650"/>
                  </a:lnTo>
                  <a:lnTo>
                    <a:pt x="1676361" y="353060"/>
                  </a:lnTo>
                  <a:lnTo>
                    <a:pt x="1665300" y="398018"/>
                  </a:lnTo>
                  <a:lnTo>
                    <a:pt x="1647596" y="439940"/>
                  </a:lnTo>
                  <a:lnTo>
                    <a:pt x="1623860" y="478231"/>
                  </a:lnTo>
                  <a:lnTo>
                    <a:pt x="1594688" y="512279"/>
                  </a:lnTo>
                  <a:lnTo>
                    <a:pt x="1560664" y="541502"/>
                  </a:lnTo>
                  <a:lnTo>
                    <a:pt x="1522412" y="565264"/>
                  </a:lnTo>
                  <a:lnTo>
                    <a:pt x="1480527" y="582993"/>
                  </a:lnTo>
                  <a:lnTo>
                    <a:pt x="1435620" y="594067"/>
                  </a:lnTo>
                  <a:lnTo>
                    <a:pt x="1388275" y="597890"/>
                  </a:lnTo>
                  <a:lnTo>
                    <a:pt x="1340904" y="594067"/>
                  </a:lnTo>
                  <a:lnTo>
                    <a:pt x="1295996" y="582993"/>
                  </a:lnTo>
                  <a:lnTo>
                    <a:pt x="1254112" y="565264"/>
                  </a:lnTo>
                  <a:lnTo>
                    <a:pt x="1215872" y="541502"/>
                  </a:lnTo>
                  <a:lnTo>
                    <a:pt x="1181849" y="512279"/>
                  </a:lnTo>
                  <a:lnTo>
                    <a:pt x="1152664" y="478231"/>
                  </a:lnTo>
                  <a:lnTo>
                    <a:pt x="1128928" y="439940"/>
                  </a:lnTo>
                  <a:lnTo>
                    <a:pt x="1111237" y="398018"/>
                  </a:lnTo>
                  <a:lnTo>
                    <a:pt x="1100175" y="353060"/>
                  </a:lnTo>
                  <a:lnTo>
                    <a:pt x="1096365" y="305650"/>
                  </a:lnTo>
                  <a:lnTo>
                    <a:pt x="1100175" y="258229"/>
                  </a:lnTo>
                  <a:lnTo>
                    <a:pt x="1111237" y="213271"/>
                  </a:lnTo>
                  <a:lnTo>
                    <a:pt x="1128928" y="171348"/>
                  </a:lnTo>
                  <a:lnTo>
                    <a:pt x="1152664" y="133057"/>
                  </a:lnTo>
                  <a:lnTo>
                    <a:pt x="1181849" y="98996"/>
                  </a:lnTo>
                  <a:lnTo>
                    <a:pt x="1215872" y="69773"/>
                  </a:lnTo>
                  <a:lnTo>
                    <a:pt x="1254112" y="46012"/>
                  </a:lnTo>
                  <a:lnTo>
                    <a:pt x="1295996" y="28295"/>
                  </a:lnTo>
                  <a:lnTo>
                    <a:pt x="1340904" y="17221"/>
                  </a:lnTo>
                  <a:lnTo>
                    <a:pt x="1388275" y="13398"/>
                  </a:lnTo>
                  <a:lnTo>
                    <a:pt x="1435620" y="17221"/>
                  </a:lnTo>
                  <a:lnTo>
                    <a:pt x="1480527" y="28295"/>
                  </a:lnTo>
                  <a:lnTo>
                    <a:pt x="1522412" y="46012"/>
                  </a:lnTo>
                  <a:lnTo>
                    <a:pt x="1560664" y="69773"/>
                  </a:lnTo>
                  <a:lnTo>
                    <a:pt x="1594688" y="98996"/>
                  </a:lnTo>
                  <a:lnTo>
                    <a:pt x="1623860" y="133057"/>
                  </a:lnTo>
                  <a:lnTo>
                    <a:pt x="1647596" y="171348"/>
                  </a:lnTo>
                  <a:lnTo>
                    <a:pt x="1665300" y="213271"/>
                  </a:lnTo>
                  <a:lnTo>
                    <a:pt x="1676361" y="258229"/>
                  </a:lnTo>
                  <a:lnTo>
                    <a:pt x="1680184" y="305650"/>
                  </a:lnTo>
                  <a:lnTo>
                    <a:pt x="1680184" y="213842"/>
                  </a:lnTo>
                  <a:lnTo>
                    <a:pt x="1662722" y="170053"/>
                  </a:lnTo>
                  <a:lnTo>
                    <a:pt x="1639684" y="130987"/>
                  </a:lnTo>
                  <a:lnTo>
                    <a:pt x="1611299" y="95910"/>
                  </a:lnTo>
                  <a:lnTo>
                    <a:pt x="1578127" y="65405"/>
                  </a:lnTo>
                  <a:lnTo>
                    <a:pt x="1540725" y="39992"/>
                  </a:lnTo>
                  <a:lnTo>
                    <a:pt x="1499654" y="20256"/>
                  </a:lnTo>
                  <a:lnTo>
                    <a:pt x="1455470" y="6743"/>
                  </a:lnTo>
                  <a:lnTo>
                    <a:pt x="1408734" y="0"/>
                  </a:lnTo>
                  <a:lnTo>
                    <a:pt x="1367802" y="0"/>
                  </a:lnTo>
                  <a:lnTo>
                    <a:pt x="1321054" y="6743"/>
                  </a:lnTo>
                  <a:lnTo>
                    <a:pt x="1276870" y="20256"/>
                  </a:lnTo>
                  <a:lnTo>
                    <a:pt x="1235811" y="39992"/>
                  </a:lnTo>
                  <a:lnTo>
                    <a:pt x="1198410" y="65405"/>
                  </a:lnTo>
                  <a:lnTo>
                    <a:pt x="1165237" y="95910"/>
                  </a:lnTo>
                  <a:lnTo>
                    <a:pt x="1136853" y="130987"/>
                  </a:lnTo>
                  <a:lnTo>
                    <a:pt x="1113802" y="170053"/>
                  </a:lnTo>
                  <a:lnTo>
                    <a:pt x="1096657" y="212547"/>
                  </a:lnTo>
                  <a:lnTo>
                    <a:pt x="1085951" y="257937"/>
                  </a:lnTo>
                  <a:lnTo>
                    <a:pt x="1082268" y="305650"/>
                  </a:lnTo>
                  <a:lnTo>
                    <a:pt x="1086269" y="355346"/>
                  </a:lnTo>
                  <a:lnTo>
                    <a:pt x="1097864" y="402475"/>
                  </a:lnTo>
                  <a:lnTo>
                    <a:pt x="1116418" y="446430"/>
                  </a:lnTo>
                  <a:lnTo>
                    <a:pt x="1141298" y="486562"/>
                  </a:lnTo>
                  <a:lnTo>
                    <a:pt x="1171892" y="522262"/>
                  </a:lnTo>
                  <a:lnTo>
                    <a:pt x="1207541" y="552881"/>
                  </a:lnTo>
                  <a:lnTo>
                    <a:pt x="1247635" y="577799"/>
                  </a:lnTo>
                  <a:lnTo>
                    <a:pt x="1291551" y="596366"/>
                  </a:lnTo>
                  <a:lnTo>
                    <a:pt x="1338630" y="607974"/>
                  </a:lnTo>
                  <a:lnTo>
                    <a:pt x="1388275" y="611987"/>
                  </a:lnTo>
                  <a:lnTo>
                    <a:pt x="1437906" y="607974"/>
                  </a:lnTo>
                  <a:lnTo>
                    <a:pt x="1478826" y="597890"/>
                  </a:lnTo>
                  <a:lnTo>
                    <a:pt x="1528889" y="577799"/>
                  </a:lnTo>
                  <a:lnTo>
                    <a:pt x="1568983" y="552881"/>
                  </a:lnTo>
                  <a:lnTo>
                    <a:pt x="1604645" y="522262"/>
                  </a:lnTo>
                  <a:lnTo>
                    <a:pt x="1635226" y="486562"/>
                  </a:lnTo>
                  <a:lnTo>
                    <a:pt x="1660105" y="446430"/>
                  </a:lnTo>
                  <a:lnTo>
                    <a:pt x="1678660" y="402475"/>
                  </a:lnTo>
                  <a:lnTo>
                    <a:pt x="1690255" y="355346"/>
                  </a:lnTo>
                  <a:lnTo>
                    <a:pt x="1694268" y="305650"/>
                  </a:lnTo>
                  <a:close/>
                </a:path>
                <a:path w="4232910" h="616584">
                  <a:moveTo>
                    <a:pt x="3937533" y="199771"/>
                  </a:moveTo>
                  <a:lnTo>
                    <a:pt x="3937419" y="194094"/>
                  </a:lnTo>
                  <a:lnTo>
                    <a:pt x="3937292" y="188239"/>
                  </a:lnTo>
                  <a:lnTo>
                    <a:pt x="3931818" y="183197"/>
                  </a:lnTo>
                  <a:lnTo>
                    <a:pt x="3920375" y="183819"/>
                  </a:lnTo>
                  <a:lnTo>
                    <a:pt x="3915613" y="188976"/>
                  </a:lnTo>
                  <a:lnTo>
                    <a:pt x="3915854" y="200533"/>
                  </a:lnTo>
                  <a:lnTo>
                    <a:pt x="3920972" y="205143"/>
                  </a:lnTo>
                  <a:lnTo>
                    <a:pt x="3932910" y="204673"/>
                  </a:lnTo>
                  <a:lnTo>
                    <a:pt x="3937533" y="199771"/>
                  </a:lnTo>
                  <a:close/>
                </a:path>
                <a:path w="4232910" h="616584">
                  <a:moveTo>
                    <a:pt x="3994048" y="280289"/>
                  </a:moveTo>
                  <a:lnTo>
                    <a:pt x="3988663" y="255016"/>
                  </a:lnTo>
                  <a:lnTo>
                    <a:pt x="3976052" y="236918"/>
                  </a:lnTo>
                  <a:lnTo>
                    <a:pt x="3973969" y="233934"/>
                  </a:lnTo>
                  <a:lnTo>
                    <a:pt x="3971467" y="232283"/>
                  </a:lnTo>
                  <a:lnTo>
                    <a:pt x="3971467" y="281584"/>
                  </a:lnTo>
                  <a:lnTo>
                    <a:pt x="3967607" y="299034"/>
                  </a:lnTo>
                  <a:lnTo>
                    <a:pt x="3957713" y="313004"/>
                  </a:lnTo>
                  <a:lnTo>
                    <a:pt x="3943197" y="322173"/>
                  </a:lnTo>
                  <a:lnTo>
                    <a:pt x="3925481" y="325183"/>
                  </a:lnTo>
                  <a:lnTo>
                    <a:pt x="3907929" y="321310"/>
                  </a:lnTo>
                  <a:lnTo>
                    <a:pt x="3893870" y="311581"/>
                  </a:lnTo>
                  <a:lnTo>
                    <a:pt x="3884663" y="297446"/>
                  </a:lnTo>
                  <a:lnTo>
                    <a:pt x="3881704" y="280289"/>
                  </a:lnTo>
                  <a:lnTo>
                    <a:pt x="3885730" y="263029"/>
                  </a:lnTo>
                  <a:lnTo>
                    <a:pt x="3895636" y="249135"/>
                  </a:lnTo>
                  <a:lnTo>
                    <a:pt x="3909949" y="239979"/>
                  </a:lnTo>
                  <a:lnTo>
                    <a:pt x="3927284" y="236918"/>
                  </a:lnTo>
                  <a:lnTo>
                    <a:pt x="3944810" y="240741"/>
                  </a:lnTo>
                  <a:lnTo>
                    <a:pt x="3958945" y="250380"/>
                  </a:lnTo>
                  <a:lnTo>
                    <a:pt x="3968280" y="264464"/>
                  </a:lnTo>
                  <a:lnTo>
                    <a:pt x="3971467" y="281584"/>
                  </a:lnTo>
                  <a:lnTo>
                    <a:pt x="3971467" y="232283"/>
                  </a:lnTo>
                  <a:lnTo>
                    <a:pt x="3952379" y="219671"/>
                  </a:lnTo>
                  <a:lnTo>
                    <a:pt x="3926217" y="214490"/>
                  </a:lnTo>
                  <a:lnTo>
                    <a:pt x="3900144" y="219900"/>
                  </a:lnTo>
                  <a:lnTo>
                    <a:pt x="3878757" y="234353"/>
                  </a:lnTo>
                  <a:lnTo>
                    <a:pt x="3864292" y="255612"/>
                  </a:lnTo>
                  <a:lnTo>
                    <a:pt x="3859187" y="280644"/>
                  </a:lnTo>
                  <a:lnTo>
                    <a:pt x="3859072" y="281584"/>
                  </a:lnTo>
                  <a:lnTo>
                    <a:pt x="3864508" y="307098"/>
                  </a:lnTo>
                  <a:lnTo>
                    <a:pt x="3879227" y="328206"/>
                  </a:lnTo>
                  <a:lnTo>
                    <a:pt x="3900830" y="342430"/>
                  </a:lnTo>
                  <a:lnTo>
                    <a:pt x="3926954" y="347484"/>
                  </a:lnTo>
                  <a:lnTo>
                    <a:pt x="3953192" y="342023"/>
                  </a:lnTo>
                  <a:lnTo>
                    <a:pt x="3974554" y="327647"/>
                  </a:lnTo>
                  <a:lnTo>
                    <a:pt x="3976217" y="325183"/>
                  </a:lnTo>
                  <a:lnTo>
                    <a:pt x="3988905" y="306476"/>
                  </a:lnTo>
                  <a:lnTo>
                    <a:pt x="3993972" y="281393"/>
                  </a:lnTo>
                  <a:lnTo>
                    <a:pt x="3994048" y="280289"/>
                  </a:lnTo>
                  <a:close/>
                </a:path>
                <a:path w="4232910" h="616584">
                  <a:moveTo>
                    <a:pt x="4057764" y="285343"/>
                  </a:moveTo>
                  <a:lnTo>
                    <a:pt x="4053052" y="249364"/>
                  </a:lnTo>
                  <a:lnTo>
                    <a:pt x="4039476" y="215633"/>
                  </a:lnTo>
                  <a:lnTo>
                    <a:pt x="4035069" y="210032"/>
                  </a:lnTo>
                  <a:lnTo>
                    <a:pt x="4035069" y="281139"/>
                  </a:lnTo>
                  <a:lnTo>
                    <a:pt x="4026344" y="322338"/>
                  </a:lnTo>
                  <a:lnTo>
                    <a:pt x="4002773" y="356235"/>
                  </a:lnTo>
                  <a:lnTo>
                    <a:pt x="3968292" y="379044"/>
                  </a:lnTo>
                  <a:lnTo>
                    <a:pt x="3968292" y="443814"/>
                  </a:lnTo>
                  <a:lnTo>
                    <a:pt x="3884688" y="443814"/>
                  </a:lnTo>
                  <a:lnTo>
                    <a:pt x="3896449" y="426948"/>
                  </a:lnTo>
                  <a:lnTo>
                    <a:pt x="3934599" y="409079"/>
                  </a:lnTo>
                  <a:lnTo>
                    <a:pt x="3941838" y="409219"/>
                  </a:lnTo>
                  <a:lnTo>
                    <a:pt x="3968292" y="443814"/>
                  </a:lnTo>
                  <a:lnTo>
                    <a:pt x="3968292" y="379044"/>
                  </a:lnTo>
                  <a:lnTo>
                    <a:pt x="3968127" y="379145"/>
                  </a:lnTo>
                  <a:lnTo>
                    <a:pt x="3926141" y="387438"/>
                  </a:lnTo>
                  <a:lnTo>
                    <a:pt x="3884218" y="378828"/>
                  </a:lnTo>
                  <a:lnTo>
                    <a:pt x="3849840" y="355866"/>
                  </a:lnTo>
                  <a:lnTo>
                    <a:pt x="3826586" y="322122"/>
                  </a:lnTo>
                  <a:lnTo>
                    <a:pt x="3818077" y="281127"/>
                  </a:lnTo>
                  <a:lnTo>
                    <a:pt x="3826764" y="239953"/>
                  </a:lnTo>
                  <a:lnTo>
                    <a:pt x="3850259" y="206133"/>
                  </a:lnTo>
                  <a:lnTo>
                    <a:pt x="3884904" y="183273"/>
                  </a:lnTo>
                  <a:lnTo>
                    <a:pt x="3927017" y="174942"/>
                  </a:lnTo>
                  <a:lnTo>
                    <a:pt x="3968864" y="183451"/>
                  </a:lnTo>
                  <a:lnTo>
                    <a:pt x="4003256" y="206375"/>
                  </a:lnTo>
                  <a:lnTo>
                    <a:pt x="4026547" y="240131"/>
                  </a:lnTo>
                  <a:lnTo>
                    <a:pt x="4035069" y="281139"/>
                  </a:lnTo>
                  <a:lnTo>
                    <a:pt x="4035069" y="210032"/>
                  </a:lnTo>
                  <a:lnTo>
                    <a:pt x="4018521" y="188963"/>
                  </a:lnTo>
                  <a:lnTo>
                    <a:pt x="3998811" y="174942"/>
                  </a:lnTo>
                  <a:lnTo>
                    <a:pt x="3990708" y="169176"/>
                  </a:lnTo>
                  <a:lnTo>
                    <a:pt x="3956507" y="156108"/>
                  </a:lnTo>
                  <a:lnTo>
                    <a:pt x="3951681" y="154838"/>
                  </a:lnTo>
                  <a:lnTo>
                    <a:pt x="3947045" y="152946"/>
                  </a:lnTo>
                  <a:lnTo>
                    <a:pt x="3942308" y="151345"/>
                  </a:lnTo>
                  <a:lnTo>
                    <a:pt x="3910863" y="151345"/>
                  </a:lnTo>
                  <a:lnTo>
                    <a:pt x="3908412" y="152450"/>
                  </a:lnTo>
                  <a:lnTo>
                    <a:pt x="3906075" y="154152"/>
                  </a:lnTo>
                  <a:lnTo>
                    <a:pt x="3903522" y="154584"/>
                  </a:lnTo>
                  <a:lnTo>
                    <a:pt x="3864013" y="168148"/>
                  </a:lnTo>
                  <a:lnTo>
                    <a:pt x="3831094" y="193344"/>
                  </a:lnTo>
                  <a:lnTo>
                    <a:pt x="3807587" y="227253"/>
                  </a:lnTo>
                  <a:lnTo>
                    <a:pt x="3796296" y="266941"/>
                  </a:lnTo>
                  <a:lnTo>
                    <a:pt x="3798900" y="309232"/>
                  </a:lnTo>
                  <a:lnTo>
                    <a:pt x="3814495" y="347370"/>
                  </a:lnTo>
                  <a:lnTo>
                    <a:pt x="3841419" y="378650"/>
                  </a:lnTo>
                  <a:lnTo>
                    <a:pt x="3877983" y="400304"/>
                  </a:lnTo>
                  <a:lnTo>
                    <a:pt x="3880358" y="401231"/>
                  </a:lnTo>
                  <a:lnTo>
                    <a:pt x="3882707" y="402272"/>
                  </a:lnTo>
                  <a:lnTo>
                    <a:pt x="3857510" y="443395"/>
                  </a:lnTo>
                  <a:lnTo>
                    <a:pt x="3845471" y="444690"/>
                  </a:lnTo>
                  <a:lnTo>
                    <a:pt x="3825557" y="444322"/>
                  </a:lnTo>
                  <a:lnTo>
                    <a:pt x="3819448" y="445719"/>
                  </a:lnTo>
                  <a:lnTo>
                    <a:pt x="3815715" y="460209"/>
                  </a:lnTo>
                  <a:lnTo>
                    <a:pt x="3819347" y="464578"/>
                  </a:lnTo>
                  <a:lnTo>
                    <a:pt x="3826687" y="467093"/>
                  </a:lnTo>
                  <a:lnTo>
                    <a:pt x="3827005" y="468515"/>
                  </a:lnTo>
                  <a:lnTo>
                    <a:pt x="3827500" y="469404"/>
                  </a:lnTo>
                  <a:lnTo>
                    <a:pt x="4025671" y="469404"/>
                  </a:lnTo>
                  <a:lnTo>
                    <a:pt x="4026903" y="468299"/>
                  </a:lnTo>
                  <a:lnTo>
                    <a:pt x="4028490" y="467385"/>
                  </a:lnTo>
                  <a:lnTo>
                    <a:pt x="4031704" y="462089"/>
                  </a:lnTo>
                  <a:lnTo>
                    <a:pt x="4035501" y="458000"/>
                  </a:lnTo>
                  <a:lnTo>
                    <a:pt x="4035742" y="448106"/>
                  </a:lnTo>
                  <a:lnTo>
                    <a:pt x="4030624" y="444881"/>
                  </a:lnTo>
                  <a:lnTo>
                    <a:pt x="4027881" y="444754"/>
                  </a:lnTo>
                  <a:lnTo>
                    <a:pt x="4017492" y="444271"/>
                  </a:lnTo>
                  <a:lnTo>
                    <a:pt x="4010139" y="444233"/>
                  </a:lnTo>
                  <a:lnTo>
                    <a:pt x="3998176" y="444754"/>
                  </a:lnTo>
                  <a:lnTo>
                    <a:pt x="3998023" y="444690"/>
                  </a:lnTo>
                  <a:lnTo>
                    <a:pt x="3996055" y="443814"/>
                  </a:lnTo>
                  <a:lnTo>
                    <a:pt x="3995140" y="443395"/>
                  </a:lnTo>
                  <a:lnTo>
                    <a:pt x="3992473" y="439356"/>
                  </a:lnTo>
                  <a:lnTo>
                    <a:pt x="3986453" y="430491"/>
                  </a:lnTo>
                  <a:lnTo>
                    <a:pt x="3980421" y="421843"/>
                  </a:lnTo>
                  <a:lnTo>
                    <a:pt x="3971391" y="409041"/>
                  </a:lnTo>
                  <a:lnTo>
                    <a:pt x="3968991" y="405625"/>
                  </a:lnTo>
                  <a:lnTo>
                    <a:pt x="3980548" y="398564"/>
                  </a:lnTo>
                  <a:lnTo>
                    <a:pt x="3992118" y="391693"/>
                  </a:lnTo>
                  <a:lnTo>
                    <a:pt x="3998722" y="387438"/>
                  </a:lnTo>
                  <a:lnTo>
                    <a:pt x="4003294" y="384492"/>
                  </a:lnTo>
                  <a:lnTo>
                    <a:pt x="4013657" y="376440"/>
                  </a:lnTo>
                  <a:lnTo>
                    <a:pt x="4037888" y="349224"/>
                  </a:lnTo>
                  <a:lnTo>
                    <a:pt x="4052646" y="318744"/>
                  </a:lnTo>
                  <a:lnTo>
                    <a:pt x="4057764" y="285343"/>
                  </a:lnTo>
                  <a:close/>
                </a:path>
                <a:path w="4232910" h="616584">
                  <a:moveTo>
                    <a:pt x="4232681" y="310019"/>
                  </a:moveTo>
                  <a:lnTo>
                    <a:pt x="4228998" y="262305"/>
                  </a:lnTo>
                  <a:lnTo>
                    <a:pt x="4218597" y="218224"/>
                  </a:lnTo>
                  <a:lnTo>
                    <a:pt x="4218597" y="310019"/>
                  </a:lnTo>
                  <a:lnTo>
                    <a:pt x="4214787" y="357428"/>
                  </a:lnTo>
                  <a:lnTo>
                    <a:pt x="4203725" y="402386"/>
                  </a:lnTo>
                  <a:lnTo>
                    <a:pt x="4186021" y="444309"/>
                  </a:lnTo>
                  <a:lnTo>
                    <a:pt x="4162285" y="482600"/>
                  </a:lnTo>
                  <a:lnTo>
                    <a:pt x="4133100" y="516661"/>
                  </a:lnTo>
                  <a:lnTo>
                    <a:pt x="4099077" y="545884"/>
                  </a:lnTo>
                  <a:lnTo>
                    <a:pt x="4060825" y="569645"/>
                  </a:lnTo>
                  <a:lnTo>
                    <a:pt x="4018953" y="587362"/>
                  </a:lnTo>
                  <a:lnTo>
                    <a:pt x="3974033" y="598436"/>
                  </a:lnTo>
                  <a:lnTo>
                    <a:pt x="3926675" y="602272"/>
                  </a:lnTo>
                  <a:lnTo>
                    <a:pt x="3879329" y="598436"/>
                  </a:lnTo>
                  <a:lnTo>
                    <a:pt x="3834409" y="587362"/>
                  </a:lnTo>
                  <a:lnTo>
                    <a:pt x="3792537" y="569645"/>
                  </a:lnTo>
                  <a:lnTo>
                    <a:pt x="3754297" y="545884"/>
                  </a:lnTo>
                  <a:lnTo>
                    <a:pt x="3720274" y="516661"/>
                  </a:lnTo>
                  <a:lnTo>
                    <a:pt x="3691090" y="482600"/>
                  </a:lnTo>
                  <a:lnTo>
                    <a:pt x="3667353" y="444309"/>
                  </a:lnTo>
                  <a:lnTo>
                    <a:pt x="3649649" y="402386"/>
                  </a:lnTo>
                  <a:lnTo>
                    <a:pt x="3638588" y="357428"/>
                  </a:lnTo>
                  <a:lnTo>
                    <a:pt x="3634765" y="310019"/>
                  </a:lnTo>
                  <a:lnTo>
                    <a:pt x="3638588" y="262610"/>
                  </a:lnTo>
                  <a:lnTo>
                    <a:pt x="3649649" y="217639"/>
                  </a:lnTo>
                  <a:lnTo>
                    <a:pt x="3667353" y="175717"/>
                  </a:lnTo>
                  <a:lnTo>
                    <a:pt x="3691090" y="137439"/>
                  </a:lnTo>
                  <a:lnTo>
                    <a:pt x="3720274" y="103378"/>
                  </a:lnTo>
                  <a:lnTo>
                    <a:pt x="3754297" y="74155"/>
                  </a:lnTo>
                  <a:lnTo>
                    <a:pt x="3792537" y="50393"/>
                  </a:lnTo>
                  <a:lnTo>
                    <a:pt x="3834409" y="32677"/>
                  </a:lnTo>
                  <a:lnTo>
                    <a:pt x="3879329" y="21602"/>
                  </a:lnTo>
                  <a:lnTo>
                    <a:pt x="3926675" y="17780"/>
                  </a:lnTo>
                  <a:lnTo>
                    <a:pt x="3974033" y="21602"/>
                  </a:lnTo>
                  <a:lnTo>
                    <a:pt x="4018953" y="32677"/>
                  </a:lnTo>
                  <a:lnTo>
                    <a:pt x="4060825" y="50393"/>
                  </a:lnTo>
                  <a:lnTo>
                    <a:pt x="4099077" y="74155"/>
                  </a:lnTo>
                  <a:lnTo>
                    <a:pt x="4133100" y="103378"/>
                  </a:lnTo>
                  <a:lnTo>
                    <a:pt x="4162285" y="137439"/>
                  </a:lnTo>
                  <a:lnTo>
                    <a:pt x="4186021" y="175717"/>
                  </a:lnTo>
                  <a:lnTo>
                    <a:pt x="4203725" y="217639"/>
                  </a:lnTo>
                  <a:lnTo>
                    <a:pt x="4214787" y="262610"/>
                  </a:lnTo>
                  <a:lnTo>
                    <a:pt x="4218597" y="310019"/>
                  </a:lnTo>
                  <a:lnTo>
                    <a:pt x="4218597" y="218224"/>
                  </a:lnTo>
                  <a:lnTo>
                    <a:pt x="4201147" y="174421"/>
                  </a:lnTo>
                  <a:lnTo>
                    <a:pt x="4178096" y="135356"/>
                  </a:lnTo>
                  <a:lnTo>
                    <a:pt x="4149712" y="100291"/>
                  </a:lnTo>
                  <a:lnTo>
                    <a:pt x="4116540" y="69773"/>
                  </a:lnTo>
                  <a:lnTo>
                    <a:pt x="4079138" y="44373"/>
                  </a:lnTo>
                  <a:lnTo>
                    <a:pt x="4038079" y="24638"/>
                  </a:lnTo>
                  <a:lnTo>
                    <a:pt x="4015663" y="17780"/>
                  </a:lnTo>
                  <a:lnTo>
                    <a:pt x="3993896" y="11112"/>
                  </a:lnTo>
                  <a:lnTo>
                    <a:pt x="3947147" y="4381"/>
                  </a:lnTo>
                  <a:lnTo>
                    <a:pt x="3906215" y="4381"/>
                  </a:lnTo>
                  <a:lnTo>
                    <a:pt x="3859479" y="11112"/>
                  </a:lnTo>
                  <a:lnTo>
                    <a:pt x="3815296" y="24638"/>
                  </a:lnTo>
                  <a:lnTo>
                    <a:pt x="3774224" y="44373"/>
                  </a:lnTo>
                  <a:lnTo>
                    <a:pt x="3736822" y="69773"/>
                  </a:lnTo>
                  <a:lnTo>
                    <a:pt x="3703650" y="100291"/>
                  </a:lnTo>
                  <a:lnTo>
                    <a:pt x="3675265" y="135356"/>
                  </a:lnTo>
                  <a:lnTo>
                    <a:pt x="3652228" y="174421"/>
                  </a:lnTo>
                  <a:lnTo>
                    <a:pt x="3635070" y="216928"/>
                  </a:lnTo>
                  <a:lnTo>
                    <a:pt x="3624376" y="262305"/>
                  </a:lnTo>
                  <a:lnTo>
                    <a:pt x="3620681" y="310019"/>
                  </a:lnTo>
                  <a:lnTo>
                    <a:pt x="3624694" y="359714"/>
                  </a:lnTo>
                  <a:lnTo>
                    <a:pt x="3636289" y="406844"/>
                  </a:lnTo>
                  <a:lnTo>
                    <a:pt x="3654844" y="450799"/>
                  </a:lnTo>
                  <a:lnTo>
                    <a:pt x="3679723" y="490943"/>
                  </a:lnTo>
                  <a:lnTo>
                    <a:pt x="3710305" y="526643"/>
                  </a:lnTo>
                  <a:lnTo>
                    <a:pt x="3745966" y="557263"/>
                  </a:lnTo>
                  <a:lnTo>
                    <a:pt x="3786060" y="582168"/>
                  </a:lnTo>
                  <a:lnTo>
                    <a:pt x="3829964" y="600748"/>
                  </a:lnTo>
                  <a:lnTo>
                    <a:pt x="3877043" y="612355"/>
                  </a:lnTo>
                  <a:lnTo>
                    <a:pt x="3926675" y="616369"/>
                  </a:lnTo>
                  <a:lnTo>
                    <a:pt x="3976319" y="612355"/>
                  </a:lnTo>
                  <a:lnTo>
                    <a:pt x="4017238" y="602272"/>
                  </a:lnTo>
                  <a:lnTo>
                    <a:pt x="4067314" y="582168"/>
                  </a:lnTo>
                  <a:lnTo>
                    <a:pt x="4107408" y="557263"/>
                  </a:lnTo>
                  <a:lnTo>
                    <a:pt x="4143057" y="526643"/>
                  </a:lnTo>
                  <a:lnTo>
                    <a:pt x="4173651" y="490943"/>
                  </a:lnTo>
                  <a:lnTo>
                    <a:pt x="4198531" y="450799"/>
                  </a:lnTo>
                  <a:lnTo>
                    <a:pt x="4217086" y="406844"/>
                  </a:lnTo>
                  <a:lnTo>
                    <a:pt x="4228681" y="359714"/>
                  </a:lnTo>
                  <a:lnTo>
                    <a:pt x="4232681" y="3100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961795" y="5687278"/>
              <a:ext cx="432434" cy="431800"/>
            </a:xfrm>
            <a:custGeom>
              <a:avLst/>
              <a:gdLst/>
              <a:ahLst/>
              <a:cxnLst/>
              <a:rect l="l" t="t" r="r" b="b"/>
              <a:pathLst>
                <a:path w="432434" h="431800">
                  <a:moveTo>
                    <a:pt x="230441" y="0"/>
                  </a:moveTo>
                  <a:lnTo>
                    <a:pt x="201549" y="0"/>
                  </a:lnTo>
                  <a:lnTo>
                    <a:pt x="154942" y="8271"/>
                  </a:lnTo>
                  <a:lnTo>
                    <a:pt x="112367" y="25954"/>
                  </a:lnTo>
                  <a:lnTo>
                    <a:pt x="74966" y="51905"/>
                  </a:lnTo>
                  <a:lnTo>
                    <a:pt x="43885" y="84980"/>
                  </a:lnTo>
                  <a:lnTo>
                    <a:pt x="20267" y="124035"/>
                  </a:lnTo>
                  <a:lnTo>
                    <a:pt x="5257" y="167925"/>
                  </a:lnTo>
                  <a:lnTo>
                    <a:pt x="0" y="215506"/>
                  </a:lnTo>
                  <a:lnTo>
                    <a:pt x="5704" y="265032"/>
                  </a:lnTo>
                  <a:lnTo>
                    <a:pt x="21952" y="310496"/>
                  </a:lnTo>
                  <a:lnTo>
                    <a:pt x="47449" y="350602"/>
                  </a:lnTo>
                  <a:lnTo>
                    <a:pt x="80897" y="384053"/>
                  </a:lnTo>
                  <a:lnTo>
                    <a:pt x="121000" y="409552"/>
                  </a:lnTo>
                  <a:lnTo>
                    <a:pt x="166463" y="425802"/>
                  </a:lnTo>
                  <a:lnTo>
                    <a:pt x="215988" y="431507"/>
                  </a:lnTo>
                  <a:lnTo>
                    <a:pt x="265519" y="425802"/>
                  </a:lnTo>
                  <a:lnTo>
                    <a:pt x="277379" y="421563"/>
                  </a:lnTo>
                  <a:lnTo>
                    <a:pt x="215988" y="421563"/>
                  </a:lnTo>
                  <a:lnTo>
                    <a:pt x="174461" y="417372"/>
                  </a:lnTo>
                  <a:lnTo>
                    <a:pt x="135788" y="405366"/>
                  </a:lnTo>
                  <a:lnTo>
                    <a:pt x="100792" y="386371"/>
                  </a:lnTo>
                  <a:lnTo>
                    <a:pt x="70294" y="361213"/>
                  </a:lnTo>
                  <a:lnTo>
                    <a:pt x="45128" y="330709"/>
                  </a:lnTo>
                  <a:lnTo>
                    <a:pt x="26130" y="295713"/>
                  </a:lnTo>
                  <a:lnTo>
                    <a:pt x="14123" y="257039"/>
                  </a:lnTo>
                  <a:lnTo>
                    <a:pt x="9931" y="215506"/>
                  </a:lnTo>
                  <a:lnTo>
                    <a:pt x="14124" y="173973"/>
                  </a:lnTo>
                  <a:lnTo>
                    <a:pt x="26132" y="135301"/>
                  </a:lnTo>
                  <a:lnTo>
                    <a:pt x="45130" y="100307"/>
                  </a:lnTo>
                  <a:lnTo>
                    <a:pt x="70294" y="69811"/>
                  </a:lnTo>
                  <a:lnTo>
                    <a:pt x="100792" y="44644"/>
                  </a:lnTo>
                  <a:lnTo>
                    <a:pt x="135788" y="25642"/>
                  </a:lnTo>
                  <a:lnTo>
                    <a:pt x="174461" y="13635"/>
                  </a:lnTo>
                  <a:lnTo>
                    <a:pt x="215988" y="9448"/>
                  </a:lnTo>
                  <a:lnTo>
                    <a:pt x="279882" y="9448"/>
                  </a:lnTo>
                  <a:lnTo>
                    <a:pt x="277047" y="8271"/>
                  </a:lnTo>
                  <a:lnTo>
                    <a:pt x="230441" y="0"/>
                  </a:lnTo>
                  <a:close/>
                </a:path>
                <a:path w="432434" h="431800">
                  <a:moveTo>
                    <a:pt x="279882" y="9448"/>
                  </a:moveTo>
                  <a:lnTo>
                    <a:pt x="215988" y="9448"/>
                  </a:lnTo>
                  <a:lnTo>
                    <a:pt x="257524" y="13635"/>
                  </a:lnTo>
                  <a:lnTo>
                    <a:pt x="296200" y="25642"/>
                  </a:lnTo>
                  <a:lnTo>
                    <a:pt x="331197" y="44644"/>
                  </a:lnTo>
                  <a:lnTo>
                    <a:pt x="361696" y="69811"/>
                  </a:lnTo>
                  <a:lnTo>
                    <a:pt x="386864" y="100309"/>
                  </a:lnTo>
                  <a:lnTo>
                    <a:pt x="405866" y="135305"/>
                  </a:lnTo>
                  <a:lnTo>
                    <a:pt x="417873" y="173978"/>
                  </a:lnTo>
                  <a:lnTo>
                    <a:pt x="422059" y="215506"/>
                  </a:lnTo>
                  <a:lnTo>
                    <a:pt x="417872" y="257039"/>
                  </a:lnTo>
                  <a:lnTo>
                    <a:pt x="405865" y="295713"/>
                  </a:lnTo>
                  <a:lnTo>
                    <a:pt x="386863" y="330709"/>
                  </a:lnTo>
                  <a:lnTo>
                    <a:pt x="361696" y="361213"/>
                  </a:lnTo>
                  <a:lnTo>
                    <a:pt x="331197" y="386371"/>
                  </a:lnTo>
                  <a:lnTo>
                    <a:pt x="296200" y="405366"/>
                  </a:lnTo>
                  <a:lnTo>
                    <a:pt x="257524" y="417372"/>
                  </a:lnTo>
                  <a:lnTo>
                    <a:pt x="215988" y="421563"/>
                  </a:lnTo>
                  <a:lnTo>
                    <a:pt x="277379" y="421563"/>
                  </a:lnTo>
                  <a:lnTo>
                    <a:pt x="351090" y="384053"/>
                  </a:lnTo>
                  <a:lnTo>
                    <a:pt x="384540" y="350602"/>
                  </a:lnTo>
                  <a:lnTo>
                    <a:pt x="410037" y="310496"/>
                  </a:lnTo>
                  <a:lnTo>
                    <a:pt x="426286" y="265032"/>
                  </a:lnTo>
                  <a:lnTo>
                    <a:pt x="431990" y="215506"/>
                  </a:lnTo>
                  <a:lnTo>
                    <a:pt x="426732" y="167925"/>
                  </a:lnTo>
                  <a:lnTo>
                    <a:pt x="411723" y="124035"/>
                  </a:lnTo>
                  <a:lnTo>
                    <a:pt x="388105" y="84980"/>
                  </a:lnTo>
                  <a:lnTo>
                    <a:pt x="357023" y="51905"/>
                  </a:lnTo>
                  <a:lnTo>
                    <a:pt x="319623" y="25954"/>
                  </a:lnTo>
                  <a:lnTo>
                    <a:pt x="279882" y="9448"/>
                  </a:lnTo>
                  <a:close/>
                </a:path>
              </a:pathLst>
            </a:custGeom>
            <a:solidFill>
              <a:srgbClr val="00B1E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4658" y="5810710"/>
              <a:ext cx="195618" cy="190431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3669030" y="7974203"/>
              <a:ext cx="3197860" cy="612140"/>
            </a:xfrm>
            <a:custGeom>
              <a:avLst/>
              <a:gdLst/>
              <a:ahLst/>
              <a:cxnLst/>
              <a:rect l="l" t="t" r="r" b="b"/>
              <a:pathLst>
                <a:path w="3197859" h="612140">
                  <a:moveTo>
                    <a:pt x="331292" y="456882"/>
                  </a:moveTo>
                  <a:lnTo>
                    <a:pt x="327723" y="453313"/>
                  </a:lnTo>
                  <a:lnTo>
                    <a:pt x="287235" y="453313"/>
                  </a:lnTo>
                  <a:lnTo>
                    <a:pt x="283667" y="456882"/>
                  </a:lnTo>
                  <a:lnTo>
                    <a:pt x="283667" y="465607"/>
                  </a:lnTo>
                  <a:lnTo>
                    <a:pt x="287235" y="469188"/>
                  </a:lnTo>
                  <a:lnTo>
                    <a:pt x="323367" y="469188"/>
                  </a:lnTo>
                  <a:lnTo>
                    <a:pt x="327723" y="469188"/>
                  </a:lnTo>
                  <a:lnTo>
                    <a:pt x="331292" y="465607"/>
                  </a:lnTo>
                  <a:lnTo>
                    <a:pt x="331292" y="456882"/>
                  </a:lnTo>
                  <a:close/>
                </a:path>
                <a:path w="3197859" h="612140">
                  <a:moveTo>
                    <a:pt x="418617" y="151638"/>
                  </a:moveTo>
                  <a:lnTo>
                    <a:pt x="416128" y="139268"/>
                  </a:lnTo>
                  <a:lnTo>
                    <a:pt x="413753" y="135750"/>
                  </a:lnTo>
                  <a:lnTo>
                    <a:pt x="409321" y="129171"/>
                  </a:lnTo>
                  <a:lnTo>
                    <a:pt x="402742" y="124739"/>
                  </a:lnTo>
                  <a:lnTo>
                    <a:pt x="402742" y="142900"/>
                  </a:lnTo>
                  <a:lnTo>
                    <a:pt x="402742" y="179679"/>
                  </a:lnTo>
                  <a:lnTo>
                    <a:pt x="402742" y="195567"/>
                  </a:lnTo>
                  <a:lnTo>
                    <a:pt x="402742" y="421551"/>
                  </a:lnTo>
                  <a:lnTo>
                    <a:pt x="402742" y="437426"/>
                  </a:lnTo>
                  <a:lnTo>
                    <a:pt x="402742" y="477926"/>
                  </a:lnTo>
                  <a:lnTo>
                    <a:pt x="395643" y="485076"/>
                  </a:lnTo>
                  <a:lnTo>
                    <a:pt x="219316" y="485076"/>
                  </a:lnTo>
                  <a:lnTo>
                    <a:pt x="212204" y="477926"/>
                  </a:lnTo>
                  <a:lnTo>
                    <a:pt x="212204" y="437426"/>
                  </a:lnTo>
                  <a:lnTo>
                    <a:pt x="402742" y="437426"/>
                  </a:lnTo>
                  <a:lnTo>
                    <a:pt x="402742" y="421551"/>
                  </a:lnTo>
                  <a:lnTo>
                    <a:pt x="212204" y="421551"/>
                  </a:lnTo>
                  <a:lnTo>
                    <a:pt x="212204" y="195567"/>
                  </a:lnTo>
                  <a:lnTo>
                    <a:pt x="402742" y="195567"/>
                  </a:lnTo>
                  <a:lnTo>
                    <a:pt x="402742" y="179679"/>
                  </a:lnTo>
                  <a:lnTo>
                    <a:pt x="212204" y="179679"/>
                  </a:lnTo>
                  <a:lnTo>
                    <a:pt x="212204" y="142900"/>
                  </a:lnTo>
                  <a:lnTo>
                    <a:pt x="219316" y="135750"/>
                  </a:lnTo>
                  <a:lnTo>
                    <a:pt x="395643" y="135750"/>
                  </a:lnTo>
                  <a:lnTo>
                    <a:pt x="402742" y="142900"/>
                  </a:lnTo>
                  <a:lnTo>
                    <a:pt x="402742" y="124739"/>
                  </a:lnTo>
                  <a:lnTo>
                    <a:pt x="399224" y="122364"/>
                  </a:lnTo>
                  <a:lnTo>
                    <a:pt x="386867" y="119875"/>
                  </a:lnTo>
                  <a:lnTo>
                    <a:pt x="228092" y="119875"/>
                  </a:lnTo>
                  <a:lnTo>
                    <a:pt x="215747" y="122364"/>
                  </a:lnTo>
                  <a:lnTo>
                    <a:pt x="205651" y="129171"/>
                  </a:lnTo>
                  <a:lnTo>
                    <a:pt x="198843" y="139268"/>
                  </a:lnTo>
                  <a:lnTo>
                    <a:pt x="196342" y="151638"/>
                  </a:lnTo>
                  <a:lnTo>
                    <a:pt x="196342" y="469188"/>
                  </a:lnTo>
                  <a:lnTo>
                    <a:pt x="198843" y="481545"/>
                  </a:lnTo>
                  <a:lnTo>
                    <a:pt x="205651" y="491642"/>
                  </a:lnTo>
                  <a:lnTo>
                    <a:pt x="215747" y="498436"/>
                  </a:lnTo>
                  <a:lnTo>
                    <a:pt x="228092" y="500938"/>
                  </a:lnTo>
                  <a:lnTo>
                    <a:pt x="386867" y="500938"/>
                  </a:lnTo>
                  <a:lnTo>
                    <a:pt x="418617" y="469188"/>
                  </a:lnTo>
                  <a:lnTo>
                    <a:pt x="418617" y="151638"/>
                  </a:lnTo>
                  <a:close/>
                </a:path>
                <a:path w="3197859" h="612140">
                  <a:moveTo>
                    <a:pt x="612000" y="305295"/>
                  </a:moveTo>
                  <a:lnTo>
                    <a:pt x="608317" y="257644"/>
                  </a:lnTo>
                  <a:lnTo>
                    <a:pt x="597903" y="213550"/>
                  </a:lnTo>
                  <a:lnTo>
                    <a:pt x="597903" y="305295"/>
                  </a:lnTo>
                  <a:lnTo>
                    <a:pt x="594093" y="352653"/>
                  </a:lnTo>
                  <a:lnTo>
                    <a:pt x="583031" y="397573"/>
                  </a:lnTo>
                  <a:lnTo>
                    <a:pt x="565340" y="439458"/>
                  </a:lnTo>
                  <a:lnTo>
                    <a:pt x="541604" y="477697"/>
                  </a:lnTo>
                  <a:lnTo>
                    <a:pt x="512419" y="511708"/>
                  </a:lnTo>
                  <a:lnTo>
                    <a:pt x="478396" y="540893"/>
                  </a:lnTo>
                  <a:lnTo>
                    <a:pt x="440156" y="564629"/>
                  </a:lnTo>
                  <a:lnTo>
                    <a:pt x="398272" y="582333"/>
                  </a:lnTo>
                  <a:lnTo>
                    <a:pt x="353364" y="593394"/>
                  </a:lnTo>
                  <a:lnTo>
                    <a:pt x="305993" y="597217"/>
                  </a:lnTo>
                  <a:lnTo>
                    <a:pt x="258648" y="593394"/>
                  </a:lnTo>
                  <a:lnTo>
                    <a:pt x="213728" y="582333"/>
                  </a:lnTo>
                  <a:lnTo>
                    <a:pt x="171856" y="564629"/>
                  </a:lnTo>
                  <a:lnTo>
                    <a:pt x="133616" y="540893"/>
                  </a:lnTo>
                  <a:lnTo>
                    <a:pt x="99593" y="511708"/>
                  </a:lnTo>
                  <a:lnTo>
                    <a:pt x="70408" y="477697"/>
                  </a:lnTo>
                  <a:lnTo>
                    <a:pt x="46672" y="439458"/>
                  </a:lnTo>
                  <a:lnTo>
                    <a:pt x="28968" y="397573"/>
                  </a:lnTo>
                  <a:lnTo>
                    <a:pt x="17919" y="352653"/>
                  </a:lnTo>
                  <a:lnTo>
                    <a:pt x="14097" y="305295"/>
                  </a:lnTo>
                  <a:lnTo>
                    <a:pt x="17919" y="257949"/>
                  </a:lnTo>
                  <a:lnTo>
                    <a:pt x="28968" y="213017"/>
                  </a:lnTo>
                  <a:lnTo>
                    <a:pt x="46672" y="171145"/>
                  </a:lnTo>
                  <a:lnTo>
                    <a:pt x="70408" y="132892"/>
                  </a:lnTo>
                  <a:lnTo>
                    <a:pt x="99593" y="98882"/>
                  </a:lnTo>
                  <a:lnTo>
                    <a:pt x="133616" y="69697"/>
                  </a:lnTo>
                  <a:lnTo>
                    <a:pt x="171856" y="45961"/>
                  </a:lnTo>
                  <a:lnTo>
                    <a:pt x="213728" y="28257"/>
                  </a:lnTo>
                  <a:lnTo>
                    <a:pt x="258648" y="17208"/>
                  </a:lnTo>
                  <a:lnTo>
                    <a:pt x="305993" y="13385"/>
                  </a:lnTo>
                  <a:lnTo>
                    <a:pt x="353364" y="17208"/>
                  </a:lnTo>
                  <a:lnTo>
                    <a:pt x="398272" y="28257"/>
                  </a:lnTo>
                  <a:lnTo>
                    <a:pt x="440156" y="45961"/>
                  </a:lnTo>
                  <a:lnTo>
                    <a:pt x="478396" y="69697"/>
                  </a:lnTo>
                  <a:lnTo>
                    <a:pt x="512419" y="98882"/>
                  </a:lnTo>
                  <a:lnTo>
                    <a:pt x="541604" y="132905"/>
                  </a:lnTo>
                  <a:lnTo>
                    <a:pt x="565340" y="171145"/>
                  </a:lnTo>
                  <a:lnTo>
                    <a:pt x="583031" y="213029"/>
                  </a:lnTo>
                  <a:lnTo>
                    <a:pt x="594093" y="257949"/>
                  </a:lnTo>
                  <a:lnTo>
                    <a:pt x="597903" y="305295"/>
                  </a:lnTo>
                  <a:lnTo>
                    <a:pt x="597903" y="213550"/>
                  </a:lnTo>
                  <a:lnTo>
                    <a:pt x="580466" y="169849"/>
                  </a:lnTo>
                  <a:lnTo>
                    <a:pt x="557415" y="130822"/>
                  </a:lnTo>
                  <a:lnTo>
                    <a:pt x="529031" y="95796"/>
                  </a:lnTo>
                  <a:lnTo>
                    <a:pt x="495871" y="65316"/>
                  </a:lnTo>
                  <a:lnTo>
                    <a:pt x="458470" y="39941"/>
                  </a:lnTo>
                  <a:lnTo>
                    <a:pt x="417398" y="20231"/>
                  </a:lnTo>
                  <a:lnTo>
                    <a:pt x="373214" y="6731"/>
                  </a:lnTo>
                  <a:lnTo>
                    <a:pt x="326466" y="0"/>
                  </a:lnTo>
                  <a:lnTo>
                    <a:pt x="285534" y="0"/>
                  </a:lnTo>
                  <a:lnTo>
                    <a:pt x="238798" y="6731"/>
                  </a:lnTo>
                  <a:lnTo>
                    <a:pt x="194614" y="20231"/>
                  </a:lnTo>
                  <a:lnTo>
                    <a:pt x="153543" y="39941"/>
                  </a:lnTo>
                  <a:lnTo>
                    <a:pt x="116141" y="65316"/>
                  </a:lnTo>
                  <a:lnTo>
                    <a:pt x="82981" y="95796"/>
                  </a:lnTo>
                  <a:lnTo>
                    <a:pt x="54597" y="130822"/>
                  </a:lnTo>
                  <a:lnTo>
                    <a:pt x="31546" y="169849"/>
                  </a:lnTo>
                  <a:lnTo>
                    <a:pt x="14401" y="212305"/>
                  </a:lnTo>
                  <a:lnTo>
                    <a:pt x="3695" y="257644"/>
                  </a:lnTo>
                  <a:lnTo>
                    <a:pt x="0" y="305295"/>
                  </a:lnTo>
                  <a:lnTo>
                    <a:pt x="4013" y="354939"/>
                  </a:lnTo>
                  <a:lnTo>
                    <a:pt x="15608" y="402018"/>
                  </a:lnTo>
                  <a:lnTo>
                    <a:pt x="34163" y="445922"/>
                  </a:lnTo>
                  <a:lnTo>
                    <a:pt x="59042" y="486016"/>
                  </a:lnTo>
                  <a:lnTo>
                    <a:pt x="89636" y="521677"/>
                  </a:lnTo>
                  <a:lnTo>
                    <a:pt x="125285" y="552259"/>
                  </a:lnTo>
                  <a:lnTo>
                    <a:pt x="165379" y="577138"/>
                  </a:lnTo>
                  <a:lnTo>
                    <a:pt x="209283" y="595706"/>
                  </a:lnTo>
                  <a:lnTo>
                    <a:pt x="256362" y="607301"/>
                  </a:lnTo>
                  <a:lnTo>
                    <a:pt x="305993" y="611301"/>
                  </a:lnTo>
                  <a:lnTo>
                    <a:pt x="355638" y="607301"/>
                  </a:lnTo>
                  <a:lnTo>
                    <a:pt x="396557" y="597217"/>
                  </a:lnTo>
                  <a:lnTo>
                    <a:pt x="402729" y="595706"/>
                  </a:lnTo>
                  <a:lnTo>
                    <a:pt x="446633" y="577138"/>
                  </a:lnTo>
                  <a:lnTo>
                    <a:pt x="486727" y="552259"/>
                  </a:lnTo>
                  <a:lnTo>
                    <a:pt x="522389" y="521677"/>
                  </a:lnTo>
                  <a:lnTo>
                    <a:pt x="552970" y="486016"/>
                  </a:lnTo>
                  <a:lnTo>
                    <a:pt x="577850" y="445922"/>
                  </a:lnTo>
                  <a:lnTo>
                    <a:pt x="596404" y="402018"/>
                  </a:lnTo>
                  <a:lnTo>
                    <a:pt x="607999" y="354939"/>
                  </a:lnTo>
                  <a:lnTo>
                    <a:pt x="612000" y="305295"/>
                  </a:lnTo>
                  <a:close/>
                </a:path>
                <a:path w="3197859" h="612140">
                  <a:moveTo>
                    <a:pt x="2824111" y="316357"/>
                  </a:moveTo>
                  <a:lnTo>
                    <a:pt x="2823210" y="309359"/>
                  </a:lnTo>
                  <a:lnTo>
                    <a:pt x="2818358" y="305600"/>
                  </a:lnTo>
                  <a:lnTo>
                    <a:pt x="2799562" y="287324"/>
                  </a:lnTo>
                  <a:lnTo>
                    <a:pt x="2785643" y="265684"/>
                  </a:lnTo>
                  <a:lnTo>
                    <a:pt x="2777020" y="241452"/>
                  </a:lnTo>
                  <a:lnTo>
                    <a:pt x="2774048" y="215417"/>
                  </a:lnTo>
                  <a:lnTo>
                    <a:pt x="2776817" y="190411"/>
                  </a:lnTo>
                  <a:lnTo>
                    <a:pt x="2797962" y="145542"/>
                  </a:lnTo>
                  <a:lnTo>
                    <a:pt x="2820327" y="123520"/>
                  </a:lnTo>
                  <a:lnTo>
                    <a:pt x="2821025" y="116497"/>
                  </a:lnTo>
                  <a:lnTo>
                    <a:pt x="2813202" y="106984"/>
                  </a:lnTo>
                  <a:lnTo>
                    <a:pt x="2806192" y="106299"/>
                  </a:lnTo>
                  <a:lnTo>
                    <a:pt x="2801429" y="110210"/>
                  </a:lnTo>
                  <a:lnTo>
                    <a:pt x="2780373" y="131864"/>
                  </a:lnTo>
                  <a:lnTo>
                    <a:pt x="2764777" y="157226"/>
                  </a:lnTo>
                  <a:lnTo>
                    <a:pt x="2755112" y="185381"/>
                  </a:lnTo>
                  <a:lnTo>
                    <a:pt x="2751785" y="215417"/>
                  </a:lnTo>
                  <a:lnTo>
                    <a:pt x="2755328" y="246545"/>
                  </a:lnTo>
                  <a:lnTo>
                    <a:pt x="2782265" y="301409"/>
                  </a:lnTo>
                  <a:lnTo>
                    <a:pt x="2809163" y="325577"/>
                  </a:lnTo>
                  <a:lnTo>
                    <a:pt x="2814866" y="325577"/>
                  </a:lnTo>
                  <a:lnTo>
                    <a:pt x="2818180" y="324078"/>
                  </a:lnTo>
                  <a:lnTo>
                    <a:pt x="2824111" y="316357"/>
                  </a:lnTo>
                  <a:close/>
                </a:path>
                <a:path w="3197859" h="612140">
                  <a:moveTo>
                    <a:pt x="2857652" y="273405"/>
                  </a:moveTo>
                  <a:lnTo>
                    <a:pt x="2856712" y="266420"/>
                  </a:lnTo>
                  <a:lnTo>
                    <a:pt x="2851823" y="262674"/>
                  </a:lnTo>
                  <a:lnTo>
                    <a:pt x="2841917" y="253123"/>
                  </a:lnTo>
                  <a:lnTo>
                    <a:pt x="2834576" y="241782"/>
                  </a:lnTo>
                  <a:lnTo>
                    <a:pt x="2830030" y="229082"/>
                  </a:lnTo>
                  <a:lnTo>
                    <a:pt x="2828467" y="215417"/>
                  </a:lnTo>
                  <a:lnTo>
                    <a:pt x="2829877" y="202526"/>
                  </a:lnTo>
                  <a:lnTo>
                    <a:pt x="2833967" y="190411"/>
                  </a:lnTo>
                  <a:lnTo>
                    <a:pt x="2840558" y="179438"/>
                  </a:lnTo>
                  <a:lnTo>
                    <a:pt x="2849486" y="170027"/>
                  </a:lnTo>
                  <a:lnTo>
                    <a:pt x="2854185" y="166065"/>
                  </a:lnTo>
                  <a:lnTo>
                    <a:pt x="2854769" y="159029"/>
                  </a:lnTo>
                  <a:lnTo>
                    <a:pt x="2850769" y="154330"/>
                  </a:lnTo>
                  <a:lnTo>
                    <a:pt x="2846844" y="149631"/>
                  </a:lnTo>
                  <a:lnTo>
                    <a:pt x="2839783" y="149047"/>
                  </a:lnTo>
                  <a:lnTo>
                    <a:pt x="2813761" y="181025"/>
                  </a:lnTo>
                  <a:lnTo>
                    <a:pt x="2806192" y="215417"/>
                  </a:lnTo>
                  <a:lnTo>
                    <a:pt x="2808338" y="234200"/>
                  </a:lnTo>
                  <a:lnTo>
                    <a:pt x="2838323" y="280390"/>
                  </a:lnTo>
                  <a:lnTo>
                    <a:pt x="2842717" y="282663"/>
                  </a:lnTo>
                  <a:lnTo>
                    <a:pt x="2848406" y="282663"/>
                  </a:lnTo>
                  <a:lnTo>
                    <a:pt x="2851747" y="281165"/>
                  </a:lnTo>
                  <a:lnTo>
                    <a:pt x="2857652" y="273405"/>
                  </a:lnTo>
                  <a:close/>
                </a:path>
                <a:path w="3197859" h="612140">
                  <a:moveTo>
                    <a:pt x="2976880" y="215417"/>
                  </a:moveTo>
                  <a:lnTo>
                    <a:pt x="2959849" y="165430"/>
                  </a:lnTo>
                  <a:lnTo>
                    <a:pt x="2942552" y="148526"/>
                  </a:lnTo>
                  <a:lnTo>
                    <a:pt x="2935528" y="149186"/>
                  </a:lnTo>
                  <a:lnTo>
                    <a:pt x="2931630" y="153936"/>
                  </a:lnTo>
                  <a:lnTo>
                    <a:pt x="2927693" y="158673"/>
                  </a:lnTo>
                  <a:lnTo>
                    <a:pt x="2928353" y="165709"/>
                  </a:lnTo>
                  <a:lnTo>
                    <a:pt x="2933077" y="169621"/>
                  </a:lnTo>
                  <a:lnTo>
                    <a:pt x="2942221" y="179057"/>
                  </a:lnTo>
                  <a:lnTo>
                    <a:pt x="2948978" y="190106"/>
                  </a:lnTo>
                  <a:lnTo>
                    <a:pt x="2953169" y="202349"/>
                  </a:lnTo>
                  <a:lnTo>
                    <a:pt x="2954604" y="215417"/>
                  </a:lnTo>
                  <a:lnTo>
                    <a:pt x="2953067" y="229006"/>
                  </a:lnTo>
                  <a:lnTo>
                    <a:pt x="2948559" y="241655"/>
                  </a:lnTo>
                  <a:lnTo>
                    <a:pt x="2941294" y="252945"/>
                  </a:lnTo>
                  <a:lnTo>
                    <a:pt x="2931477" y="262496"/>
                  </a:lnTo>
                  <a:lnTo>
                    <a:pt x="2926600" y="266242"/>
                  </a:lnTo>
                  <a:lnTo>
                    <a:pt x="2925724" y="273240"/>
                  </a:lnTo>
                  <a:lnTo>
                    <a:pt x="2929471" y="278130"/>
                  </a:lnTo>
                  <a:lnTo>
                    <a:pt x="2931680" y="280974"/>
                  </a:lnTo>
                  <a:lnTo>
                    <a:pt x="2934970" y="282460"/>
                  </a:lnTo>
                  <a:lnTo>
                    <a:pt x="2940672" y="282460"/>
                  </a:lnTo>
                  <a:lnTo>
                    <a:pt x="2968561" y="251498"/>
                  </a:lnTo>
                  <a:lnTo>
                    <a:pt x="2974759" y="234099"/>
                  </a:lnTo>
                  <a:lnTo>
                    <a:pt x="2976880" y="215417"/>
                  </a:lnTo>
                  <a:close/>
                </a:path>
                <a:path w="3197859" h="612140">
                  <a:moveTo>
                    <a:pt x="3002000" y="504101"/>
                  </a:moveTo>
                  <a:lnTo>
                    <a:pt x="2994190" y="482511"/>
                  </a:lnTo>
                  <a:lnTo>
                    <a:pt x="2981617" y="447751"/>
                  </a:lnTo>
                  <a:lnTo>
                    <a:pt x="2978848" y="440118"/>
                  </a:lnTo>
                  <a:lnTo>
                    <a:pt x="2971241" y="419100"/>
                  </a:lnTo>
                  <a:lnTo>
                    <a:pt x="2971241" y="482511"/>
                  </a:lnTo>
                  <a:lnTo>
                    <a:pt x="2810040" y="482511"/>
                  </a:lnTo>
                  <a:lnTo>
                    <a:pt x="2822613" y="447751"/>
                  </a:lnTo>
                  <a:lnTo>
                    <a:pt x="2958681" y="447751"/>
                  </a:lnTo>
                  <a:lnTo>
                    <a:pt x="2971241" y="482511"/>
                  </a:lnTo>
                  <a:lnTo>
                    <a:pt x="2971241" y="419100"/>
                  </a:lnTo>
                  <a:lnTo>
                    <a:pt x="2964853" y="401447"/>
                  </a:lnTo>
                  <a:lnTo>
                    <a:pt x="2962084" y="393788"/>
                  </a:lnTo>
                  <a:lnTo>
                    <a:pt x="2955887" y="376669"/>
                  </a:lnTo>
                  <a:lnTo>
                    <a:pt x="2955887" y="440118"/>
                  </a:lnTo>
                  <a:lnTo>
                    <a:pt x="2825381" y="440118"/>
                  </a:lnTo>
                  <a:lnTo>
                    <a:pt x="2839364" y="401447"/>
                  </a:lnTo>
                  <a:lnTo>
                    <a:pt x="2941891" y="401447"/>
                  </a:lnTo>
                  <a:lnTo>
                    <a:pt x="2955887" y="440118"/>
                  </a:lnTo>
                  <a:lnTo>
                    <a:pt x="2955887" y="376669"/>
                  </a:lnTo>
                  <a:lnTo>
                    <a:pt x="2948101" y="355142"/>
                  </a:lnTo>
                  <a:lnTo>
                    <a:pt x="2945333" y="347497"/>
                  </a:lnTo>
                  <a:lnTo>
                    <a:pt x="2939148" y="330415"/>
                  </a:lnTo>
                  <a:lnTo>
                    <a:pt x="2939148" y="393788"/>
                  </a:lnTo>
                  <a:lnTo>
                    <a:pt x="2842133" y="393788"/>
                  </a:lnTo>
                  <a:lnTo>
                    <a:pt x="2856115" y="355142"/>
                  </a:lnTo>
                  <a:lnTo>
                    <a:pt x="2925165" y="355142"/>
                  </a:lnTo>
                  <a:lnTo>
                    <a:pt x="2939148" y="393788"/>
                  </a:lnTo>
                  <a:lnTo>
                    <a:pt x="2939148" y="330415"/>
                  </a:lnTo>
                  <a:lnTo>
                    <a:pt x="2931337" y="308838"/>
                  </a:lnTo>
                  <a:lnTo>
                    <a:pt x="2928569" y="301180"/>
                  </a:lnTo>
                  <a:lnTo>
                    <a:pt x="2922384" y="284099"/>
                  </a:lnTo>
                  <a:lnTo>
                    <a:pt x="2922384" y="347497"/>
                  </a:lnTo>
                  <a:lnTo>
                    <a:pt x="2858897" y="347497"/>
                  </a:lnTo>
                  <a:lnTo>
                    <a:pt x="2872892" y="308838"/>
                  </a:lnTo>
                  <a:lnTo>
                    <a:pt x="2908401" y="308838"/>
                  </a:lnTo>
                  <a:lnTo>
                    <a:pt x="2922384" y="347497"/>
                  </a:lnTo>
                  <a:lnTo>
                    <a:pt x="2922384" y="284099"/>
                  </a:lnTo>
                  <a:lnTo>
                    <a:pt x="2913570" y="259740"/>
                  </a:lnTo>
                  <a:lnTo>
                    <a:pt x="2907969" y="244271"/>
                  </a:lnTo>
                  <a:lnTo>
                    <a:pt x="2915107" y="238836"/>
                  </a:lnTo>
                  <a:lnTo>
                    <a:pt x="2920619" y="231787"/>
                  </a:lnTo>
                  <a:lnTo>
                    <a:pt x="2924162" y="223443"/>
                  </a:lnTo>
                  <a:lnTo>
                    <a:pt x="2925419" y="214134"/>
                  </a:lnTo>
                  <a:lnTo>
                    <a:pt x="2922689" y="200571"/>
                  </a:lnTo>
                  <a:lnTo>
                    <a:pt x="2915234" y="189509"/>
                  </a:lnTo>
                  <a:lnTo>
                    <a:pt x="2905633" y="183032"/>
                  </a:lnTo>
                  <a:lnTo>
                    <a:pt x="2905633" y="301180"/>
                  </a:lnTo>
                  <a:lnTo>
                    <a:pt x="2875648" y="301180"/>
                  </a:lnTo>
                  <a:lnTo>
                    <a:pt x="2890621" y="259740"/>
                  </a:lnTo>
                  <a:lnTo>
                    <a:pt x="2905633" y="301180"/>
                  </a:lnTo>
                  <a:lnTo>
                    <a:pt x="2905633" y="183032"/>
                  </a:lnTo>
                  <a:lnTo>
                    <a:pt x="2904172" y="182041"/>
                  </a:lnTo>
                  <a:lnTo>
                    <a:pt x="2890621" y="179311"/>
                  </a:lnTo>
                  <a:lnTo>
                    <a:pt x="2877096" y="182041"/>
                  </a:lnTo>
                  <a:lnTo>
                    <a:pt x="2866047" y="189509"/>
                  </a:lnTo>
                  <a:lnTo>
                    <a:pt x="2858592" y="200571"/>
                  </a:lnTo>
                  <a:lnTo>
                    <a:pt x="2855861" y="214134"/>
                  </a:lnTo>
                  <a:lnTo>
                    <a:pt x="2857131" y="223443"/>
                  </a:lnTo>
                  <a:lnTo>
                    <a:pt x="2860675" y="231787"/>
                  </a:lnTo>
                  <a:lnTo>
                    <a:pt x="2866186" y="238836"/>
                  </a:lnTo>
                  <a:lnTo>
                    <a:pt x="2873298" y="244271"/>
                  </a:lnTo>
                  <a:lnTo>
                    <a:pt x="2779280" y="504101"/>
                  </a:lnTo>
                  <a:lnTo>
                    <a:pt x="3002000" y="504101"/>
                  </a:lnTo>
                  <a:close/>
                </a:path>
                <a:path w="3197859" h="612140">
                  <a:moveTo>
                    <a:pt x="3031299" y="215417"/>
                  </a:moveTo>
                  <a:lnTo>
                    <a:pt x="3018142" y="156857"/>
                  </a:lnTo>
                  <a:lnTo>
                    <a:pt x="2981007" y="109689"/>
                  </a:lnTo>
                  <a:lnTo>
                    <a:pt x="2976232" y="105816"/>
                  </a:lnTo>
                  <a:lnTo>
                    <a:pt x="2969247" y="106553"/>
                  </a:lnTo>
                  <a:lnTo>
                    <a:pt x="2965335" y="111315"/>
                  </a:lnTo>
                  <a:lnTo>
                    <a:pt x="2961475" y="116090"/>
                  </a:lnTo>
                  <a:lnTo>
                    <a:pt x="2962211" y="123113"/>
                  </a:lnTo>
                  <a:lnTo>
                    <a:pt x="2966961" y="127012"/>
                  </a:lnTo>
                  <a:lnTo>
                    <a:pt x="2984817" y="145161"/>
                  </a:lnTo>
                  <a:lnTo>
                    <a:pt x="2998025" y="166458"/>
                  </a:lnTo>
                  <a:lnTo>
                    <a:pt x="3006204" y="190106"/>
                  </a:lnTo>
                  <a:lnTo>
                    <a:pt x="3009023" y="215417"/>
                  </a:lnTo>
                  <a:lnTo>
                    <a:pt x="3006052" y="241452"/>
                  </a:lnTo>
                  <a:lnTo>
                    <a:pt x="2983407" y="287477"/>
                  </a:lnTo>
                  <a:lnTo>
                    <a:pt x="2959646" y="309524"/>
                  </a:lnTo>
                  <a:lnTo>
                    <a:pt x="2958706" y="316522"/>
                  </a:lnTo>
                  <a:lnTo>
                    <a:pt x="2962478" y="321386"/>
                  </a:lnTo>
                  <a:lnTo>
                    <a:pt x="2964662" y="324256"/>
                  </a:lnTo>
                  <a:lnTo>
                    <a:pt x="2967952" y="325755"/>
                  </a:lnTo>
                  <a:lnTo>
                    <a:pt x="2973679" y="325755"/>
                  </a:lnTo>
                  <a:lnTo>
                    <a:pt x="2976067" y="324993"/>
                  </a:lnTo>
                  <a:lnTo>
                    <a:pt x="2978073" y="323443"/>
                  </a:lnTo>
                  <a:lnTo>
                    <a:pt x="3000667" y="301574"/>
                  </a:lnTo>
                  <a:lnTo>
                    <a:pt x="3017380" y="275653"/>
                  </a:lnTo>
                  <a:lnTo>
                    <a:pt x="3027743" y="246621"/>
                  </a:lnTo>
                  <a:lnTo>
                    <a:pt x="3031299" y="215417"/>
                  </a:lnTo>
                  <a:close/>
                </a:path>
                <a:path w="3197859" h="612140">
                  <a:moveTo>
                    <a:pt x="3197542" y="305650"/>
                  </a:moveTo>
                  <a:lnTo>
                    <a:pt x="3193859" y="257937"/>
                  </a:lnTo>
                  <a:lnTo>
                    <a:pt x="3183471" y="213893"/>
                  </a:lnTo>
                  <a:lnTo>
                    <a:pt x="3183471" y="305650"/>
                  </a:lnTo>
                  <a:lnTo>
                    <a:pt x="3179648" y="353060"/>
                  </a:lnTo>
                  <a:lnTo>
                    <a:pt x="3168586" y="398018"/>
                  </a:lnTo>
                  <a:lnTo>
                    <a:pt x="3150895" y="439940"/>
                  </a:lnTo>
                  <a:lnTo>
                    <a:pt x="3127159" y="478231"/>
                  </a:lnTo>
                  <a:lnTo>
                    <a:pt x="3097961" y="512292"/>
                  </a:lnTo>
                  <a:lnTo>
                    <a:pt x="3063938" y="541515"/>
                  </a:lnTo>
                  <a:lnTo>
                    <a:pt x="3025686" y="565277"/>
                  </a:lnTo>
                  <a:lnTo>
                    <a:pt x="2983814" y="583006"/>
                  </a:lnTo>
                  <a:lnTo>
                    <a:pt x="2938894" y="594080"/>
                  </a:lnTo>
                  <a:lnTo>
                    <a:pt x="2891536" y="597903"/>
                  </a:lnTo>
                  <a:lnTo>
                    <a:pt x="2844177" y="594080"/>
                  </a:lnTo>
                  <a:lnTo>
                    <a:pt x="2799270" y="583006"/>
                  </a:lnTo>
                  <a:lnTo>
                    <a:pt x="2757398" y="565277"/>
                  </a:lnTo>
                  <a:lnTo>
                    <a:pt x="2719159" y="541515"/>
                  </a:lnTo>
                  <a:lnTo>
                    <a:pt x="2685135" y="512292"/>
                  </a:lnTo>
                  <a:lnTo>
                    <a:pt x="2655938" y="478231"/>
                  </a:lnTo>
                  <a:lnTo>
                    <a:pt x="2632189" y="439940"/>
                  </a:lnTo>
                  <a:lnTo>
                    <a:pt x="2614498" y="398018"/>
                  </a:lnTo>
                  <a:lnTo>
                    <a:pt x="2603436" y="353060"/>
                  </a:lnTo>
                  <a:lnTo>
                    <a:pt x="2599613" y="305650"/>
                  </a:lnTo>
                  <a:lnTo>
                    <a:pt x="2603436" y="258229"/>
                  </a:lnTo>
                  <a:lnTo>
                    <a:pt x="2614498" y="213271"/>
                  </a:lnTo>
                  <a:lnTo>
                    <a:pt x="2632189" y="171348"/>
                  </a:lnTo>
                  <a:lnTo>
                    <a:pt x="2655938" y="133057"/>
                  </a:lnTo>
                  <a:lnTo>
                    <a:pt x="2685135" y="98996"/>
                  </a:lnTo>
                  <a:lnTo>
                    <a:pt x="2719159" y="69786"/>
                  </a:lnTo>
                  <a:lnTo>
                    <a:pt x="2757398" y="46024"/>
                  </a:lnTo>
                  <a:lnTo>
                    <a:pt x="2799270" y="28295"/>
                  </a:lnTo>
                  <a:lnTo>
                    <a:pt x="2844177" y="17221"/>
                  </a:lnTo>
                  <a:lnTo>
                    <a:pt x="2891536" y="13398"/>
                  </a:lnTo>
                  <a:lnTo>
                    <a:pt x="2938894" y="17221"/>
                  </a:lnTo>
                  <a:lnTo>
                    <a:pt x="2983814" y="28295"/>
                  </a:lnTo>
                  <a:lnTo>
                    <a:pt x="3025686" y="46024"/>
                  </a:lnTo>
                  <a:lnTo>
                    <a:pt x="3063938" y="69786"/>
                  </a:lnTo>
                  <a:lnTo>
                    <a:pt x="3097961" y="98996"/>
                  </a:lnTo>
                  <a:lnTo>
                    <a:pt x="3127159" y="133057"/>
                  </a:lnTo>
                  <a:lnTo>
                    <a:pt x="3150895" y="171348"/>
                  </a:lnTo>
                  <a:lnTo>
                    <a:pt x="3168586" y="213271"/>
                  </a:lnTo>
                  <a:lnTo>
                    <a:pt x="3179648" y="258229"/>
                  </a:lnTo>
                  <a:lnTo>
                    <a:pt x="3183471" y="305650"/>
                  </a:lnTo>
                  <a:lnTo>
                    <a:pt x="3183471" y="213893"/>
                  </a:lnTo>
                  <a:lnTo>
                    <a:pt x="3166008" y="170053"/>
                  </a:lnTo>
                  <a:lnTo>
                    <a:pt x="3142958" y="130987"/>
                  </a:lnTo>
                  <a:lnTo>
                    <a:pt x="3114573" y="95923"/>
                  </a:lnTo>
                  <a:lnTo>
                    <a:pt x="3081401" y="65405"/>
                  </a:lnTo>
                  <a:lnTo>
                    <a:pt x="3043999" y="40005"/>
                  </a:lnTo>
                  <a:lnTo>
                    <a:pt x="3002927" y="20269"/>
                  </a:lnTo>
                  <a:lnTo>
                    <a:pt x="2958744" y="6743"/>
                  </a:lnTo>
                  <a:lnTo>
                    <a:pt x="2911995" y="12"/>
                  </a:lnTo>
                  <a:lnTo>
                    <a:pt x="2871076" y="12"/>
                  </a:lnTo>
                  <a:lnTo>
                    <a:pt x="2824340" y="6743"/>
                  </a:lnTo>
                  <a:lnTo>
                    <a:pt x="2780157" y="20269"/>
                  </a:lnTo>
                  <a:lnTo>
                    <a:pt x="2739085" y="40005"/>
                  </a:lnTo>
                  <a:lnTo>
                    <a:pt x="2701696" y="65405"/>
                  </a:lnTo>
                  <a:lnTo>
                    <a:pt x="2668524" y="95923"/>
                  </a:lnTo>
                  <a:lnTo>
                    <a:pt x="2640139" y="130987"/>
                  </a:lnTo>
                  <a:lnTo>
                    <a:pt x="2617089" y="170053"/>
                  </a:lnTo>
                  <a:lnTo>
                    <a:pt x="2599944" y="212547"/>
                  </a:lnTo>
                  <a:lnTo>
                    <a:pt x="2589238" y="257937"/>
                  </a:lnTo>
                  <a:lnTo>
                    <a:pt x="2585542" y="305650"/>
                  </a:lnTo>
                  <a:lnTo>
                    <a:pt x="2589555" y="355346"/>
                  </a:lnTo>
                  <a:lnTo>
                    <a:pt x="2601150" y="402475"/>
                  </a:lnTo>
                  <a:lnTo>
                    <a:pt x="2619705" y="446430"/>
                  </a:lnTo>
                  <a:lnTo>
                    <a:pt x="2644584" y="486575"/>
                  </a:lnTo>
                  <a:lnTo>
                    <a:pt x="2675166" y="522274"/>
                  </a:lnTo>
                  <a:lnTo>
                    <a:pt x="2710827" y="552894"/>
                  </a:lnTo>
                  <a:lnTo>
                    <a:pt x="2750921" y="577799"/>
                  </a:lnTo>
                  <a:lnTo>
                    <a:pt x="2794825" y="596379"/>
                  </a:lnTo>
                  <a:lnTo>
                    <a:pt x="2841904" y="607987"/>
                  </a:lnTo>
                  <a:lnTo>
                    <a:pt x="2891536" y="612000"/>
                  </a:lnTo>
                  <a:lnTo>
                    <a:pt x="2941180" y="607987"/>
                  </a:lnTo>
                  <a:lnTo>
                    <a:pt x="2982099" y="597903"/>
                  </a:lnTo>
                  <a:lnTo>
                    <a:pt x="3032175" y="577799"/>
                  </a:lnTo>
                  <a:lnTo>
                    <a:pt x="3072269" y="552894"/>
                  </a:lnTo>
                  <a:lnTo>
                    <a:pt x="3107918" y="522274"/>
                  </a:lnTo>
                  <a:lnTo>
                    <a:pt x="3138500" y="486575"/>
                  </a:lnTo>
                  <a:lnTo>
                    <a:pt x="3163392" y="446430"/>
                  </a:lnTo>
                  <a:lnTo>
                    <a:pt x="3181947" y="402475"/>
                  </a:lnTo>
                  <a:lnTo>
                    <a:pt x="3193542" y="355346"/>
                  </a:lnTo>
                  <a:lnTo>
                    <a:pt x="3197542" y="3056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02006" y="8202154"/>
              <a:ext cx="149034" cy="149034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77328" y="2251499"/>
              <a:ext cx="3111677" cy="5241054"/>
            </a:xfrm>
            <a:prstGeom prst="rect">
              <a:avLst/>
            </a:prstGeom>
          </p:spPr>
        </p:pic>
      </p:grpSp>
      <p:sp>
        <p:nvSpPr>
          <p:cNvPr id="16" name="object 16" descr=""/>
          <p:cNvSpPr txBox="1"/>
          <p:nvPr/>
        </p:nvSpPr>
        <p:spPr>
          <a:xfrm>
            <a:off x="4996314" y="8660497"/>
            <a:ext cx="428625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60">
                <a:solidFill>
                  <a:srgbClr val="FFFFFF"/>
                </a:solidFill>
                <a:latin typeface="Calibri"/>
                <a:cs typeface="Calibri"/>
              </a:rPr>
              <a:t>0.3MP</a:t>
            </a:r>
            <a:endParaRPr sz="1050">
              <a:latin typeface="Calibri"/>
              <a:cs typeface="Calibri"/>
            </a:endParaRPr>
          </a:p>
          <a:p>
            <a:pPr marL="52069">
              <a:lnSpc>
                <a:spcPct val="100000"/>
              </a:lnSpc>
            </a:pPr>
            <a:r>
              <a:rPr dirty="0" sz="1050" spc="95">
                <a:solidFill>
                  <a:srgbClr val="FFFFFF"/>
                </a:solidFill>
                <a:latin typeface="Calibri"/>
                <a:cs typeface="Calibri"/>
              </a:rPr>
              <a:t>Front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1524929" y="4352474"/>
            <a:ext cx="1283335" cy="16929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231A16"/>
                </a:solidFill>
                <a:latin typeface="Gill Sans MT"/>
                <a:cs typeface="Gill Sans MT"/>
              </a:rPr>
              <a:t>Food</a:t>
            </a:r>
            <a:r>
              <a:rPr dirty="0" sz="1400" spc="-65">
                <a:solidFill>
                  <a:srgbClr val="231A16"/>
                </a:solidFill>
                <a:latin typeface="Gill Sans MT"/>
                <a:cs typeface="Gill Sans MT"/>
              </a:rPr>
              <a:t> </a:t>
            </a:r>
            <a:r>
              <a:rPr dirty="0" sz="1400" spc="-40">
                <a:solidFill>
                  <a:srgbClr val="231A16"/>
                </a:solidFill>
                <a:latin typeface="Gill Sans MT"/>
                <a:cs typeface="Gill Sans MT"/>
              </a:rPr>
              <a:t>&amp;</a:t>
            </a:r>
            <a:r>
              <a:rPr dirty="0" sz="1400" spc="-65">
                <a:solidFill>
                  <a:srgbClr val="231A16"/>
                </a:solidFill>
                <a:latin typeface="Gill Sans MT"/>
                <a:cs typeface="Gill Sans MT"/>
              </a:rPr>
              <a:t> </a:t>
            </a:r>
            <a:r>
              <a:rPr dirty="0" sz="1400" spc="-10">
                <a:solidFill>
                  <a:srgbClr val="231A16"/>
                </a:solidFill>
                <a:latin typeface="Gill Sans MT"/>
                <a:cs typeface="Gill Sans MT"/>
              </a:rPr>
              <a:t>Beverage</a:t>
            </a:r>
            <a:endParaRPr sz="1400">
              <a:latin typeface="Gill Sans MT"/>
              <a:cs typeface="Gill Sans MT"/>
            </a:endParaRPr>
          </a:p>
          <a:p>
            <a:pPr marL="12700" marR="86995">
              <a:lnSpc>
                <a:spcPts val="5820"/>
              </a:lnSpc>
              <a:spcBef>
                <a:spcPts val="489"/>
              </a:spcBef>
            </a:pPr>
            <a:r>
              <a:rPr dirty="0" sz="1400">
                <a:solidFill>
                  <a:srgbClr val="231A16"/>
                </a:solidFill>
                <a:latin typeface="Gill Sans MT"/>
                <a:cs typeface="Gill Sans MT"/>
              </a:rPr>
              <a:t>Fashion</a:t>
            </a:r>
            <a:r>
              <a:rPr dirty="0" sz="1400" spc="35">
                <a:solidFill>
                  <a:srgbClr val="231A16"/>
                </a:solidFill>
                <a:latin typeface="Gill Sans MT"/>
                <a:cs typeface="Gill Sans MT"/>
              </a:rPr>
              <a:t> </a:t>
            </a:r>
            <a:r>
              <a:rPr dirty="0" sz="1400" spc="-40">
                <a:solidFill>
                  <a:srgbClr val="231A16"/>
                </a:solidFill>
                <a:latin typeface="Gill Sans MT"/>
                <a:cs typeface="Gill Sans MT"/>
              </a:rPr>
              <a:t>&amp;</a:t>
            </a:r>
            <a:r>
              <a:rPr dirty="0" sz="1400" spc="35">
                <a:solidFill>
                  <a:srgbClr val="231A16"/>
                </a:solidFill>
                <a:latin typeface="Gill Sans MT"/>
                <a:cs typeface="Gill Sans MT"/>
              </a:rPr>
              <a:t> </a:t>
            </a:r>
            <a:r>
              <a:rPr dirty="0" sz="1400" spc="-10">
                <a:solidFill>
                  <a:srgbClr val="231A16"/>
                </a:solidFill>
                <a:latin typeface="Gill Sans MT"/>
                <a:cs typeface="Gill Sans MT"/>
              </a:rPr>
              <a:t>Retail Supermarkets</a:t>
            </a:r>
            <a:endParaRPr sz="1400">
              <a:latin typeface="Gill Sans MT"/>
              <a:cs typeface="Gill Sans MT"/>
            </a:endParaRPr>
          </a:p>
        </p:txBody>
      </p:sp>
      <p:grpSp>
        <p:nvGrpSpPr>
          <p:cNvPr id="18" name="object 18" descr=""/>
          <p:cNvGrpSpPr/>
          <p:nvPr/>
        </p:nvGrpSpPr>
        <p:grpSpPr>
          <a:xfrm>
            <a:off x="961795" y="4277628"/>
            <a:ext cx="432434" cy="431800"/>
            <a:chOff x="961795" y="4277628"/>
            <a:chExt cx="432434" cy="431800"/>
          </a:xfrm>
        </p:grpSpPr>
        <p:sp>
          <p:nvSpPr>
            <p:cNvPr id="19" name="object 19" descr=""/>
            <p:cNvSpPr/>
            <p:nvPr/>
          </p:nvSpPr>
          <p:spPr>
            <a:xfrm>
              <a:off x="1073051" y="4375332"/>
              <a:ext cx="93345" cy="256540"/>
            </a:xfrm>
            <a:custGeom>
              <a:avLst/>
              <a:gdLst/>
              <a:ahLst/>
              <a:cxnLst/>
              <a:rect l="l" t="t" r="r" b="b"/>
              <a:pathLst>
                <a:path w="93344" h="256539">
                  <a:moveTo>
                    <a:pt x="53893" y="0"/>
                  </a:moveTo>
                  <a:lnTo>
                    <a:pt x="12326" y="15845"/>
                  </a:lnTo>
                  <a:lnTo>
                    <a:pt x="0" y="60107"/>
                  </a:lnTo>
                  <a:lnTo>
                    <a:pt x="4393" y="75477"/>
                  </a:lnTo>
                  <a:lnTo>
                    <a:pt x="12718" y="88630"/>
                  </a:lnTo>
                  <a:lnTo>
                    <a:pt x="24511" y="98310"/>
                  </a:lnTo>
                  <a:lnTo>
                    <a:pt x="29439" y="101091"/>
                  </a:lnTo>
                  <a:lnTo>
                    <a:pt x="30430" y="103923"/>
                  </a:lnTo>
                  <a:lnTo>
                    <a:pt x="28261" y="138602"/>
                  </a:lnTo>
                  <a:lnTo>
                    <a:pt x="26505" y="168118"/>
                  </a:lnTo>
                  <a:lnTo>
                    <a:pt x="23064" y="227596"/>
                  </a:lnTo>
                  <a:lnTo>
                    <a:pt x="23064" y="230606"/>
                  </a:lnTo>
                  <a:lnTo>
                    <a:pt x="24707" y="241160"/>
                  </a:lnTo>
                  <a:lnTo>
                    <a:pt x="29431" y="249271"/>
                  </a:lnTo>
                  <a:lnTo>
                    <a:pt x="36810" y="254473"/>
                  </a:lnTo>
                  <a:lnTo>
                    <a:pt x="46419" y="256298"/>
                  </a:lnTo>
                  <a:lnTo>
                    <a:pt x="56020" y="254428"/>
                  </a:lnTo>
                  <a:lnTo>
                    <a:pt x="63431" y="249178"/>
                  </a:lnTo>
                  <a:lnTo>
                    <a:pt x="66114" y="244531"/>
                  </a:lnTo>
                  <a:lnTo>
                    <a:pt x="47236" y="244531"/>
                  </a:lnTo>
                  <a:lnTo>
                    <a:pt x="41377" y="242861"/>
                  </a:lnTo>
                  <a:lnTo>
                    <a:pt x="38673" y="241160"/>
                  </a:lnTo>
                  <a:lnTo>
                    <a:pt x="35929" y="236778"/>
                  </a:lnTo>
                  <a:lnTo>
                    <a:pt x="36018" y="233717"/>
                  </a:lnTo>
                  <a:lnTo>
                    <a:pt x="38454" y="181305"/>
                  </a:lnTo>
                  <a:lnTo>
                    <a:pt x="41239" y="133293"/>
                  </a:lnTo>
                  <a:lnTo>
                    <a:pt x="43688" y="96265"/>
                  </a:lnTo>
                  <a:lnTo>
                    <a:pt x="41199" y="92658"/>
                  </a:lnTo>
                  <a:lnTo>
                    <a:pt x="12303" y="61783"/>
                  </a:lnTo>
                  <a:lnTo>
                    <a:pt x="11507" y="48754"/>
                  </a:lnTo>
                  <a:lnTo>
                    <a:pt x="14617" y="35289"/>
                  </a:lnTo>
                  <a:lnTo>
                    <a:pt x="20870" y="24335"/>
                  </a:lnTo>
                  <a:lnTo>
                    <a:pt x="29880" y="16368"/>
                  </a:lnTo>
                  <a:lnTo>
                    <a:pt x="41263" y="11861"/>
                  </a:lnTo>
                  <a:lnTo>
                    <a:pt x="75478" y="11861"/>
                  </a:lnTo>
                  <a:lnTo>
                    <a:pt x="69489" y="6211"/>
                  </a:lnTo>
                  <a:lnTo>
                    <a:pt x="53893" y="0"/>
                  </a:lnTo>
                  <a:close/>
                </a:path>
                <a:path w="93344" h="256539">
                  <a:moveTo>
                    <a:pt x="75478" y="11861"/>
                  </a:moveTo>
                  <a:lnTo>
                    <a:pt x="41263" y="11861"/>
                  </a:lnTo>
                  <a:lnTo>
                    <a:pt x="53809" y="12255"/>
                  </a:lnTo>
                  <a:lnTo>
                    <a:pt x="65372" y="18025"/>
                  </a:lnTo>
                  <a:lnTo>
                    <a:pt x="74562" y="28107"/>
                  </a:lnTo>
                  <a:lnTo>
                    <a:pt x="79985" y="41439"/>
                  </a:lnTo>
                  <a:lnTo>
                    <a:pt x="80991" y="58048"/>
                  </a:lnTo>
                  <a:lnTo>
                    <a:pt x="76593" y="72343"/>
                  </a:lnTo>
                  <a:lnTo>
                    <a:pt x="66867" y="84064"/>
                  </a:lnTo>
                  <a:lnTo>
                    <a:pt x="51893" y="92950"/>
                  </a:lnTo>
                  <a:lnTo>
                    <a:pt x="53816" y="133523"/>
                  </a:lnTo>
                  <a:lnTo>
                    <a:pt x="54480" y="148566"/>
                  </a:lnTo>
                  <a:lnTo>
                    <a:pt x="56219" y="189334"/>
                  </a:lnTo>
                  <a:lnTo>
                    <a:pt x="57054" y="210430"/>
                  </a:lnTo>
                  <a:lnTo>
                    <a:pt x="57798" y="231533"/>
                  </a:lnTo>
                  <a:lnTo>
                    <a:pt x="56454" y="238164"/>
                  </a:lnTo>
                  <a:lnTo>
                    <a:pt x="52598" y="242731"/>
                  </a:lnTo>
                  <a:lnTo>
                    <a:pt x="47236" y="244531"/>
                  </a:lnTo>
                  <a:lnTo>
                    <a:pt x="66114" y="244531"/>
                  </a:lnTo>
                  <a:lnTo>
                    <a:pt x="68136" y="241030"/>
                  </a:lnTo>
                  <a:lnTo>
                    <a:pt x="69602" y="230606"/>
                  </a:lnTo>
                  <a:lnTo>
                    <a:pt x="69522" y="227596"/>
                  </a:lnTo>
                  <a:lnTo>
                    <a:pt x="69218" y="218826"/>
                  </a:lnTo>
                  <a:lnTo>
                    <a:pt x="68671" y="207187"/>
                  </a:lnTo>
                  <a:lnTo>
                    <a:pt x="67336" y="181305"/>
                  </a:lnTo>
                  <a:lnTo>
                    <a:pt x="65566" y="144969"/>
                  </a:lnTo>
                  <a:lnTo>
                    <a:pt x="64671" y="125500"/>
                  </a:lnTo>
                  <a:lnTo>
                    <a:pt x="63780" y="103758"/>
                  </a:lnTo>
                  <a:lnTo>
                    <a:pt x="65418" y="100456"/>
                  </a:lnTo>
                  <a:lnTo>
                    <a:pt x="67310" y="99199"/>
                  </a:lnTo>
                  <a:lnTo>
                    <a:pt x="81215" y="86625"/>
                  </a:lnTo>
                  <a:lnTo>
                    <a:pt x="89999" y="71120"/>
                  </a:lnTo>
                  <a:lnTo>
                    <a:pt x="93278" y="53638"/>
                  </a:lnTo>
                  <a:lnTo>
                    <a:pt x="90666" y="35127"/>
                  </a:lnTo>
                  <a:lnTo>
                    <a:pt x="82236" y="18235"/>
                  </a:lnTo>
                  <a:lnTo>
                    <a:pt x="75478" y="11861"/>
                  </a:lnTo>
                  <a:close/>
                </a:path>
              </a:pathLst>
            </a:custGeom>
            <a:solidFill>
              <a:srgbClr val="00B1E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70698" y="4386402"/>
              <a:ext cx="112243" cy="245237"/>
            </a:xfrm>
            <a:prstGeom prst="rect">
              <a:avLst/>
            </a:prstGeom>
          </p:spPr>
        </p:pic>
        <p:sp>
          <p:nvSpPr>
            <p:cNvPr id="21" name="object 21" descr=""/>
            <p:cNvSpPr/>
            <p:nvPr/>
          </p:nvSpPr>
          <p:spPr>
            <a:xfrm>
              <a:off x="961795" y="4277628"/>
              <a:ext cx="432434" cy="431800"/>
            </a:xfrm>
            <a:custGeom>
              <a:avLst/>
              <a:gdLst/>
              <a:ahLst/>
              <a:cxnLst/>
              <a:rect l="l" t="t" r="r" b="b"/>
              <a:pathLst>
                <a:path w="432434" h="431800">
                  <a:moveTo>
                    <a:pt x="230441" y="0"/>
                  </a:moveTo>
                  <a:lnTo>
                    <a:pt x="201549" y="0"/>
                  </a:lnTo>
                  <a:lnTo>
                    <a:pt x="154942" y="8271"/>
                  </a:lnTo>
                  <a:lnTo>
                    <a:pt x="112367" y="25954"/>
                  </a:lnTo>
                  <a:lnTo>
                    <a:pt x="74966" y="51905"/>
                  </a:lnTo>
                  <a:lnTo>
                    <a:pt x="43885" y="84980"/>
                  </a:lnTo>
                  <a:lnTo>
                    <a:pt x="20267" y="124035"/>
                  </a:lnTo>
                  <a:lnTo>
                    <a:pt x="5257" y="167925"/>
                  </a:lnTo>
                  <a:lnTo>
                    <a:pt x="0" y="215506"/>
                  </a:lnTo>
                  <a:lnTo>
                    <a:pt x="5704" y="265032"/>
                  </a:lnTo>
                  <a:lnTo>
                    <a:pt x="21952" y="310496"/>
                  </a:lnTo>
                  <a:lnTo>
                    <a:pt x="47449" y="350602"/>
                  </a:lnTo>
                  <a:lnTo>
                    <a:pt x="80897" y="384053"/>
                  </a:lnTo>
                  <a:lnTo>
                    <a:pt x="121000" y="409552"/>
                  </a:lnTo>
                  <a:lnTo>
                    <a:pt x="166463" y="425802"/>
                  </a:lnTo>
                  <a:lnTo>
                    <a:pt x="215988" y="431507"/>
                  </a:lnTo>
                  <a:lnTo>
                    <a:pt x="265519" y="425802"/>
                  </a:lnTo>
                  <a:lnTo>
                    <a:pt x="277379" y="421563"/>
                  </a:lnTo>
                  <a:lnTo>
                    <a:pt x="215988" y="421563"/>
                  </a:lnTo>
                  <a:lnTo>
                    <a:pt x="174461" y="417372"/>
                  </a:lnTo>
                  <a:lnTo>
                    <a:pt x="135788" y="405366"/>
                  </a:lnTo>
                  <a:lnTo>
                    <a:pt x="100792" y="386371"/>
                  </a:lnTo>
                  <a:lnTo>
                    <a:pt x="70294" y="361213"/>
                  </a:lnTo>
                  <a:lnTo>
                    <a:pt x="45128" y="330709"/>
                  </a:lnTo>
                  <a:lnTo>
                    <a:pt x="26130" y="295713"/>
                  </a:lnTo>
                  <a:lnTo>
                    <a:pt x="14123" y="257039"/>
                  </a:lnTo>
                  <a:lnTo>
                    <a:pt x="9931" y="215506"/>
                  </a:lnTo>
                  <a:lnTo>
                    <a:pt x="14124" y="173973"/>
                  </a:lnTo>
                  <a:lnTo>
                    <a:pt x="26132" y="135301"/>
                  </a:lnTo>
                  <a:lnTo>
                    <a:pt x="45130" y="100307"/>
                  </a:lnTo>
                  <a:lnTo>
                    <a:pt x="70294" y="69811"/>
                  </a:lnTo>
                  <a:lnTo>
                    <a:pt x="100792" y="44644"/>
                  </a:lnTo>
                  <a:lnTo>
                    <a:pt x="135788" y="25642"/>
                  </a:lnTo>
                  <a:lnTo>
                    <a:pt x="174461" y="13635"/>
                  </a:lnTo>
                  <a:lnTo>
                    <a:pt x="215988" y="9448"/>
                  </a:lnTo>
                  <a:lnTo>
                    <a:pt x="279882" y="9448"/>
                  </a:lnTo>
                  <a:lnTo>
                    <a:pt x="277047" y="8271"/>
                  </a:lnTo>
                  <a:lnTo>
                    <a:pt x="230441" y="0"/>
                  </a:lnTo>
                  <a:close/>
                </a:path>
                <a:path w="432434" h="431800">
                  <a:moveTo>
                    <a:pt x="279882" y="9448"/>
                  </a:moveTo>
                  <a:lnTo>
                    <a:pt x="215988" y="9448"/>
                  </a:lnTo>
                  <a:lnTo>
                    <a:pt x="257524" y="13635"/>
                  </a:lnTo>
                  <a:lnTo>
                    <a:pt x="296200" y="25642"/>
                  </a:lnTo>
                  <a:lnTo>
                    <a:pt x="331197" y="44644"/>
                  </a:lnTo>
                  <a:lnTo>
                    <a:pt x="361696" y="69811"/>
                  </a:lnTo>
                  <a:lnTo>
                    <a:pt x="386864" y="100309"/>
                  </a:lnTo>
                  <a:lnTo>
                    <a:pt x="405866" y="135305"/>
                  </a:lnTo>
                  <a:lnTo>
                    <a:pt x="417873" y="173978"/>
                  </a:lnTo>
                  <a:lnTo>
                    <a:pt x="422059" y="215506"/>
                  </a:lnTo>
                  <a:lnTo>
                    <a:pt x="417872" y="257039"/>
                  </a:lnTo>
                  <a:lnTo>
                    <a:pt x="405865" y="295713"/>
                  </a:lnTo>
                  <a:lnTo>
                    <a:pt x="386863" y="330709"/>
                  </a:lnTo>
                  <a:lnTo>
                    <a:pt x="361696" y="361213"/>
                  </a:lnTo>
                  <a:lnTo>
                    <a:pt x="331197" y="386371"/>
                  </a:lnTo>
                  <a:lnTo>
                    <a:pt x="296200" y="405366"/>
                  </a:lnTo>
                  <a:lnTo>
                    <a:pt x="257524" y="417372"/>
                  </a:lnTo>
                  <a:lnTo>
                    <a:pt x="215988" y="421563"/>
                  </a:lnTo>
                  <a:lnTo>
                    <a:pt x="277379" y="421563"/>
                  </a:lnTo>
                  <a:lnTo>
                    <a:pt x="351090" y="384053"/>
                  </a:lnTo>
                  <a:lnTo>
                    <a:pt x="384540" y="350602"/>
                  </a:lnTo>
                  <a:lnTo>
                    <a:pt x="410037" y="310496"/>
                  </a:lnTo>
                  <a:lnTo>
                    <a:pt x="426286" y="265032"/>
                  </a:lnTo>
                  <a:lnTo>
                    <a:pt x="431990" y="215506"/>
                  </a:lnTo>
                  <a:lnTo>
                    <a:pt x="426732" y="167925"/>
                  </a:lnTo>
                  <a:lnTo>
                    <a:pt x="411723" y="124035"/>
                  </a:lnTo>
                  <a:lnTo>
                    <a:pt x="388105" y="84980"/>
                  </a:lnTo>
                  <a:lnTo>
                    <a:pt x="357023" y="51905"/>
                  </a:lnTo>
                  <a:lnTo>
                    <a:pt x="319623" y="25954"/>
                  </a:lnTo>
                  <a:lnTo>
                    <a:pt x="279882" y="9448"/>
                  </a:lnTo>
                  <a:close/>
                </a:path>
              </a:pathLst>
            </a:custGeom>
            <a:solidFill>
              <a:srgbClr val="00B1EB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2" name="object 22" descr=""/>
          <p:cNvGrpSpPr/>
          <p:nvPr/>
        </p:nvGrpSpPr>
        <p:grpSpPr>
          <a:xfrm>
            <a:off x="961795" y="4980401"/>
            <a:ext cx="432434" cy="431800"/>
            <a:chOff x="961795" y="4980401"/>
            <a:chExt cx="432434" cy="431800"/>
          </a:xfrm>
        </p:grpSpPr>
        <p:sp>
          <p:nvSpPr>
            <p:cNvPr id="23" name="object 23" descr=""/>
            <p:cNvSpPr/>
            <p:nvPr/>
          </p:nvSpPr>
          <p:spPr>
            <a:xfrm>
              <a:off x="961795" y="4980401"/>
              <a:ext cx="432434" cy="431800"/>
            </a:xfrm>
            <a:custGeom>
              <a:avLst/>
              <a:gdLst/>
              <a:ahLst/>
              <a:cxnLst/>
              <a:rect l="l" t="t" r="r" b="b"/>
              <a:pathLst>
                <a:path w="432434" h="431800">
                  <a:moveTo>
                    <a:pt x="230441" y="0"/>
                  </a:moveTo>
                  <a:lnTo>
                    <a:pt x="201549" y="0"/>
                  </a:lnTo>
                  <a:lnTo>
                    <a:pt x="154942" y="8271"/>
                  </a:lnTo>
                  <a:lnTo>
                    <a:pt x="112367" y="25954"/>
                  </a:lnTo>
                  <a:lnTo>
                    <a:pt x="74966" y="51905"/>
                  </a:lnTo>
                  <a:lnTo>
                    <a:pt x="43885" y="84980"/>
                  </a:lnTo>
                  <a:lnTo>
                    <a:pt x="20267" y="124035"/>
                  </a:lnTo>
                  <a:lnTo>
                    <a:pt x="5257" y="167925"/>
                  </a:lnTo>
                  <a:lnTo>
                    <a:pt x="0" y="215506"/>
                  </a:lnTo>
                  <a:lnTo>
                    <a:pt x="5704" y="265031"/>
                  </a:lnTo>
                  <a:lnTo>
                    <a:pt x="21952" y="310494"/>
                  </a:lnTo>
                  <a:lnTo>
                    <a:pt x="47449" y="350598"/>
                  </a:lnTo>
                  <a:lnTo>
                    <a:pt x="80897" y="384048"/>
                  </a:lnTo>
                  <a:lnTo>
                    <a:pt x="121000" y="409547"/>
                  </a:lnTo>
                  <a:lnTo>
                    <a:pt x="166463" y="425798"/>
                  </a:lnTo>
                  <a:lnTo>
                    <a:pt x="215988" y="431507"/>
                  </a:lnTo>
                  <a:lnTo>
                    <a:pt x="265519" y="425798"/>
                  </a:lnTo>
                  <a:lnTo>
                    <a:pt x="277367" y="421563"/>
                  </a:lnTo>
                  <a:lnTo>
                    <a:pt x="215988" y="421563"/>
                  </a:lnTo>
                  <a:lnTo>
                    <a:pt x="174461" y="417372"/>
                  </a:lnTo>
                  <a:lnTo>
                    <a:pt x="135788" y="405364"/>
                  </a:lnTo>
                  <a:lnTo>
                    <a:pt x="100792" y="386366"/>
                  </a:lnTo>
                  <a:lnTo>
                    <a:pt x="70294" y="361200"/>
                  </a:lnTo>
                  <a:lnTo>
                    <a:pt x="45128" y="330702"/>
                  </a:lnTo>
                  <a:lnTo>
                    <a:pt x="26130" y="295706"/>
                  </a:lnTo>
                  <a:lnTo>
                    <a:pt x="14123" y="257034"/>
                  </a:lnTo>
                  <a:lnTo>
                    <a:pt x="9931" y="215506"/>
                  </a:lnTo>
                  <a:lnTo>
                    <a:pt x="14123" y="173972"/>
                  </a:lnTo>
                  <a:lnTo>
                    <a:pt x="26130" y="135299"/>
                  </a:lnTo>
                  <a:lnTo>
                    <a:pt x="45128" y="100302"/>
                  </a:lnTo>
                  <a:lnTo>
                    <a:pt x="70294" y="69799"/>
                  </a:lnTo>
                  <a:lnTo>
                    <a:pt x="100792" y="44638"/>
                  </a:lnTo>
                  <a:lnTo>
                    <a:pt x="135788" y="25641"/>
                  </a:lnTo>
                  <a:lnTo>
                    <a:pt x="174461" y="13635"/>
                  </a:lnTo>
                  <a:lnTo>
                    <a:pt x="215988" y="9448"/>
                  </a:lnTo>
                  <a:lnTo>
                    <a:pt x="279882" y="9448"/>
                  </a:lnTo>
                  <a:lnTo>
                    <a:pt x="277047" y="8271"/>
                  </a:lnTo>
                  <a:lnTo>
                    <a:pt x="230441" y="0"/>
                  </a:lnTo>
                  <a:close/>
                </a:path>
                <a:path w="432434" h="431800">
                  <a:moveTo>
                    <a:pt x="279882" y="9448"/>
                  </a:moveTo>
                  <a:lnTo>
                    <a:pt x="215988" y="9448"/>
                  </a:lnTo>
                  <a:lnTo>
                    <a:pt x="257524" y="13635"/>
                  </a:lnTo>
                  <a:lnTo>
                    <a:pt x="296200" y="25641"/>
                  </a:lnTo>
                  <a:lnTo>
                    <a:pt x="331197" y="44638"/>
                  </a:lnTo>
                  <a:lnTo>
                    <a:pt x="361696" y="69799"/>
                  </a:lnTo>
                  <a:lnTo>
                    <a:pt x="386863" y="100302"/>
                  </a:lnTo>
                  <a:lnTo>
                    <a:pt x="405865" y="135299"/>
                  </a:lnTo>
                  <a:lnTo>
                    <a:pt x="417872" y="173972"/>
                  </a:lnTo>
                  <a:lnTo>
                    <a:pt x="422059" y="215506"/>
                  </a:lnTo>
                  <a:lnTo>
                    <a:pt x="417872" y="257034"/>
                  </a:lnTo>
                  <a:lnTo>
                    <a:pt x="405865" y="295706"/>
                  </a:lnTo>
                  <a:lnTo>
                    <a:pt x="386863" y="330702"/>
                  </a:lnTo>
                  <a:lnTo>
                    <a:pt x="361696" y="361200"/>
                  </a:lnTo>
                  <a:lnTo>
                    <a:pt x="331197" y="386366"/>
                  </a:lnTo>
                  <a:lnTo>
                    <a:pt x="296200" y="405364"/>
                  </a:lnTo>
                  <a:lnTo>
                    <a:pt x="257524" y="417372"/>
                  </a:lnTo>
                  <a:lnTo>
                    <a:pt x="215988" y="421563"/>
                  </a:lnTo>
                  <a:lnTo>
                    <a:pt x="277367" y="421563"/>
                  </a:lnTo>
                  <a:lnTo>
                    <a:pt x="351090" y="384048"/>
                  </a:lnTo>
                  <a:lnTo>
                    <a:pt x="384540" y="350598"/>
                  </a:lnTo>
                  <a:lnTo>
                    <a:pt x="410037" y="310494"/>
                  </a:lnTo>
                  <a:lnTo>
                    <a:pt x="426286" y="265031"/>
                  </a:lnTo>
                  <a:lnTo>
                    <a:pt x="431990" y="215506"/>
                  </a:lnTo>
                  <a:lnTo>
                    <a:pt x="426732" y="167925"/>
                  </a:lnTo>
                  <a:lnTo>
                    <a:pt x="411723" y="124035"/>
                  </a:lnTo>
                  <a:lnTo>
                    <a:pt x="388105" y="84980"/>
                  </a:lnTo>
                  <a:lnTo>
                    <a:pt x="357023" y="51905"/>
                  </a:lnTo>
                  <a:lnTo>
                    <a:pt x="319623" y="25954"/>
                  </a:lnTo>
                  <a:lnTo>
                    <a:pt x="279882" y="9448"/>
                  </a:lnTo>
                  <a:close/>
                </a:path>
              </a:pathLst>
            </a:custGeom>
            <a:solidFill>
              <a:srgbClr val="00B1E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54221" y="5055251"/>
              <a:ext cx="234721" cy="230504"/>
            </a:xfrm>
            <a:prstGeom prst="rect">
              <a:avLst/>
            </a:prstGeom>
          </p:spPr>
        </p:pic>
      </p:grpSp>
      <p:sp>
        <p:nvSpPr>
          <p:cNvPr id="25" name="object 25" descr=""/>
          <p:cNvSpPr txBox="1"/>
          <p:nvPr/>
        </p:nvSpPr>
        <p:spPr>
          <a:xfrm>
            <a:off x="889942" y="1767112"/>
            <a:ext cx="1595755" cy="1092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0" spc="-290" b="1">
                <a:solidFill>
                  <a:srgbClr val="2384C6"/>
                </a:solidFill>
                <a:latin typeface="Century Gothic"/>
                <a:cs typeface="Century Gothic"/>
              </a:rPr>
              <a:t>A80</a:t>
            </a:r>
            <a:endParaRPr sz="700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889942" y="2737786"/>
            <a:ext cx="2547620" cy="1031240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ts val="4060"/>
              </a:lnSpc>
              <a:spcBef>
                <a:spcPts val="135"/>
              </a:spcBef>
            </a:pPr>
            <a:r>
              <a:rPr dirty="0" sz="3400" spc="-280">
                <a:solidFill>
                  <a:srgbClr val="2384C6"/>
                </a:solidFill>
              </a:rPr>
              <a:t>MODERN</a:t>
            </a:r>
            <a:endParaRPr sz="3400"/>
          </a:p>
          <a:p>
            <a:pPr marL="12700">
              <a:lnSpc>
                <a:spcPts val="3820"/>
              </a:lnSpc>
            </a:pPr>
            <a:r>
              <a:rPr dirty="0" sz="3200" spc="-165">
                <a:solidFill>
                  <a:srgbClr val="2384C6"/>
                </a:solidFill>
              </a:rPr>
              <a:t>Smart</a:t>
            </a:r>
            <a:r>
              <a:rPr dirty="0" sz="3200" spc="-254">
                <a:solidFill>
                  <a:srgbClr val="2384C6"/>
                </a:solidFill>
              </a:rPr>
              <a:t> </a:t>
            </a:r>
            <a:r>
              <a:rPr dirty="0" sz="3200" spc="-204">
                <a:solidFill>
                  <a:srgbClr val="2384C6"/>
                </a:solidFill>
              </a:rPr>
              <a:t>Desktop</a:t>
            </a:r>
            <a:endParaRPr sz="3200"/>
          </a:p>
        </p:txBody>
      </p:sp>
      <p:sp>
        <p:nvSpPr>
          <p:cNvPr id="27" name="object 27" descr=""/>
          <p:cNvSpPr txBox="1"/>
          <p:nvPr/>
        </p:nvSpPr>
        <p:spPr>
          <a:xfrm>
            <a:off x="171531" y="7293744"/>
            <a:ext cx="655320" cy="2880995"/>
          </a:xfrm>
          <a:prstGeom prst="rect">
            <a:avLst/>
          </a:prstGeom>
        </p:spPr>
        <p:txBody>
          <a:bodyPr wrap="square" lIns="0" tIns="698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4000" spc="235" b="1">
                <a:solidFill>
                  <a:srgbClr val="00B1EB"/>
                </a:solidFill>
                <a:latin typeface="Century Gothic"/>
                <a:cs typeface="Century Gothic"/>
              </a:rPr>
              <a:t>SMARTPOS</a:t>
            </a:r>
            <a:endParaRPr sz="4000">
              <a:latin typeface="Century Gothic"/>
              <a:cs typeface="Century Gothic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2474774" y="8660497"/>
            <a:ext cx="46990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1594" marR="5080" indent="-49530">
              <a:lnSpc>
                <a:spcPct val="100000"/>
              </a:lnSpc>
              <a:spcBef>
                <a:spcPts val="100"/>
              </a:spcBef>
            </a:pPr>
            <a:r>
              <a:rPr dirty="0" sz="1050" spc="90">
                <a:solidFill>
                  <a:srgbClr val="FFFFFF"/>
                </a:solidFill>
                <a:latin typeface="Calibri"/>
                <a:cs typeface="Calibri"/>
              </a:rPr>
              <a:t>PCI</a:t>
            </a:r>
            <a:r>
              <a:rPr dirty="0" sz="1050" spc="11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50" spc="50">
                <a:solidFill>
                  <a:srgbClr val="FFFFFF"/>
                </a:solidFill>
                <a:latin typeface="Calibri"/>
                <a:cs typeface="Calibri"/>
              </a:rPr>
              <a:t>6.x </a:t>
            </a:r>
            <a:r>
              <a:rPr dirty="0" sz="1050" spc="100">
                <a:solidFill>
                  <a:srgbClr val="FFFFFF"/>
                </a:solidFill>
                <a:latin typeface="Calibri"/>
                <a:cs typeface="Calibri"/>
              </a:rPr>
              <a:t>SRED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6127560" y="8660497"/>
            <a:ext cx="86614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83820">
              <a:lnSpc>
                <a:spcPct val="100000"/>
              </a:lnSpc>
              <a:spcBef>
                <a:spcPts val="100"/>
              </a:spcBef>
            </a:pPr>
            <a:r>
              <a:rPr dirty="0" sz="1050" spc="105">
                <a:solidFill>
                  <a:srgbClr val="FFFFFF"/>
                </a:solidFill>
                <a:latin typeface="Calibri"/>
                <a:cs typeface="Calibri"/>
              </a:rPr>
              <a:t>Advanced </a:t>
            </a:r>
            <a:r>
              <a:rPr dirty="0" sz="1050" spc="90">
                <a:solidFill>
                  <a:srgbClr val="FFFFFF"/>
                </a:solidFill>
                <a:latin typeface="Calibri"/>
                <a:cs typeface="Calibri"/>
              </a:rPr>
              <a:t>Connectivity</a:t>
            </a:r>
            <a:endParaRPr sz="1050">
              <a:latin typeface="Calibri"/>
              <a:cs typeface="Calibri"/>
            </a:endParaRPr>
          </a:p>
        </p:txBody>
      </p:sp>
      <p:pic>
        <p:nvPicPr>
          <p:cNvPr id="30" name="object 30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415230" y="542048"/>
            <a:ext cx="1521904" cy="79279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-1482" y="1"/>
            <a:ext cx="7777480" cy="1809114"/>
            <a:chOff x="-1482" y="1"/>
            <a:chExt cx="7777480" cy="1809114"/>
          </a:xfrm>
        </p:grpSpPr>
        <p:sp>
          <p:nvSpPr>
            <p:cNvPr id="3" name="object 3" descr=""/>
            <p:cNvSpPr/>
            <p:nvPr/>
          </p:nvSpPr>
          <p:spPr>
            <a:xfrm>
              <a:off x="-1482" y="2"/>
              <a:ext cx="7777480" cy="1809114"/>
            </a:xfrm>
            <a:custGeom>
              <a:avLst/>
              <a:gdLst/>
              <a:ahLst/>
              <a:cxnLst/>
              <a:rect l="l" t="t" r="r" b="b"/>
              <a:pathLst>
                <a:path w="7777480" h="1809114">
                  <a:moveTo>
                    <a:pt x="7777016" y="0"/>
                  </a:moveTo>
                  <a:lnTo>
                    <a:pt x="1949" y="0"/>
                  </a:lnTo>
                  <a:lnTo>
                    <a:pt x="1022" y="1065276"/>
                  </a:lnTo>
                  <a:lnTo>
                    <a:pt x="0" y="1065678"/>
                  </a:lnTo>
                  <a:lnTo>
                    <a:pt x="86982" y="1058238"/>
                  </a:lnTo>
                  <a:lnTo>
                    <a:pt x="160489" y="1053546"/>
                  </a:lnTo>
                  <a:lnTo>
                    <a:pt x="236423" y="1049982"/>
                  </a:lnTo>
                  <a:lnTo>
                    <a:pt x="303682" y="1047713"/>
                  </a:lnTo>
                  <a:lnTo>
                    <a:pt x="380004" y="1045998"/>
                  </a:lnTo>
                  <a:lnTo>
                    <a:pt x="465594" y="1045026"/>
                  </a:lnTo>
                  <a:lnTo>
                    <a:pt x="560656" y="1044985"/>
                  </a:lnTo>
                  <a:lnTo>
                    <a:pt x="665394" y="1046063"/>
                  </a:lnTo>
                  <a:lnTo>
                    <a:pt x="740696" y="1047495"/>
                  </a:lnTo>
                  <a:lnTo>
                    <a:pt x="820450" y="1049565"/>
                  </a:lnTo>
                  <a:lnTo>
                    <a:pt x="904716" y="1052326"/>
                  </a:lnTo>
                  <a:lnTo>
                    <a:pt x="993556" y="1055836"/>
                  </a:lnTo>
                  <a:lnTo>
                    <a:pt x="1087029" y="1060149"/>
                  </a:lnTo>
                  <a:lnTo>
                    <a:pt x="1185195" y="1065321"/>
                  </a:lnTo>
                  <a:lnTo>
                    <a:pt x="1288117" y="1071409"/>
                  </a:lnTo>
                  <a:lnTo>
                    <a:pt x="1395854" y="1078467"/>
                  </a:lnTo>
                  <a:lnTo>
                    <a:pt x="1508466" y="1086552"/>
                  </a:lnTo>
                  <a:lnTo>
                    <a:pt x="1626015" y="1095718"/>
                  </a:lnTo>
                  <a:lnTo>
                    <a:pt x="1748560" y="1106023"/>
                  </a:lnTo>
                  <a:lnTo>
                    <a:pt x="1876163" y="1117522"/>
                  </a:lnTo>
                  <a:lnTo>
                    <a:pt x="2008883" y="1130270"/>
                  </a:lnTo>
                  <a:lnTo>
                    <a:pt x="2146782" y="1144323"/>
                  </a:lnTo>
                  <a:lnTo>
                    <a:pt x="2289920" y="1159736"/>
                  </a:lnTo>
                  <a:lnTo>
                    <a:pt x="2438357" y="1176567"/>
                  </a:lnTo>
                  <a:lnTo>
                    <a:pt x="2592155" y="1194869"/>
                  </a:lnTo>
                  <a:lnTo>
                    <a:pt x="2751373" y="1214699"/>
                  </a:lnTo>
                  <a:lnTo>
                    <a:pt x="2916072" y="1236113"/>
                  </a:lnTo>
                  <a:lnTo>
                    <a:pt x="3086312" y="1259167"/>
                  </a:lnTo>
                  <a:lnTo>
                    <a:pt x="3262155" y="1283915"/>
                  </a:lnTo>
                  <a:lnTo>
                    <a:pt x="3443660" y="1310414"/>
                  </a:lnTo>
                  <a:lnTo>
                    <a:pt x="3630889" y="1338720"/>
                  </a:lnTo>
                  <a:lnTo>
                    <a:pt x="3823902" y="1368888"/>
                  </a:lnTo>
                  <a:lnTo>
                    <a:pt x="4022759" y="1400973"/>
                  </a:lnTo>
                  <a:lnTo>
                    <a:pt x="4227520" y="1435033"/>
                  </a:lnTo>
                  <a:lnTo>
                    <a:pt x="4438247" y="1471121"/>
                  </a:lnTo>
                  <a:lnTo>
                    <a:pt x="4545867" y="1489944"/>
                  </a:lnTo>
                  <a:lnTo>
                    <a:pt x="4655001" y="1509295"/>
                  </a:lnTo>
                  <a:lnTo>
                    <a:pt x="4765656" y="1529181"/>
                  </a:lnTo>
                  <a:lnTo>
                    <a:pt x="5694890" y="1716967"/>
                  </a:lnTo>
                  <a:lnTo>
                    <a:pt x="6318223" y="1803174"/>
                  </a:lnTo>
                  <a:lnTo>
                    <a:pt x="6917884" y="1809052"/>
                  </a:lnTo>
                  <a:lnTo>
                    <a:pt x="7776102" y="1755851"/>
                  </a:lnTo>
                  <a:lnTo>
                    <a:pt x="7777016" y="0"/>
                  </a:lnTo>
                  <a:close/>
                </a:path>
              </a:pathLst>
            </a:custGeom>
            <a:solidFill>
              <a:srgbClr val="00B1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-459" y="1"/>
              <a:ext cx="7776209" cy="1692910"/>
            </a:xfrm>
            <a:custGeom>
              <a:avLst/>
              <a:gdLst/>
              <a:ahLst/>
              <a:cxnLst/>
              <a:rect l="l" t="t" r="r" b="b"/>
              <a:pathLst>
                <a:path w="7776209" h="1692910">
                  <a:moveTo>
                    <a:pt x="7775994" y="0"/>
                  </a:moveTo>
                  <a:lnTo>
                    <a:pt x="927" y="0"/>
                  </a:lnTo>
                  <a:lnTo>
                    <a:pt x="0" y="956564"/>
                  </a:lnTo>
                  <a:lnTo>
                    <a:pt x="808127" y="875060"/>
                  </a:lnTo>
                  <a:lnTo>
                    <a:pt x="1569888" y="894945"/>
                  </a:lnTo>
                  <a:lnTo>
                    <a:pt x="2728426" y="1058564"/>
                  </a:lnTo>
                  <a:lnTo>
                    <a:pt x="4726889" y="1408264"/>
                  </a:lnTo>
                  <a:lnTo>
                    <a:pt x="5677944" y="1596953"/>
                  </a:lnTo>
                  <a:lnTo>
                    <a:pt x="6312482" y="1684381"/>
                  </a:lnTo>
                  <a:lnTo>
                    <a:pt x="6916271" y="1692629"/>
                  </a:lnTo>
                  <a:lnTo>
                    <a:pt x="7775079" y="1643773"/>
                  </a:lnTo>
                  <a:lnTo>
                    <a:pt x="7775994" y="0"/>
                  </a:lnTo>
                  <a:close/>
                </a:path>
              </a:pathLst>
            </a:custGeom>
            <a:solidFill>
              <a:srgbClr val="2384C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01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dirty="0" spc="-75"/>
              <a:t>A80</a:t>
            </a:r>
          </a:p>
          <a:p>
            <a:pPr marL="12700" marR="12065">
              <a:lnSpc>
                <a:spcPct val="100000"/>
              </a:lnSpc>
              <a:spcBef>
                <a:spcPts val="135"/>
              </a:spcBef>
            </a:pPr>
            <a:r>
              <a:rPr dirty="0" sz="1400" spc="-35"/>
              <a:t>Android </a:t>
            </a:r>
            <a:r>
              <a:rPr dirty="0" sz="1400" spc="-55"/>
              <a:t>Desktop</a:t>
            </a:r>
            <a:endParaRPr sz="1400"/>
          </a:p>
        </p:txBody>
      </p:sp>
      <p:sp>
        <p:nvSpPr>
          <p:cNvPr id="6" name="object 6" descr=""/>
          <p:cNvSpPr txBox="1"/>
          <p:nvPr/>
        </p:nvSpPr>
        <p:spPr>
          <a:xfrm>
            <a:off x="667109" y="1857861"/>
            <a:ext cx="196088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20" b="1">
                <a:solidFill>
                  <a:srgbClr val="2384C6"/>
                </a:solidFill>
                <a:latin typeface="Century Gothic"/>
                <a:cs typeface="Century Gothic"/>
              </a:rPr>
              <a:t>SPECIFICATIONS</a:t>
            </a:r>
            <a:endParaRPr sz="2000">
              <a:latin typeface="Century Gothic"/>
              <a:cs typeface="Century Gothic"/>
            </a:endParaRPr>
          </a:p>
        </p:txBody>
      </p:sp>
      <p:graphicFrame>
        <p:nvGraphicFramePr>
          <p:cNvPr id="7" name="object 7" descr=""/>
          <p:cNvGraphicFramePr>
            <a:graphicFrameLocks noGrp="1"/>
          </p:cNvGraphicFramePr>
          <p:nvPr/>
        </p:nvGraphicFramePr>
        <p:xfrm>
          <a:off x="734790" y="2467837"/>
          <a:ext cx="6395720" cy="51352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7680"/>
                <a:gridCol w="4561205"/>
              </a:tblGrid>
              <a:tr h="231775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dirty="0" sz="1000" spc="65" b="1">
                          <a:solidFill>
                            <a:srgbClr val="231A16"/>
                          </a:solidFill>
                          <a:latin typeface="Calibri"/>
                          <a:cs typeface="Calibri"/>
                        </a:rPr>
                        <a:t>Operating</a:t>
                      </a:r>
                      <a:r>
                        <a:rPr dirty="0" sz="1000" spc="95" b="1">
                          <a:solidFill>
                            <a:srgbClr val="231A1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55" b="1">
                          <a:solidFill>
                            <a:srgbClr val="231A16"/>
                          </a:solidFill>
                          <a:latin typeface="Calibri"/>
                          <a:cs typeface="Calibri"/>
                        </a:rPr>
                        <a:t>System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4130">
                    <a:lnR w="9525">
                      <a:solidFill>
                        <a:srgbClr val="838084"/>
                      </a:solidFill>
                      <a:prstDash val="solid"/>
                    </a:lnR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PayDroid</a:t>
                      </a:r>
                      <a:r>
                        <a:rPr dirty="0" sz="800" spc="204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Powered</a:t>
                      </a:r>
                      <a:r>
                        <a:rPr dirty="0" sz="800" spc="204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5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by</a:t>
                      </a:r>
                      <a:r>
                        <a:rPr dirty="0" sz="800" spc="204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Android</a:t>
                      </a:r>
                      <a:r>
                        <a:rPr dirty="0" sz="800" spc="204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2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10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49530">
                    <a:lnL w="9525">
                      <a:solidFill>
                        <a:srgbClr val="838084"/>
                      </a:solidFill>
                      <a:prstDash val="solid"/>
                    </a:lnL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</a:tr>
              <a:tr h="241935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1000" spc="50" b="1">
                          <a:solidFill>
                            <a:srgbClr val="231A16"/>
                          </a:solidFill>
                          <a:latin typeface="Calibri"/>
                          <a:cs typeface="Calibri"/>
                        </a:rPr>
                        <a:t>Processor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30480">
                    <a:lnR w="9525">
                      <a:solidFill>
                        <a:srgbClr val="838084"/>
                      </a:solidFill>
                      <a:prstDash val="solid"/>
                    </a:lnR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Cortex-</a:t>
                      </a:r>
                      <a:r>
                        <a:rPr dirty="0" sz="800" spc="-2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A53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55880">
                    <a:lnL w="9525">
                      <a:solidFill>
                        <a:srgbClr val="838084"/>
                      </a:solidFill>
                      <a:prstDash val="solid"/>
                    </a:lnL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dirty="0" sz="1000" spc="40" b="1">
                          <a:solidFill>
                            <a:srgbClr val="231A16"/>
                          </a:solidFill>
                          <a:latin typeface="Calibri"/>
                          <a:cs typeface="Calibri"/>
                        </a:rPr>
                        <a:t>Memory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85090">
                    <a:lnR w="9525">
                      <a:solidFill>
                        <a:srgbClr val="838084"/>
                      </a:solidFill>
                      <a:prstDash val="solid"/>
                    </a:lnR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ts val="930"/>
                        </a:lnSpc>
                        <a:spcBef>
                          <a:spcPts val="360"/>
                        </a:spcBef>
                      </a:pP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1GB</a:t>
                      </a:r>
                      <a:r>
                        <a:rPr dirty="0" sz="800" spc="6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3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DDR</a:t>
                      </a:r>
                      <a:r>
                        <a:rPr dirty="0" sz="800" spc="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+</a:t>
                      </a:r>
                      <a:r>
                        <a:rPr dirty="0" sz="800" spc="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8GB</a:t>
                      </a:r>
                      <a:r>
                        <a:rPr dirty="0" sz="800" spc="6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eMMC</a:t>
                      </a:r>
                      <a:r>
                        <a:rPr dirty="0" sz="800" spc="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2GB</a:t>
                      </a:r>
                      <a:r>
                        <a:rPr dirty="0" sz="800" spc="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3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DDR</a:t>
                      </a:r>
                      <a:r>
                        <a:rPr dirty="0" sz="800" spc="6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+</a:t>
                      </a:r>
                      <a:r>
                        <a:rPr dirty="0" sz="800" spc="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16GB</a:t>
                      </a:r>
                      <a:r>
                        <a:rPr dirty="0" sz="800" spc="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eMMC(optional)</a:t>
                      </a:r>
                      <a:r>
                        <a:rPr dirty="0" sz="800" spc="6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5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  <a:p>
                      <a:pPr marL="175895">
                        <a:lnSpc>
                          <a:spcPts val="930"/>
                        </a:lnSpc>
                      </a:pPr>
                      <a:r>
                        <a:rPr dirty="0" sz="800" spc="2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1</a:t>
                      </a:r>
                      <a:r>
                        <a:rPr dirty="0" sz="800" spc="6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microSD</a:t>
                      </a:r>
                      <a:r>
                        <a:rPr dirty="0" sz="800" spc="6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Card</a:t>
                      </a:r>
                      <a:r>
                        <a:rPr dirty="0" sz="800" spc="6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Slot,</a:t>
                      </a:r>
                      <a:r>
                        <a:rPr dirty="0" sz="800" spc="6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Supports</a:t>
                      </a:r>
                      <a:r>
                        <a:rPr dirty="0" sz="800" spc="6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6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up</a:t>
                      </a:r>
                      <a:r>
                        <a:rPr dirty="0" sz="800" spc="6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to</a:t>
                      </a:r>
                      <a:r>
                        <a:rPr dirty="0" sz="800" spc="6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2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32GB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45720">
                    <a:lnL w="9525">
                      <a:solidFill>
                        <a:srgbClr val="838084"/>
                      </a:solidFill>
                      <a:prstDash val="solid"/>
                    </a:lnL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dirty="0" sz="1000" spc="65" b="1">
                          <a:solidFill>
                            <a:srgbClr val="231A16"/>
                          </a:solidFill>
                          <a:latin typeface="Calibri"/>
                          <a:cs typeface="Calibri"/>
                        </a:rPr>
                        <a:t>Card</a:t>
                      </a:r>
                      <a:r>
                        <a:rPr dirty="0" sz="1000" spc="80" b="1">
                          <a:solidFill>
                            <a:srgbClr val="231A1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45" b="1">
                          <a:solidFill>
                            <a:srgbClr val="231A16"/>
                          </a:solidFill>
                          <a:latin typeface="Calibri"/>
                          <a:cs typeface="Calibri"/>
                        </a:rPr>
                        <a:t>Readers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53340">
                    <a:lnR w="9525">
                      <a:solidFill>
                        <a:srgbClr val="838084"/>
                      </a:solidFill>
                      <a:prstDash val="solid"/>
                    </a:lnR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Chip</a:t>
                      </a:r>
                      <a:r>
                        <a:rPr dirty="0" sz="800" spc="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&amp;</a:t>
                      </a:r>
                      <a:r>
                        <a:rPr dirty="0" sz="800" spc="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PIN</a:t>
                      </a:r>
                      <a:r>
                        <a:rPr dirty="0" sz="800" spc="7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2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NFC</a:t>
                      </a:r>
                      <a:r>
                        <a:rPr dirty="0" sz="800" spc="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Contactless</a:t>
                      </a:r>
                      <a:r>
                        <a:rPr dirty="0" sz="800" spc="7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5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Magnetic</a:t>
                      </a:r>
                      <a:r>
                        <a:rPr dirty="0" sz="800" spc="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1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Stripe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71120">
                    <a:lnL w="9525">
                      <a:solidFill>
                        <a:srgbClr val="838084"/>
                      </a:solidFill>
                      <a:prstDash val="solid"/>
                    </a:lnL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1000" spc="60" b="1">
                          <a:solidFill>
                            <a:srgbClr val="231A16"/>
                          </a:solidFill>
                          <a:latin typeface="Calibri"/>
                          <a:cs typeface="Calibri"/>
                        </a:rPr>
                        <a:t>Cameras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3495">
                    <a:lnR w="9525">
                      <a:solidFill>
                        <a:srgbClr val="838084"/>
                      </a:solidFill>
                      <a:prstDash val="solid"/>
                    </a:lnR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800" spc="1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Optional:</a:t>
                      </a:r>
                      <a:r>
                        <a:rPr dirty="0" sz="800" spc="204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0.3MP</a:t>
                      </a:r>
                      <a:r>
                        <a:rPr dirty="0" sz="800" spc="204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5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Front-</a:t>
                      </a:r>
                      <a:r>
                        <a:rPr dirty="0" sz="800" spc="4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Facing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58419">
                    <a:lnL w="9525">
                      <a:solidFill>
                        <a:srgbClr val="838084"/>
                      </a:solidFill>
                      <a:prstDash val="solid"/>
                    </a:lnL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</a:tr>
              <a:tr h="299085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dirty="0" sz="1000" spc="55" b="1">
                          <a:solidFill>
                            <a:srgbClr val="231A16"/>
                          </a:solidFill>
                          <a:latin typeface="Calibri"/>
                          <a:cs typeface="Calibri"/>
                        </a:rPr>
                        <a:t>Displays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47625">
                    <a:lnR w="9525">
                      <a:solidFill>
                        <a:srgbClr val="838084"/>
                      </a:solidFill>
                      <a:prstDash val="solid"/>
                    </a:lnR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ts val="930"/>
                        </a:lnSpc>
                        <a:spcBef>
                          <a:spcPts val="175"/>
                        </a:spcBef>
                      </a:pP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4''</a:t>
                      </a:r>
                      <a:r>
                        <a:rPr dirty="0" sz="800" spc="5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1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TFT</a:t>
                      </a:r>
                      <a:r>
                        <a:rPr dirty="0" sz="800" spc="5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5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WVGA</a:t>
                      </a:r>
                      <a:r>
                        <a:rPr dirty="0" sz="800" spc="6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480</a:t>
                      </a:r>
                      <a:r>
                        <a:rPr dirty="0" sz="800" spc="5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x</a:t>
                      </a:r>
                      <a:r>
                        <a:rPr dirty="0" sz="800" spc="6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800</a:t>
                      </a:r>
                      <a:r>
                        <a:rPr dirty="0" sz="800" spc="5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1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Pixels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  <a:p>
                      <a:pPr marL="175895">
                        <a:lnSpc>
                          <a:spcPts val="930"/>
                        </a:lnSpc>
                      </a:pPr>
                      <a:r>
                        <a:rPr dirty="0" sz="800" spc="5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Multi-</a:t>
                      </a:r>
                      <a:r>
                        <a:rPr dirty="0" sz="800" spc="3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Point</a:t>
                      </a:r>
                      <a:r>
                        <a:rPr dirty="0" sz="800" spc="12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3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Capacitive</a:t>
                      </a:r>
                      <a:r>
                        <a:rPr dirty="0" sz="800" spc="12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3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Touch</a:t>
                      </a:r>
                      <a:r>
                        <a:rPr dirty="0" sz="800" spc="12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1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Screen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22225">
                    <a:lnL w="9525">
                      <a:solidFill>
                        <a:srgbClr val="838084"/>
                      </a:solidFill>
                      <a:prstDash val="solid"/>
                    </a:lnL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</a:tr>
              <a:tr h="304165">
                <a:tc>
                  <a:txBody>
                    <a:bodyPr/>
                    <a:lstStyle/>
                    <a:p>
                      <a:pPr marL="481330">
                        <a:lnSpc>
                          <a:spcPts val="1045"/>
                        </a:lnSpc>
                      </a:pPr>
                      <a:r>
                        <a:rPr dirty="0" sz="1000" spc="65" b="1">
                          <a:solidFill>
                            <a:srgbClr val="231A16"/>
                          </a:solidFill>
                          <a:latin typeface="Calibri"/>
                          <a:cs typeface="Calibri"/>
                        </a:rPr>
                        <a:t>Comms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481330">
                        <a:lnSpc>
                          <a:spcPts val="1100"/>
                        </a:lnSpc>
                      </a:pPr>
                      <a:r>
                        <a:rPr dirty="0" sz="1000" spc="55" b="1">
                          <a:solidFill>
                            <a:srgbClr val="231A16"/>
                          </a:solidFill>
                          <a:latin typeface="Calibri"/>
                          <a:cs typeface="Calibri"/>
                        </a:rPr>
                        <a:t>Configurations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R w="9525">
                      <a:solidFill>
                        <a:srgbClr val="838084"/>
                      </a:solidFill>
                      <a:prstDash val="solid"/>
                    </a:lnR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800" spc="-1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Wi-</a:t>
                      </a:r>
                      <a:r>
                        <a:rPr dirty="0" sz="800" spc="-7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Fi®</a:t>
                      </a:r>
                      <a:r>
                        <a:rPr dirty="0" sz="800" spc="1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2.4GHz/5GHz</a:t>
                      </a:r>
                      <a:r>
                        <a:rPr dirty="0" sz="800" spc="1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(optional)</a:t>
                      </a:r>
                      <a:r>
                        <a:rPr dirty="0" sz="800" spc="1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1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Dial</a:t>
                      </a:r>
                      <a:r>
                        <a:rPr dirty="0" sz="800" spc="1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(optional)</a:t>
                      </a:r>
                      <a:r>
                        <a:rPr dirty="0" sz="800" spc="1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1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2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LAN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  <a:p>
                      <a:pPr marL="17589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800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Bluetooth®</a:t>
                      </a:r>
                      <a:r>
                        <a:rPr dirty="0" sz="800" spc="200" b="1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(optional)</a:t>
                      </a:r>
                      <a:r>
                        <a:rPr dirty="0" sz="800" spc="1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16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4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WCDMA</a:t>
                      </a:r>
                      <a:r>
                        <a:rPr dirty="0" sz="800" spc="1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(optional)</a:t>
                      </a:r>
                      <a:r>
                        <a:rPr dirty="0" sz="800" spc="1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16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4G</a:t>
                      </a:r>
                      <a:r>
                        <a:rPr dirty="0" sz="800" spc="1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1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(FDD-LTE/TDD-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LTE)</a:t>
                      </a:r>
                      <a:r>
                        <a:rPr dirty="0" sz="800" spc="16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1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(optional)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20320">
                    <a:lnL w="9525">
                      <a:solidFill>
                        <a:srgbClr val="838084"/>
                      </a:solidFill>
                      <a:prstDash val="solid"/>
                    </a:lnL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</a:tr>
              <a:tr h="243204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1000" spc="40" b="1">
                          <a:solidFill>
                            <a:srgbClr val="231A16"/>
                          </a:solidFill>
                          <a:latin typeface="Calibri"/>
                          <a:cs typeface="Calibri"/>
                        </a:rPr>
                        <a:t>Battery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38100">
                    <a:lnR w="9525">
                      <a:solidFill>
                        <a:srgbClr val="838084"/>
                      </a:solidFill>
                      <a:prstDash val="solid"/>
                    </a:lnR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spc="1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Optional:</a:t>
                      </a:r>
                      <a:r>
                        <a:rPr dirty="0" sz="800" spc="14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720mAh</a:t>
                      </a:r>
                      <a:r>
                        <a:rPr dirty="0" sz="800" spc="14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14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2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7.4V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50800">
                    <a:lnL w="9525">
                      <a:solidFill>
                        <a:srgbClr val="838084"/>
                      </a:solidFill>
                      <a:prstDash val="solid"/>
                    </a:lnL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</a:tr>
              <a:tr h="241935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1050" spc="45" b="1">
                          <a:solidFill>
                            <a:srgbClr val="231A16"/>
                          </a:solidFill>
                          <a:latin typeface="Calibri"/>
                          <a:cs typeface="Calibri"/>
                        </a:rPr>
                        <a:t>Printer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R w="9525">
                      <a:solidFill>
                        <a:srgbClr val="838084"/>
                      </a:solidFill>
                      <a:prstDash val="solid"/>
                    </a:lnR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dirty="0" sz="800" spc="2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50</a:t>
                      </a:r>
                      <a:r>
                        <a:rPr dirty="0" sz="800" spc="7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lines/sec</a:t>
                      </a:r>
                      <a:r>
                        <a:rPr dirty="0" sz="800" spc="8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7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Paper</a:t>
                      </a:r>
                      <a:r>
                        <a:rPr dirty="0" sz="800" spc="8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Roll</a:t>
                      </a:r>
                      <a:r>
                        <a:rPr dirty="0" sz="800" spc="8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1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Outer</a:t>
                      </a:r>
                      <a:r>
                        <a:rPr dirty="0" sz="800" spc="7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Diameter:</a:t>
                      </a:r>
                      <a:r>
                        <a:rPr dirty="0" sz="800" spc="8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4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50mm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48895">
                    <a:lnL w="9525">
                      <a:solidFill>
                        <a:srgbClr val="838084"/>
                      </a:solidFill>
                      <a:prstDash val="solid"/>
                    </a:lnL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</a:tr>
              <a:tr h="240029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1000" b="1">
                          <a:solidFill>
                            <a:srgbClr val="231A16"/>
                          </a:solidFill>
                          <a:latin typeface="Calibri"/>
                          <a:cs typeface="Calibri"/>
                        </a:rPr>
                        <a:t>SIM</a:t>
                      </a:r>
                      <a:r>
                        <a:rPr dirty="0" sz="1000" spc="65" b="1">
                          <a:solidFill>
                            <a:srgbClr val="231A1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b="1">
                          <a:solidFill>
                            <a:srgbClr val="231A16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dirty="0" sz="1000" spc="65" b="1">
                          <a:solidFill>
                            <a:srgbClr val="231A1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25" b="1">
                          <a:solidFill>
                            <a:srgbClr val="231A16"/>
                          </a:solidFill>
                          <a:latin typeface="Calibri"/>
                          <a:cs typeface="Calibri"/>
                        </a:rPr>
                        <a:t>SAM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36830">
                    <a:lnR w="9525">
                      <a:solidFill>
                        <a:srgbClr val="838084"/>
                      </a:solidFill>
                      <a:prstDash val="solid"/>
                    </a:lnR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2</a:t>
                      </a:r>
                      <a:r>
                        <a:rPr dirty="0" sz="800" spc="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SAM</a:t>
                      </a:r>
                      <a:r>
                        <a:rPr dirty="0" sz="800" spc="7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7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1</a:t>
                      </a:r>
                      <a:r>
                        <a:rPr dirty="0" sz="800" spc="7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Mini</a:t>
                      </a:r>
                      <a:r>
                        <a:rPr dirty="0" sz="800" spc="7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SIM</a:t>
                      </a:r>
                      <a:r>
                        <a:rPr dirty="0" sz="800" spc="7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+</a:t>
                      </a:r>
                      <a:r>
                        <a:rPr dirty="0" sz="800" spc="7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2</a:t>
                      </a:r>
                      <a:r>
                        <a:rPr dirty="0" sz="800" spc="7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SAM</a:t>
                      </a:r>
                      <a:r>
                        <a:rPr dirty="0" sz="800" spc="7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7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2</a:t>
                      </a:r>
                      <a:r>
                        <a:rPr dirty="0" sz="800" spc="7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Mini</a:t>
                      </a:r>
                      <a:r>
                        <a:rPr dirty="0" sz="800" spc="7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SIM</a:t>
                      </a:r>
                      <a:r>
                        <a:rPr dirty="0" sz="800" spc="7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+</a:t>
                      </a:r>
                      <a:r>
                        <a:rPr dirty="0" sz="800" spc="7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1</a:t>
                      </a:r>
                      <a:r>
                        <a:rPr dirty="0" sz="800" spc="7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2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SAM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46990">
                    <a:lnL w="9525">
                      <a:solidFill>
                        <a:srgbClr val="838084"/>
                      </a:solidFill>
                      <a:prstDash val="solid"/>
                    </a:lnL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</a:tr>
              <a:tr h="247015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1000" spc="50" b="1">
                          <a:solidFill>
                            <a:srgbClr val="231A16"/>
                          </a:solidFill>
                          <a:latin typeface="Calibri"/>
                          <a:cs typeface="Calibri"/>
                        </a:rPr>
                        <a:t>Keys</a:t>
                      </a:r>
                      <a:r>
                        <a:rPr dirty="0" sz="1000" spc="35" b="1">
                          <a:solidFill>
                            <a:srgbClr val="231A1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b="1">
                          <a:solidFill>
                            <a:srgbClr val="231A16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dirty="0" sz="1000" spc="35" b="1">
                          <a:solidFill>
                            <a:srgbClr val="231A1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00" spc="45" b="1">
                          <a:solidFill>
                            <a:srgbClr val="231A16"/>
                          </a:solidFill>
                          <a:latin typeface="Calibri"/>
                          <a:cs typeface="Calibri"/>
                        </a:rPr>
                        <a:t>Buttons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R w="9525">
                      <a:solidFill>
                        <a:srgbClr val="838084"/>
                      </a:solidFill>
                      <a:prstDash val="solid"/>
                    </a:lnR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15</a:t>
                      </a:r>
                      <a:r>
                        <a:rPr dirty="0" sz="800" spc="4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Keys:</a:t>
                      </a:r>
                      <a:r>
                        <a:rPr dirty="0" sz="800" spc="4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0</a:t>
                      </a:r>
                      <a:r>
                        <a:rPr dirty="0" sz="800" spc="5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~</a:t>
                      </a:r>
                      <a:r>
                        <a:rPr dirty="0" sz="800" spc="4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9</a:t>
                      </a:r>
                      <a:r>
                        <a:rPr dirty="0" sz="800" spc="5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4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5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Menu</a:t>
                      </a:r>
                      <a:r>
                        <a:rPr dirty="0" sz="800" spc="4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5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Func</a:t>
                      </a:r>
                      <a:r>
                        <a:rPr dirty="0" sz="800" spc="4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4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Cancel</a:t>
                      </a:r>
                      <a:r>
                        <a:rPr dirty="0" sz="800" spc="5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4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Clear</a:t>
                      </a:r>
                      <a:r>
                        <a:rPr dirty="0" sz="800" spc="5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4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1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Enter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55244">
                    <a:lnL w="9525">
                      <a:solidFill>
                        <a:srgbClr val="838084"/>
                      </a:solidFill>
                      <a:prstDash val="solid"/>
                    </a:lnL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dirty="0" sz="1050" spc="65" b="1">
                          <a:solidFill>
                            <a:srgbClr val="231A16"/>
                          </a:solidFill>
                          <a:latin typeface="Calibri"/>
                          <a:cs typeface="Calibri"/>
                        </a:rPr>
                        <a:t>Audio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36195">
                    <a:lnR w="9525">
                      <a:solidFill>
                        <a:srgbClr val="838084"/>
                      </a:solidFill>
                      <a:prstDash val="solid"/>
                    </a:lnR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1</a:t>
                      </a:r>
                      <a:r>
                        <a:rPr dirty="0" sz="800" spc="3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1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Speaker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55244">
                    <a:lnL w="9525">
                      <a:solidFill>
                        <a:srgbClr val="838084"/>
                      </a:solidFill>
                      <a:prstDash val="solid"/>
                    </a:lnL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</a:tr>
              <a:tr h="259079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1050" spc="50" b="1">
                          <a:solidFill>
                            <a:srgbClr val="231A16"/>
                          </a:solidFill>
                          <a:latin typeface="Calibri"/>
                          <a:cs typeface="Calibri"/>
                        </a:rPr>
                        <a:t>Ports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38735">
                    <a:lnR w="9525">
                      <a:solidFill>
                        <a:srgbClr val="838084"/>
                      </a:solidFill>
                      <a:prstDash val="solid"/>
                    </a:lnR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1</a:t>
                      </a:r>
                      <a:r>
                        <a:rPr dirty="0" sz="800" spc="6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RS232</a:t>
                      </a:r>
                      <a:r>
                        <a:rPr dirty="0" sz="800" spc="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6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1</a:t>
                      </a:r>
                      <a:r>
                        <a:rPr dirty="0" sz="800" spc="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PSTN</a:t>
                      </a:r>
                      <a:r>
                        <a:rPr dirty="0" sz="800" spc="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6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1</a:t>
                      </a:r>
                      <a:r>
                        <a:rPr dirty="0" sz="800" spc="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Ethernet</a:t>
                      </a:r>
                      <a:r>
                        <a:rPr dirty="0" sz="800" spc="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6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1</a:t>
                      </a:r>
                      <a:r>
                        <a:rPr dirty="0" sz="800" spc="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PINpad</a:t>
                      </a:r>
                      <a:r>
                        <a:rPr dirty="0" sz="800" spc="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6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1</a:t>
                      </a:r>
                      <a:r>
                        <a:rPr dirty="0" sz="800" spc="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micro-USB</a:t>
                      </a:r>
                      <a:r>
                        <a:rPr dirty="0" sz="800" spc="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2.0,</a:t>
                      </a:r>
                      <a:r>
                        <a:rPr dirty="0" sz="800" spc="6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6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OTG</a:t>
                      </a:r>
                      <a:r>
                        <a:rPr dirty="0" sz="800" spc="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1</a:t>
                      </a:r>
                      <a:r>
                        <a:rPr dirty="0" sz="800" spc="6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Host</a:t>
                      </a:r>
                      <a:r>
                        <a:rPr dirty="0" sz="800" spc="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USB</a:t>
                      </a:r>
                      <a:r>
                        <a:rPr dirty="0" sz="800" spc="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2.0</a:t>
                      </a:r>
                      <a:r>
                        <a:rPr dirty="0" sz="800" spc="6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1</a:t>
                      </a:r>
                      <a:r>
                        <a:rPr dirty="0" sz="800" spc="7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4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Phone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57785">
                    <a:lnL w="9525">
                      <a:solidFill>
                        <a:srgbClr val="838084"/>
                      </a:solidFill>
                      <a:prstDash val="solid"/>
                    </a:lnL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</a:tr>
              <a:tr h="255904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1000" spc="55" b="1">
                          <a:solidFill>
                            <a:srgbClr val="231A16"/>
                          </a:solidFill>
                          <a:latin typeface="Calibri"/>
                          <a:cs typeface="Calibri"/>
                        </a:rPr>
                        <a:t>Adapter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50800">
                    <a:lnR w="9525">
                      <a:solidFill>
                        <a:srgbClr val="838084"/>
                      </a:solidFill>
                      <a:prstDash val="solid"/>
                    </a:lnR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Input:</a:t>
                      </a:r>
                      <a:r>
                        <a:rPr dirty="0" sz="800" spc="13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100-240V</a:t>
                      </a:r>
                      <a:r>
                        <a:rPr dirty="0" sz="800" spc="13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1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AC,</a:t>
                      </a:r>
                      <a:r>
                        <a:rPr dirty="0" sz="800" spc="14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50Hz/60Hz</a:t>
                      </a:r>
                      <a:r>
                        <a:rPr dirty="0" sz="800" spc="13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14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Output:</a:t>
                      </a:r>
                      <a:r>
                        <a:rPr dirty="0" sz="800" spc="13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9.0V</a:t>
                      </a:r>
                      <a:r>
                        <a:rPr dirty="0" sz="800" spc="14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2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DC,</a:t>
                      </a:r>
                      <a:r>
                        <a:rPr dirty="0" sz="800" spc="13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2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1.0A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63500">
                    <a:lnL w="9525">
                      <a:solidFill>
                        <a:srgbClr val="838084"/>
                      </a:solidFill>
                      <a:prstDash val="solid"/>
                    </a:lnL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</a:tr>
              <a:tr h="248920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dirty="0" sz="1000" spc="55" b="1">
                          <a:solidFill>
                            <a:srgbClr val="231A16"/>
                          </a:solidFill>
                          <a:latin typeface="Calibri"/>
                          <a:cs typeface="Calibri"/>
                        </a:rPr>
                        <a:t>Physical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52705">
                    <a:lnR w="9525">
                      <a:solidFill>
                        <a:srgbClr val="838084"/>
                      </a:solidFill>
                      <a:prstDash val="solid"/>
                    </a:lnR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181</a:t>
                      </a:r>
                      <a:r>
                        <a:rPr dirty="0" sz="800" spc="3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x</a:t>
                      </a:r>
                      <a:r>
                        <a:rPr dirty="0" sz="800" spc="4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84</a:t>
                      </a:r>
                      <a:r>
                        <a:rPr dirty="0" sz="800" spc="4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x</a:t>
                      </a:r>
                      <a:r>
                        <a:rPr dirty="0" sz="800" spc="4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5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81mm,</a:t>
                      </a:r>
                      <a:r>
                        <a:rPr dirty="0" sz="800" spc="3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6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405g</a:t>
                      </a:r>
                      <a:r>
                        <a:rPr dirty="0" sz="800" spc="4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5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(excluding</a:t>
                      </a:r>
                      <a:r>
                        <a:rPr dirty="0" sz="800" spc="4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1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battery)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65405">
                    <a:lnL w="9525">
                      <a:solidFill>
                        <a:srgbClr val="838084"/>
                      </a:solidFill>
                      <a:prstDash val="solid"/>
                    </a:lnL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</a:tr>
              <a:tr h="461009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dirty="0" sz="1000" spc="50" b="1">
                          <a:solidFill>
                            <a:srgbClr val="231A16"/>
                          </a:solidFill>
                          <a:latin typeface="Calibri"/>
                          <a:cs typeface="Calibri"/>
                        </a:rPr>
                        <a:t>Environmental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139700">
                    <a:lnR w="9525">
                      <a:solidFill>
                        <a:srgbClr val="838084"/>
                      </a:solidFill>
                      <a:prstDash val="solid"/>
                    </a:lnR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-10°C</a:t>
                      </a:r>
                      <a:r>
                        <a:rPr dirty="0" sz="800" spc="1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~</a:t>
                      </a:r>
                      <a:r>
                        <a:rPr dirty="0" sz="800" spc="1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50°C</a:t>
                      </a:r>
                      <a:r>
                        <a:rPr dirty="0" sz="800" spc="1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(14°F</a:t>
                      </a:r>
                      <a:r>
                        <a:rPr dirty="0" sz="800" spc="1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~</a:t>
                      </a:r>
                      <a:r>
                        <a:rPr dirty="0" sz="800" spc="1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122°F)</a:t>
                      </a:r>
                      <a:r>
                        <a:rPr dirty="0" sz="800" spc="1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Operating</a:t>
                      </a:r>
                      <a:r>
                        <a:rPr dirty="0" sz="800" spc="1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1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Temperature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  <a:p>
                      <a:pPr marL="175895" marR="2108200">
                        <a:lnSpc>
                          <a:spcPct val="104200"/>
                        </a:lnSpc>
                      </a:pP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-20°C</a:t>
                      </a:r>
                      <a:r>
                        <a:rPr dirty="0" sz="800" spc="4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~</a:t>
                      </a:r>
                      <a:r>
                        <a:rPr dirty="0" sz="800" spc="4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70°C</a:t>
                      </a:r>
                      <a:r>
                        <a:rPr dirty="0" sz="800" spc="4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(-4°F</a:t>
                      </a:r>
                      <a:r>
                        <a:rPr dirty="0" sz="800" spc="4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~</a:t>
                      </a:r>
                      <a:r>
                        <a:rPr dirty="0" sz="800" spc="4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158°F)</a:t>
                      </a:r>
                      <a:r>
                        <a:rPr dirty="0" sz="800" spc="4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5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Storage</a:t>
                      </a:r>
                      <a:r>
                        <a:rPr dirty="0" sz="800" spc="4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1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Temperature </a:t>
                      </a:r>
                      <a:r>
                        <a:rPr dirty="0" sz="800" spc="6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5%</a:t>
                      </a:r>
                      <a:r>
                        <a:rPr dirty="0" sz="800" spc="1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~</a:t>
                      </a:r>
                      <a:r>
                        <a:rPr dirty="0" sz="800" spc="1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5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96%</a:t>
                      </a:r>
                      <a:r>
                        <a:rPr dirty="0" sz="800" spc="1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Relative</a:t>
                      </a:r>
                      <a:r>
                        <a:rPr dirty="0" sz="800" spc="1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Humidity,</a:t>
                      </a:r>
                      <a:r>
                        <a:rPr dirty="0" sz="800" spc="1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5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Non-</a:t>
                      </a:r>
                      <a:r>
                        <a:rPr dirty="0" sz="800" spc="-1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condensing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46990">
                    <a:lnL w="9525">
                      <a:solidFill>
                        <a:srgbClr val="838084"/>
                      </a:solidFill>
                      <a:prstDash val="solid"/>
                    </a:lnL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</a:tr>
              <a:tr h="257810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dirty="0" sz="1000" spc="50" b="1">
                          <a:solidFill>
                            <a:srgbClr val="231A16"/>
                          </a:solidFill>
                          <a:latin typeface="Calibri"/>
                          <a:cs typeface="Calibri"/>
                        </a:rPr>
                        <a:t>Accessories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34925">
                    <a:lnR w="9525">
                      <a:solidFill>
                        <a:srgbClr val="838084"/>
                      </a:solidFill>
                      <a:prstDash val="solid"/>
                    </a:lnR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800" spc="2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Cluster</a:t>
                      </a:r>
                      <a:r>
                        <a:rPr dirty="0" sz="800" spc="8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Cable</a:t>
                      </a:r>
                      <a:r>
                        <a:rPr dirty="0" sz="800" spc="9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(optional)</a:t>
                      </a:r>
                      <a:r>
                        <a:rPr dirty="0" sz="800" spc="8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9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Privacy</a:t>
                      </a:r>
                      <a:r>
                        <a:rPr dirty="0" sz="800" spc="9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PIN</a:t>
                      </a:r>
                      <a:r>
                        <a:rPr dirty="0" sz="800" spc="8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5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Shield</a:t>
                      </a:r>
                      <a:r>
                        <a:rPr dirty="0" sz="800" spc="9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(optional)</a:t>
                      </a:r>
                      <a:r>
                        <a:rPr dirty="0" sz="800" spc="9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8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2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Battery</a:t>
                      </a:r>
                      <a:r>
                        <a:rPr dirty="0" sz="800" spc="9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5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Backup</a:t>
                      </a:r>
                      <a:r>
                        <a:rPr dirty="0" sz="800" spc="9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1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(optional)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55880">
                    <a:lnL w="9525">
                      <a:solidFill>
                        <a:srgbClr val="838084"/>
                      </a:solidFill>
                      <a:prstDash val="solid"/>
                    </a:lnL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</a:tr>
              <a:tr h="480059">
                <a:tc>
                  <a:txBody>
                    <a:bodyPr/>
                    <a:lstStyle/>
                    <a:p>
                      <a:pPr marL="481330"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r>
                        <a:rPr dirty="0" sz="1000" spc="45" b="1">
                          <a:solidFill>
                            <a:srgbClr val="231A16"/>
                          </a:solidFill>
                          <a:latin typeface="Calibri"/>
                          <a:cs typeface="Calibri"/>
                        </a:rPr>
                        <a:t>Certifications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B="0" marT="144145">
                    <a:lnR w="9525">
                      <a:solidFill>
                        <a:srgbClr val="838084"/>
                      </a:solidFill>
                      <a:prstDash val="solid"/>
                    </a:lnR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PCI</a:t>
                      </a:r>
                      <a:r>
                        <a:rPr dirty="0" sz="800" spc="8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PTS</a:t>
                      </a:r>
                      <a:r>
                        <a:rPr dirty="0" sz="800" spc="8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6.x</a:t>
                      </a:r>
                      <a:r>
                        <a:rPr dirty="0" sz="800" spc="9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SRED</a:t>
                      </a:r>
                      <a:r>
                        <a:rPr dirty="0" sz="800" spc="8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9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EMV</a:t>
                      </a:r>
                      <a:r>
                        <a:rPr dirty="0" sz="800" spc="8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L1</a:t>
                      </a:r>
                      <a:r>
                        <a:rPr dirty="0" sz="800" spc="9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&amp;</a:t>
                      </a:r>
                      <a:r>
                        <a:rPr dirty="0" sz="800" spc="8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L2</a:t>
                      </a:r>
                      <a:r>
                        <a:rPr dirty="0" sz="800" spc="8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9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EMV</a:t>
                      </a:r>
                      <a:r>
                        <a:rPr dirty="0" sz="800" spc="8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contactless</a:t>
                      </a:r>
                      <a:r>
                        <a:rPr dirty="0" sz="800" spc="9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L1</a:t>
                      </a:r>
                      <a:r>
                        <a:rPr dirty="0" sz="800" spc="8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9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Visa</a:t>
                      </a:r>
                      <a:r>
                        <a:rPr dirty="0" sz="800" spc="8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payWave</a:t>
                      </a:r>
                      <a:r>
                        <a:rPr dirty="0" sz="800" spc="8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5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  <a:p>
                      <a:pPr marL="17589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Mastercard</a:t>
                      </a:r>
                      <a:r>
                        <a:rPr dirty="0" sz="800" spc="19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contactless</a:t>
                      </a:r>
                      <a:r>
                        <a:rPr dirty="0" sz="800" spc="19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19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American</a:t>
                      </a:r>
                      <a:r>
                        <a:rPr dirty="0" sz="800" spc="19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Expresspay</a:t>
                      </a:r>
                      <a:r>
                        <a:rPr dirty="0" sz="800" spc="19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19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Discover</a:t>
                      </a:r>
                      <a:r>
                        <a:rPr dirty="0" sz="800" spc="19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D-PAS</a:t>
                      </a:r>
                      <a:r>
                        <a:rPr dirty="0" sz="800" spc="19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19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JCB</a:t>
                      </a:r>
                      <a:r>
                        <a:rPr dirty="0" sz="800" spc="19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6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J/Speedy</a:t>
                      </a:r>
                      <a:r>
                        <a:rPr dirty="0" sz="800" spc="19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5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  <a:p>
                      <a:pPr marL="17589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Interac</a:t>
                      </a:r>
                      <a:r>
                        <a:rPr dirty="0" sz="800" spc="3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5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Flash</a:t>
                      </a:r>
                      <a:r>
                        <a:rPr dirty="0" sz="800" spc="3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L2</a:t>
                      </a:r>
                      <a:r>
                        <a:rPr dirty="0" sz="800" spc="3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3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Mastercard</a:t>
                      </a:r>
                      <a:r>
                        <a:rPr dirty="0" sz="800" spc="3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3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TQM</a:t>
                      </a:r>
                      <a:r>
                        <a:rPr dirty="0" sz="800" spc="3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3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1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QUICS</a:t>
                      </a:r>
                      <a:r>
                        <a:rPr dirty="0" sz="800" spc="3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L2</a:t>
                      </a:r>
                      <a:r>
                        <a:rPr dirty="0" sz="800" spc="3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3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IC</a:t>
                      </a:r>
                      <a:r>
                        <a:rPr dirty="0" sz="800" spc="3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3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CE</a:t>
                      </a:r>
                      <a:r>
                        <a:rPr dirty="0" sz="800" spc="25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3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4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UKCA</a:t>
                      </a:r>
                      <a:r>
                        <a:rPr dirty="0" sz="800" spc="3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3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BQB|</a:t>
                      </a:r>
                      <a:r>
                        <a:rPr dirty="0" sz="800" spc="3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RoHs</a:t>
                      </a:r>
                      <a:r>
                        <a:rPr dirty="0" sz="800" spc="3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3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UL</a:t>
                      </a:r>
                      <a:r>
                        <a:rPr dirty="0" sz="800" spc="3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|</a:t>
                      </a:r>
                      <a:r>
                        <a:rPr dirty="0" sz="800" spc="3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 </a:t>
                      </a:r>
                      <a:r>
                        <a:rPr dirty="0" sz="800" spc="-25">
                          <a:solidFill>
                            <a:srgbClr val="231A16"/>
                          </a:solidFill>
                          <a:latin typeface="Gill Sans MT"/>
                          <a:cs typeface="Gill Sans MT"/>
                        </a:rPr>
                        <a:t>FCC</a:t>
                      </a:r>
                      <a:endParaRPr sz="800">
                        <a:latin typeface="Gill Sans MT"/>
                        <a:cs typeface="Gill Sans MT"/>
                      </a:endParaRPr>
                    </a:p>
                  </a:txBody>
                  <a:tcPr marL="0" marR="0" marB="0" marT="35560">
                    <a:lnL w="9525">
                      <a:solidFill>
                        <a:srgbClr val="838084"/>
                      </a:solidFill>
                      <a:prstDash val="solid"/>
                    </a:lnL>
                    <a:lnT w="9525">
                      <a:solidFill>
                        <a:srgbClr val="838084"/>
                      </a:solidFill>
                      <a:prstDash val="solid"/>
                    </a:lnT>
                    <a:lnB w="9525">
                      <a:solidFill>
                        <a:srgbClr val="838084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8" name="object 8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7404" y="6544436"/>
            <a:ext cx="182336" cy="179019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3215" y="5456509"/>
            <a:ext cx="170357" cy="140540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8395" y="2497530"/>
            <a:ext cx="180000" cy="180000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93395" y="4465335"/>
            <a:ext cx="92999" cy="161999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21395" y="4170584"/>
            <a:ext cx="233999" cy="233999"/>
          </a:xfrm>
          <a:prstGeom prst="rect">
            <a:avLst/>
          </a:prstGeom>
        </p:spPr>
      </p:pic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47491" y="2739150"/>
            <a:ext cx="181330" cy="183807"/>
          </a:xfrm>
          <a:prstGeom prst="rect">
            <a:avLst/>
          </a:prstGeom>
        </p:spPr>
      </p:pic>
      <p:pic>
        <p:nvPicPr>
          <p:cNvPr id="14" name="object 14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63395" y="3039799"/>
            <a:ext cx="147000" cy="165000"/>
          </a:xfrm>
          <a:prstGeom prst="rect">
            <a:avLst/>
          </a:prstGeom>
        </p:spPr>
      </p:pic>
      <p:pic>
        <p:nvPicPr>
          <p:cNvPr id="15" name="object 15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39395" y="7250010"/>
            <a:ext cx="198000" cy="197995"/>
          </a:xfrm>
          <a:prstGeom prst="rect">
            <a:avLst/>
          </a:prstGeom>
        </p:spPr>
      </p:pic>
      <p:pic>
        <p:nvPicPr>
          <p:cNvPr id="16" name="object 16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48395" y="3609009"/>
            <a:ext cx="180000" cy="180000"/>
          </a:xfrm>
          <a:prstGeom prst="rect">
            <a:avLst/>
          </a:prstGeom>
        </p:spPr>
      </p:pic>
      <p:pic>
        <p:nvPicPr>
          <p:cNvPr id="17" name="object 17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57395" y="6211982"/>
            <a:ext cx="161999" cy="161999"/>
          </a:xfrm>
          <a:prstGeom prst="rect">
            <a:avLst/>
          </a:prstGeom>
        </p:spPr>
      </p:pic>
      <p:pic>
        <p:nvPicPr>
          <p:cNvPr id="18" name="object 18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57395" y="3900060"/>
            <a:ext cx="162000" cy="150000"/>
          </a:xfrm>
          <a:prstGeom prst="rect">
            <a:avLst/>
          </a:prstGeom>
        </p:spPr>
      </p:pic>
      <p:pic>
        <p:nvPicPr>
          <p:cNvPr id="19" name="object 19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55372" y="3356377"/>
            <a:ext cx="165442" cy="164769"/>
          </a:xfrm>
          <a:prstGeom prst="rect">
            <a:avLst/>
          </a:prstGeom>
        </p:spPr>
      </p:pic>
      <p:pic>
        <p:nvPicPr>
          <p:cNvPr id="20" name="object 20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48387" y="4955255"/>
            <a:ext cx="180009" cy="151231"/>
          </a:xfrm>
          <a:prstGeom prst="rect">
            <a:avLst/>
          </a:prstGeom>
        </p:spPr>
      </p:pic>
      <p:pic>
        <p:nvPicPr>
          <p:cNvPr id="21" name="object 21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44732" y="5185511"/>
            <a:ext cx="187320" cy="187312"/>
          </a:xfrm>
          <a:prstGeom prst="rect">
            <a:avLst/>
          </a:prstGeom>
        </p:spPr>
      </p:pic>
      <p:pic>
        <p:nvPicPr>
          <p:cNvPr id="22" name="object 22" descr="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54488" y="4719055"/>
            <a:ext cx="167810" cy="167813"/>
          </a:xfrm>
          <a:prstGeom prst="rect">
            <a:avLst/>
          </a:prstGeom>
        </p:spPr>
      </p:pic>
      <p:pic>
        <p:nvPicPr>
          <p:cNvPr id="23" name="object 23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48395" y="6906137"/>
            <a:ext cx="180000" cy="180000"/>
          </a:xfrm>
          <a:prstGeom prst="rect">
            <a:avLst/>
          </a:prstGeom>
        </p:spPr>
      </p:pic>
      <p:pic>
        <p:nvPicPr>
          <p:cNvPr id="24" name="object 24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857395" y="5692661"/>
            <a:ext cx="162000" cy="162000"/>
          </a:xfrm>
          <a:prstGeom prst="rect">
            <a:avLst/>
          </a:prstGeom>
        </p:spPr>
      </p:pic>
      <p:pic>
        <p:nvPicPr>
          <p:cNvPr id="25" name="object 25" descr="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835901" y="5953239"/>
            <a:ext cx="204978" cy="179870"/>
          </a:xfrm>
          <a:prstGeom prst="rect">
            <a:avLst/>
          </a:prstGeom>
        </p:spPr>
      </p:pic>
      <p:pic>
        <p:nvPicPr>
          <p:cNvPr id="26" name="object 26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73773" y="7997063"/>
            <a:ext cx="2052002" cy="1259992"/>
          </a:xfrm>
          <a:prstGeom prst="rect">
            <a:avLst/>
          </a:prstGeom>
        </p:spPr>
      </p:pic>
      <p:pic>
        <p:nvPicPr>
          <p:cNvPr id="27" name="object 27" descr="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020271" y="7997063"/>
            <a:ext cx="2051989" cy="1259992"/>
          </a:xfrm>
          <a:prstGeom prst="rect">
            <a:avLst/>
          </a:prstGeom>
        </p:spPr>
      </p:pic>
      <p:pic>
        <p:nvPicPr>
          <p:cNvPr id="28" name="object 28" descr="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2845765" y="7997063"/>
            <a:ext cx="2051989" cy="125999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A80s_EN_20220922_EMEA</dc:title>
  <dcterms:created xsi:type="dcterms:W3CDTF">2024-03-24T17:38:00Z</dcterms:created>
  <dcterms:modified xsi:type="dcterms:W3CDTF">2024-03-24T17:38:00Z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2022-09-22T00:00:00Z</vt:filetime>
  </property>
  <property fmtid="{D5CDD505-2E9C-101B-9397-08002B2CF9AE}" pid="3" name="Creator">
    <vt:lpwstr>Adobe Illustrator 24.0 (Windows)</vt:lpwstr>
  </property>
  <property fmtid="{D5CDD505-2E9C-101B-9397-08002B2CF9AE}" pid="4" name="LastSaved">
    <vt:filetime>2024-03-24T00:00:00Z</vt:filetime>
  </property>
  <property fmtid="{D5CDD505-2E9C-101B-9397-08002B2CF9AE}" pid="5" name="Producer">
    <vt:lpwstr>Adobe PDF library 15.00</vt:lpwstr>
  </property>
</Properties>
</file>