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477500"/>
  <p:notesSz cx="7772400" cy="10477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248025"/>
            <a:ext cx="6611937" cy="220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5867400"/>
            <a:ext cx="5445125" cy="2619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937" y="2409825"/>
            <a:ext cx="338375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6056" y="2409825"/>
            <a:ext cx="338375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40214" y="372337"/>
            <a:ext cx="1299845" cy="927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6690" y="2074137"/>
            <a:ext cx="6395720" cy="5976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4775" y="9744075"/>
            <a:ext cx="2489200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937" y="9744075"/>
            <a:ext cx="1789112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00700" y="9744075"/>
            <a:ext cx="1789112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21.png"/><Relationship Id="rId16" Type="http://schemas.openxmlformats.org/officeDocument/2006/relationships/image" Target="../media/image22.png"/><Relationship Id="rId17" Type="http://schemas.openxmlformats.org/officeDocument/2006/relationships/image" Target="../media/image23.png"/><Relationship Id="rId18" Type="http://schemas.openxmlformats.org/officeDocument/2006/relationships/image" Target="../media/image24.png"/><Relationship Id="rId19" Type="http://schemas.openxmlformats.org/officeDocument/2006/relationships/image" Target="../media/image25.png"/><Relationship Id="rId20" Type="http://schemas.openxmlformats.org/officeDocument/2006/relationships/image" Target="../media/image26.png"/><Relationship Id="rId21" Type="http://schemas.openxmlformats.org/officeDocument/2006/relationships/image" Target="../media/image27.jpg"/><Relationship Id="rId22" Type="http://schemas.openxmlformats.org/officeDocument/2006/relationships/image" Target="../media/image28.jpg"/><Relationship Id="rId23" Type="http://schemas.openxmlformats.org/officeDocument/2006/relationships/image" Target="../media/image29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" y="5997525"/>
            <a:ext cx="7776209" cy="4478655"/>
            <a:chOff x="1" y="5997525"/>
            <a:chExt cx="7776209" cy="4478655"/>
          </a:xfrm>
        </p:grpSpPr>
        <p:sp>
          <p:nvSpPr>
            <p:cNvPr id="3" name="object 3" descr=""/>
            <p:cNvSpPr/>
            <p:nvPr/>
          </p:nvSpPr>
          <p:spPr>
            <a:xfrm>
              <a:off x="1" y="5997525"/>
              <a:ext cx="7776209" cy="2391410"/>
            </a:xfrm>
            <a:custGeom>
              <a:avLst/>
              <a:gdLst/>
              <a:ahLst/>
              <a:cxnLst/>
              <a:rect l="l" t="t" r="r" b="b"/>
              <a:pathLst>
                <a:path w="7776209" h="2391409">
                  <a:moveTo>
                    <a:pt x="6916259" y="0"/>
                  </a:moveTo>
                  <a:lnTo>
                    <a:pt x="6312471" y="11144"/>
                  </a:lnTo>
                  <a:lnTo>
                    <a:pt x="5677937" y="129237"/>
                  </a:lnTo>
                  <a:lnTo>
                    <a:pt x="4726889" y="384103"/>
                  </a:lnTo>
                  <a:lnTo>
                    <a:pt x="2728426" y="856495"/>
                  </a:lnTo>
                  <a:lnTo>
                    <a:pt x="1569888" y="1077520"/>
                  </a:lnTo>
                  <a:lnTo>
                    <a:pt x="808127" y="1104382"/>
                  </a:lnTo>
                  <a:lnTo>
                    <a:pt x="0" y="994287"/>
                  </a:lnTo>
                  <a:lnTo>
                    <a:pt x="927" y="2391173"/>
                  </a:lnTo>
                  <a:lnTo>
                    <a:pt x="7775994" y="2391173"/>
                  </a:lnTo>
                  <a:lnTo>
                    <a:pt x="7775067" y="65981"/>
                  </a:lnTo>
                  <a:lnTo>
                    <a:pt x="6916259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" y="6118664"/>
              <a:ext cx="7776209" cy="4357370"/>
            </a:xfrm>
            <a:custGeom>
              <a:avLst/>
              <a:gdLst/>
              <a:ahLst/>
              <a:cxnLst/>
              <a:rect l="l" t="t" r="r" b="b"/>
              <a:pathLst>
                <a:path w="7776209" h="4357370">
                  <a:moveTo>
                    <a:pt x="6916259" y="0"/>
                  </a:moveTo>
                  <a:lnTo>
                    <a:pt x="6312471" y="11141"/>
                  </a:lnTo>
                  <a:lnTo>
                    <a:pt x="5677937" y="129237"/>
                  </a:lnTo>
                  <a:lnTo>
                    <a:pt x="4726889" y="384110"/>
                  </a:lnTo>
                  <a:lnTo>
                    <a:pt x="2728426" y="856495"/>
                  </a:lnTo>
                  <a:lnTo>
                    <a:pt x="1569888" y="1077516"/>
                  </a:lnTo>
                  <a:lnTo>
                    <a:pt x="808127" y="1104377"/>
                  </a:lnTo>
                  <a:lnTo>
                    <a:pt x="0" y="994282"/>
                  </a:lnTo>
                  <a:lnTo>
                    <a:pt x="927" y="4357343"/>
                  </a:lnTo>
                  <a:lnTo>
                    <a:pt x="7775994" y="4357343"/>
                  </a:lnTo>
                  <a:lnTo>
                    <a:pt x="7775067" y="65988"/>
                  </a:lnTo>
                  <a:lnTo>
                    <a:pt x="6916259" y="0"/>
                  </a:lnTo>
                  <a:close/>
                </a:path>
              </a:pathLst>
            </a:custGeom>
            <a:solidFill>
              <a:srgbClr val="2384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069854" y="8660498"/>
            <a:ext cx="807085" cy="487680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113030" marR="5080" indent="-100965">
              <a:lnSpc>
                <a:spcPct val="94400"/>
              </a:lnSpc>
              <a:spcBef>
                <a:spcPts val="170"/>
              </a:spcBef>
            </a:pP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Powered</a:t>
            </a:r>
            <a:r>
              <a:rPr dirty="0" sz="10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8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1050" spc="-10">
                <a:solidFill>
                  <a:srgbClr val="FFFFFF"/>
                </a:solidFill>
                <a:latin typeface="Trebuchet MS"/>
                <a:cs typeface="Trebuchet MS"/>
              </a:rPr>
              <a:t>Android</a:t>
            </a:r>
            <a:r>
              <a:rPr dirty="0" sz="1050" spc="500">
                <a:solidFill>
                  <a:srgbClr val="FFFFFF"/>
                </a:solidFill>
                <a:latin typeface="Trebuchet MS"/>
                <a:cs typeface="Trebuchet MS"/>
              </a:rPr>
              <a:t>  </a:t>
            </a:r>
            <a:r>
              <a:rPr dirty="0" sz="105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r>
              <a:rPr dirty="0" sz="1050" spc="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5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dirty="0" sz="1050" spc="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Calibri"/>
                <a:cs typeface="Calibri"/>
              </a:rPr>
              <a:t>8.1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699504" y="8660500"/>
            <a:ext cx="53721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5.5"</a:t>
            </a:r>
            <a:r>
              <a:rPr dirty="0" sz="1050" spc="2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135">
                <a:solidFill>
                  <a:srgbClr val="FFFFFF"/>
                </a:solidFill>
                <a:latin typeface="Calibri"/>
                <a:cs typeface="Calibri"/>
              </a:rPr>
              <a:t>HD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Display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961788" y="5822644"/>
            <a:ext cx="4573905" cy="2764155"/>
            <a:chOff x="961788" y="5822644"/>
            <a:chExt cx="4573905" cy="2764155"/>
          </a:xfrm>
        </p:grpSpPr>
        <p:sp>
          <p:nvSpPr>
            <p:cNvPr id="8" name="object 8" descr=""/>
            <p:cNvSpPr/>
            <p:nvPr/>
          </p:nvSpPr>
          <p:spPr>
            <a:xfrm>
              <a:off x="1130465" y="7969834"/>
              <a:ext cx="1699895" cy="612140"/>
            </a:xfrm>
            <a:custGeom>
              <a:avLst/>
              <a:gdLst/>
              <a:ahLst/>
              <a:cxnLst/>
              <a:rect l="l" t="t" r="r" b="b"/>
              <a:pathLst>
                <a:path w="1699895" h="612140">
                  <a:moveTo>
                    <a:pt x="612000" y="305650"/>
                  </a:moveTo>
                  <a:lnTo>
                    <a:pt x="608304" y="257937"/>
                  </a:lnTo>
                  <a:lnTo>
                    <a:pt x="597903" y="213791"/>
                  </a:lnTo>
                  <a:lnTo>
                    <a:pt x="597903" y="305650"/>
                  </a:lnTo>
                  <a:lnTo>
                    <a:pt x="594080" y="353060"/>
                  </a:lnTo>
                  <a:lnTo>
                    <a:pt x="583018" y="398018"/>
                  </a:lnTo>
                  <a:lnTo>
                    <a:pt x="565315" y="439940"/>
                  </a:lnTo>
                  <a:lnTo>
                    <a:pt x="541578" y="478231"/>
                  </a:lnTo>
                  <a:lnTo>
                    <a:pt x="512406" y="512279"/>
                  </a:lnTo>
                  <a:lnTo>
                    <a:pt x="478383" y="541502"/>
                  </a:lnTo>
                  <a:lnTo>
                    <a:pt x="440131" y="565264"/>
                  </a:lnTo>
                  <a:lnTo>
                    <a:pt x="398259" y="582993"/>
                  </a:lnTo>
                  <a:lnTo>
                    <a:pt x="353352" y="594067"/>
                  </a:lnTo>
                  <a:lnTo>
                    <a:pt x="305993" y="597890"/>
                  </a:lnTo>
                  <a:lnTo>
                    <a:pt x="258635" y="594067"/>
                  </a:lnTo>
                  <a:lnTo>
                    <a:pt x="213715" y="582993"/>
                  </a:lnTo>
                  <a:lnTo>
                    <a:pt x="171843" y="565264"/>
                  </a:lnTo>
                  <a:lnTo>
                    <a:pt x="133591" y="541502"/>
                  </a:lnTo>
                  <a:lnTo>
                    <a:pt x="99580" y="512279"/>
                  </a:lnTo>
                  <a:lnTo>
                    <a:pt x="70396" y="478231"/>
                  </a:lnTo>
                  <a:lnTo>
                    <a:pt x="46647" y="439940"/>
                  </a:lnTo>
                  <a:lnTo>
                    <a:pt x="28956" y="398018"/>
                  </a:lnTo>
                  <a:lnTo>
                    <a:pt x="17894" y="353060"/>
                  </a:lnTo>
                  <a:lnTo>
                    <a:pt x="14084" y="305650"/>
                  </a:lnTo>
                  <a:lnTo>
                    <a:pt x="17894" y="258229"/>
                  </a:lnTo>
                  <a:lnTo>
                    <a:pt x="28956" y="213271"/>
                  </a:lnTo>
                  <a:lnTo>
                    <a:pt x="46647" y="171348"/>
                  </a:lnTo>
                  <a:lnTo>
                    <a:pt x="70396" y="133057"/>
                  </a:lnTo>
                  <a:lnTo>
                    <a:pt x="99580" y="98996"/>
                  </a:lnTo>
                  <a:lnTo>
                    <a:pt x="133591" y="69773"/>
                  </a:lnTo>
                  <a:lnTo>
                    <a:pt x="171843" y="46012"/>
                  </a:lnTo>
                  <a:lnTo>
                    <a:pt x="213715" y="28295"/>
                  </a:lnTo>
                  <a:lnTo>
                    <a:pt x="258635" y="17221"/>
                  </a:lnTo>
                  <a:lnTo>
                    <a:pt x="305993" y="13398"/>
                  </a:lnTo>
                  <a:lnTo>
                    <a:pt x="353352" y="17221"/>
                  </a:lnTo>
                  <a:lnTo>
                    <a:pt x="398259" y="28295"/>
                  </a:lnTo>
                  <a:lnTo>
                    <a:pt x="440131" y="46012"/>
                  </a:lnTo>
                  <a:lnTo>
                    <a:pt x="478383" y="69773"/>
                  </a:lnTo>
                  <a:lnTo>
                    <a:pt x="512406" y="98996"/>
                  </a:lnTo>
                  <a:lnTo>
                    <a:pt x="541578" y="133057"/>
                  </a:lnTo>
                  <a:lnTo>
                    <a:pt x="565315" y="171348"/>
                  </a:lnTo>
                  <a:lnTo>
                    <a:pt x="583018" y="213271"/>
                  </a:lnTo>
                  <a:lnTo>
                    <a:pt x="594080" y="258229"/>
                  </a:lnTo>
                  <a:lnTo>
                    <a:pt x="597903" y="305650"/>
                  </a:lnTo>
                  <a:lnTo>
                    <a:pt x="597903" y="213791"/>
                  </a:lnTo>
                  <a:lnTo>
                    <a:pt x="580453" y="170053"/>
                  </a:lnTo>
                  <a:lnTo>
                    <a:pt x="557403" y="130987"/>
                  </a:lnTo>
                  <a:lnTo>
                    <a:pt x="529018" y="95910"/>
                  </a:lnTo>
                  <a:lnTo>
                    <a:pt x="495846" y="65405"/>
                  </a:lnTo>
                  <a:lnTo>
                    <a:pt x="458444" y="39992"/>
                  </a:lnTo>
                  <a:lnTo>
                    <a:pt x="417372" y="20256"/>
                  </a:lnTo>
                  <a:lnTo>
                    <a:pt x="373189" y="6743"/>
                  </a:lnTo>
                  <a:lnTo>
                    <a:pt x="326453" y="0"/>
                  </a:lnTo>
                  <a:lnTo>
                    <a:pt x="285521" y="0"/>
                  </a:lnTo>
                  <a:lnTo>
                    <a:pt x="238772" y="6743"/>
                  </a:lnTo>
                  <a:lnTo>
                    <a:pt x="194589" y="20256"/>
                  </a:lnTo>
                  <a:lnTo>
                    <a:pt x="153530" y="39992"/>
                  </a:lnTo>
                  <a:lnTo>
                    <a:pt x="116128" y="65405"/>
                  </a:lnTo>
                  <a:lnTo>
                    <a:pt x="82956" y="95910"/>
                  </a:lnTo>
                  <a:lnTo>
                    <a:pt x="54571" y="130987"/>
                  </a:lnTo>
                  <a:lnTo>
                    <a:pt x="31534" y="170053"/>
                  </a:lnTo>
                  <a:lnTo>
                    <a:pt x="14376" y="212547"/>
                  </a:lnTo>
                  <a:lnTo>
                    <a:pt x="3683" y="257937"/>
                  </a:lnTo>
                  <a:lnTo>
                    <a:pt x="0" y="305650"/>
                  </a:lnTo>
                  <a:lnTo>
                    <a:pt x="4000" y="355346"/>
                  </a:lnTo>
                  <a:lnTo>
                    <a:pt x="15595" y="402475"/>
                  </a:lnTo>
                  <a:lnTo>
                    <a:pt x="34150" y="446430"/>
                  </a:lnTo>
                  <a:lnTo>
                    <a:pt x="59029" y="486562"/>
                  </a:lnTo>
                  <a:lnTo>
                    <a:pt x="89611" y="522262"/>
                  </a:lnTo>
                  <a:lnTo>
                    <a:pt x="125272" y="552881"/>
                  </a:lnTo>
                  <a:lnTo>
                    <a:pt x="165366" y="577799"/>
                  </a:lnTo>
                  <a:lnTo>
                    <a:pt x="209270" y="596366"/>
                  </a:lnTo>
                  <a:lnTo>
                    <a:pt x="256349" y="607974"/>
                  </a:lnTo>
                  <a:lnTo>
                    <a:pt x="305993" y="611987"/>
                  </a:lnTo>
                  <a:lnTo>
                    <a:pt x="355625" y="607974"/>
                  </a:lnTo>
                  <a:lnTo>
                    <a:pt x="396544" y="597890"/>
                  </a:lnTo>
                  <a:lnTo>
                    <a:pt x="446620" y="577799"/>
                  </a:lnTo>
                  <a:lnTo>
                    <a:pt x="486714" y="552881"/>
                  </a:lnTo>
                  <a:lnTo>
                    <a:pt x="522376" y="522262"/>
                  </a:lnTo>
                  <a:lnTo>
                    <a:pt x="552958" y="486562"/>
                  </a:lnTo>
                  <a:lnTo>
                    <a:pt x="577837" y="446430"/>
                  </a:lnTo>
                  <a:lnTo>
                    <a:pt x="596392" y="402475"/>
                  </a:lnTo>
                  <a:lnTo>
                    <a:pt x="607987" y="355346"/>
                  </a:lnTo>
                  <a:lnTo>
                    <a:pt x="612000" y="305650"/>
                  </a:lnTo>
                  <a:close/>
                </a:path>
                <a:path w="1699895" h="612140">
                  <a:moveTo>
                    <a:pt x="1699679" y="294754"/>
                  </a:moveTo>
                  <a:lnTo>
                    <a:pt x="1698637" y="273202"/>
                  </a:lnTo>
                  <a:lnTo>
                    <a:pt x="1698599" y="251561"/>
                  </a:lnTo>
                  <a:lnTo>
                    <a:pt x="1698993" y="229895"/>
                  </a:lnTo>
                  <a:lnTo>
                    <a:pt x="1699221" y="211988"/>
                  </a:lnTo>
                  <a:lnTo>
                    <a:pt x="1699272" y="201129"/>
                  </a:lnTo>
                  <a:lnTo>
                    <a:pt x="1697177" y="195541"/>
                  </a:lnTo>
                  <a:lnTo>
                    <a:pt x="1689138" y="194640"/>
                  </a:lnTo>
                  <a:lnTo>
                    <a:pt x="1679206" y="192836"/>
                  </a:lnTo>
                  <a:lnTo>
                    <a:pt x="1679206" y="313575"/>
                  </a:lnTo>
                  <a:lnTo>
                    <a:pt x="1678711" y="324446"/>
                  </a:lnTo>
                  <a:lnTo>
                    <a:pt x="1649691" y="382498"/>
                  </a:lnTo>
                  <a:lnTo>
                    <a:pt x="1600822" y="426415"/>
                  </a:lnTo>
                  <a:lnTo>
                    <a:pt x="1563192" y="444246"/>
                  </a:lnTo>
                  <a:lnTo>
                    <a:pt x="1556600" y="444284"/>
                  </a:lnTo>
                  <a:lnTo>
                    <a:pt x="1549603" y="441464"/>
                  </a:lnTo>
                  <a:lnTo>
                    <a:pt x="1487335" y="401993"/>
                  </a:lnTo>
                  <a:lnTo>
                    <a:pt x="1445120" y="341680"/>
                  </a:lnTo>
                  <a:lnTo>
                    <a:pt x="1440649" y="294754"/>
                  </a:lnTo>
                  <a:lnTo>
                    <a:pt x="1440649" y="213791"/>
                  </a:lnTo>
                  <a:lnTo>
                    <a:pt x="1471091" y="207429"/>
                  </a:lnTo>
                  <a:lnTo>
                    <a:pt x="1500187" y="198056"/>
                  </a:lnTo>
                  <a:lnTo>
                    <a:pt x="1528140" y="185953"/>
                  </a:lnTo>
                  <a:lnTo>
                    <a:pt x="1555089" y="171462"/>
                  </a:lnTo>
                  <a:lnTo>
                    <a:pt x="1559013" y="169151"/>
                  </a:lnTo>
                  <a:lnTo>
                    <a:pt x="1561528" y="169837"/>
                  </a:lnTo>
                  <a:lnTo>
                    <a:pt x="1612519" y="195414"/>
                  </a:lnTo>
                  <a:lnTo>
                    <a:pt x="1663217" y="210972"/>
                  </a:lnTo>
                  <a:lnTo>
                    <a:pt x="1673072" y="212852"/>
                  </a:lnTo>
                  <a:lnTo>
                    <a:pt x="1679041" y="213969"/>
                  </a:lnTo>
                  <a:lnTo>
                    <a:pt x="1678990" y="294754"/>
                  </a:lnTo>
                  <a:lnTo>
                    <a:pt x="1679206" y="313575"/>
                  </a:lnTo>
                  <a:lnTo>
                    <a:pt x="1679206" y="192836"/>
                  </a:lnTo>
                  <a:lnTo>
                    <a:pt x="1656969" y="188785"/>
                  </a:lnTo>
                  <a:lnTo>
                    <a:pt x="1626222" y="179044"/>
                  </a:lnTo>
                  <a:lnTo>
                    <a:pt x="1603895" y="169151"/>
                  </a:lnTo>
                  <a:lnTo>
                    <a:pt x="1596720" y="165963"/>
                  </a:lnTo>
                  <a:lnTo>
                    <a:pt x="1568272" y="150075"/>
                  </a:lnTo>
                  <a:lnTo>
                    <a:pt x="1561947" y="146215"/>
                  </a:lnTo>
                  <a:lnTo>
                    <a:pt x="1557032" y="146570"/>
                  </a:lnTo>
                  <a:lnTo>
                    <a:pt x="1523644" y="165557"/>
                  </a:lnTo>
                  <a:lnTo>
                    <a:pt x="1466088" y="187858"/>
                  </a:lnTo>
                  <a:lnTo>
                    <a:pt x="1421599" y="195910"/>
                  </a:lnTo>
                  <a:lnTo>
                    <a:pt x="1420418" y="197713"/>
                  </a:lnTo>
                  <a:lnTo>
                    <a:pt x="1420495" y="313575"/>
                  </a:lnTo>
                  <a:lnTo>
                    <a:pt x="1432064" y="362902"/>
                  </a:lnTo>
                  <a:lnTo>
                    <a:pt x="1473352" y="416039"/>
                  </a:lnTo>
                  <a:lnTo>
                    <a:pt x="1524800" y="452780"/>
                  </a:lnTo>
                  <a:lnTo>
                    <a:pt x="1555076" y="464654"/>
                  </a:lnTo>
                  <a:lnTo>
                    <a:pt x="1566202" y="464654"/>
                  </a:lnTo>
                  <a:lnTo>
                    <a:pt x="1566506" y="464261"/>
                  </a:lnTo>
                  <a:lnTo>
                    <a:pt x="1566748" y="463600"/>
                  </a:lnTo>
                  <a:lnTo>
                    <a:pt x="1567129" y="463499"/>
                  </a:lnTo>
                  <a:lnTo>
                    <a:pt x="1610385" y="444284"/>
                  </a:lnTo>
                  <a:lnTo>
                    <a:pt x="1648726" y="413550"/>
                  </a:lnTo>
                  <a:lnTo>
                    <a:pt x="1688122" y="360400"/>
                  </a:lnTo>
                  <a:lnTo>
                    <a:pt x="1698066" y="329501"/>
                  </a:lnTo>
                  <a:lnTo>
                    <a:pt x="1699679" y="294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4950" y="8222531"/>
              <a:ext cx="150634" cy="106768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2384755" y="7969834"/>
              <a:ext cx="1878964" cy="612140"/>
            </a:xfrm>
            <a:custGeom>
              <a:avLst/>
              <a:gdLst/>
              <a:ahLst/>
              <a:cxnLst/>
              <a:rect l="l" t="t" r="r" b="b"/>
              <a:pathLst>
                <a:path w="1878964" h="612140">
                  <a:moveTo>
                    <a:pt x="612000" y="305650"/>
                  </a:moveTo>
                  <a:lnTo>
                    <a:pt x="608304" y="257937"/>
                  </a:lnTo>
                  <a:lnTo>
                    <a:pt x="597916" y="213842"/>
                  </a:lnTo>
                  <a:lnTo>
                    <a:pt x="597916" y="305650"/>
                  </a:lnTo>
                  <a:lnTo>
                    <a:pt x="594093" y="353060"/>
                  </a:lnTo>
                  <a:lnTo>
                    <a:pt x="583031" y="398018"/>
                  </a:lnTo>
                  <a:lnTo>
                    <a:pt x="565327" y="439940"/>
                  </a:lnTo>
                  <a:lnTo>
                    <a:pt x="541591" y="478231"/>
                  </a:lnTo>
                  <a:lnTo>
                    <a:pt x="512419" y="512279"/>
                  </a:lnTo>
                  <a:lnTo>
                    <a:pt x="478396" y="541502"/>
                  </a:lnTo>
                  <a:lnTo>
                    <a:pt x="440143" y="565264"/>
                  </a:lnTo>
                  <a:lnTo>
                    <a:pt x="398259" y="582993"/>
                  </a:lnTo>
                  <a:lnTo>
                    <a:pt x="353352" y="594067"/>
                  </a:lnTo>
                  <a:lnTo>
                    <a:pt x="306006" y="597890"/>
                  </a:lnTo>
                  <a:lnTo>
                    <a:pt x="258635" y="594067"/>
                  </a:lnTo>
                  <a:lnTo>
                    <a:pt x="213728" y="582993"/>
                  </a:lnTo>
                  <a:lnTo>
                    <a:pt x="171843" y="565264"/>
                  </a:lnTo>
                  <a:lnTo>
                    <a:pt x="133604" y="541502"/>
                  </a:lnTo>
                  <a:lnTo>
                    <a:pt x="99580" y="512279"/>
                  </a:lnTo>
                  <a:lnTo>
                    <a:pt x="70396" y="478231"/>
                  </a:lnTo>
                  <a:lnTo>
                    <a:pt x="46659" y="439940"/>
                  </a:lnTo>
                  <a:lnTo>
                    <a:pt x="28968" y="398018"/>
                  </a:lnTo>
                  <a:lnTo>
                    <a:pt x="17907" y="353060"/>
                  </a:lnTo>
                  <a:lnTo>
                    <a:pt x="14097" y="305650"/>
                  </a:lnTo>
                  <a:lnTo>
                    <a:pt x="17907" y="258229"/>
                  </a:lnTo>
                  <a:lnTo>
                    <a:pt x="28968" y="213271"/>
                  </a:lnTo>
                  <a:lnTo>
                    <a:pt x="46659" y="171348"/>
                  </a:lnTo>
                  <a:lnTo>
                    <a:pt x="70396" y="133057"/>
                  </a:lnTo>
                  <a:lnTo>
                    <a:pt x="99580" y="98996"/>
                  </a:lnTo>
                  <a:lnTo>
                    <a:pt x="133604" y="69773"/>
                  </a:lnTo>
                  <a:lnTo>
                    <a:pt x="171843" y="46012"/>
                  </a:lnTo>
                  <a:lnTo>
                    <a:pt x="213728" y="28295"/>
                  </a:lnTo>
                  <a:lnTo>
                    <a:pt x="258635" y="17221"/>
                  </a:lnTo>
                  <a:lnTo>
                    <a:pt x="306006" y="13398"/>
                  </a:lnTo>
                  <a:lnTo>
                    <a:pt x="353352" y="17221"/>
                  </a:lnTo>
                  <a:lnTo>
                    <a:pt x="398259" y="28295"/>
                  </a:lnTo>
                  <a:lnTo>
                    <a:pt x="440143" y="46012"/>
                  </a:lnTo>
                  <a:lnTo>
                    <a:pt x="478396" y="69773"/>
                  </a:lnTo>
                  <a:lnTo>
                    <a:pt x="512419" y="98996"/>
                  </a:lnTo>
                  <a:lnTo>
                    <a:pt x="541591" y="133057"/>
                  </a:lnTo>
                  <a:lnTo>
                    <a:pt x="565327" y="171348"/>
                  </a:lnTo>
                  <a:lnTo>
                    <a:pt x="583031" y="213271"/>
                  </a:lnTo>
                  <a:lnTo>
                    <a:pt x="594093" y="258229"/>
                  </a:lnTo>
                  <a:lnTo>
                    <a:pt x="597916" y="305650"/>
                  </a:lnTo>
                  <a:lnTo>
                    <a:pt x="597916" y="213842"/>
                  </a:lnTo>
                  <a:lnTo>
                    <a:pt x="580453" y="170053"/>
                  </a:lnTo>
                  <a:lnTo>
                    <a:pt x="557415" y="130987"/>
                  </a:lnTo>
                  <a:lnTo>
                    <a:pt x="529031" y="95910"/>
                  </a:lnTo>
                  <a:lnTo>
                    <a:pt x="495858" y="65405"/>
                  </a:lnTo>
                  <a:lnTo>
                    <a:pt x="458457" y="39992"/>
                  </a:lnTo>
                  <a:lnTo>
                    <a:pt x="417385" y="20256"/>
                  </a:lnTo>
                  <a:lnTo>
                    <a:pt x="373202" y="6743"/>
                  </a:lnTo>
                  <a:lnTo>
                    <a:pt x="326466" y="0"/>
                  </a:lnTo>
                  <a:lnTo>
                    <a:pt x="285534" y="0"/>
                  </a:lnTo>
                  <a:lnTo>
                    <a:pt x="238785" y="6743"/>
                  </a:lnTo>
                  <a:lnTo>
                    <a:pt x="194602" y="20256"/>
                  </a:lnTo>
                  <a:lnTo>
                    <a:pt x="153543" y="39992"/>
                  </a:lnTo>
                  <a:lnTo>
                    <a:pt x="116141" y="65405"/>
                  </a:lnTo>
                  <a:lnTo>
                    <a:pt x="82969" y="95910"/>
                  </a:lnTo>
                  <a:lnTo>
                    <a:pt x="54584" y="130987"/>
                  </a:lnTo>
                  <a:lnTo>
                    <a:pt x="31534" y="170053"/>
                  </a:lnTo>
                  <a:lnTo>
                    <a:pt x="14389" y="212547"/>
                  </a:lnTo>
                  <a:lnTo>
                    <a:pt x="3683" y="257937"/>
                  </a:lnTo>
                  <a:lnTo>
                    <a:pt x="0" y="305650"/>
                  </a:lnTo>
                  <a:lnTo>
                    <a:pt x="4000" y="355346"/>
                  </a:lnTo>
                  <a:lnTo>
                    <a:pt x="15595" y="402475"/>
                  </a:lnTo>
                  <a:lnTo>
                    <a:pt x="34150" y="446430"/>
                  </a:lnTo>
                  <a:lnTo>
                    <a:pt x="59029" y="486562"/>
                  </a:lnTo>
                  <a:lnTo>
                    <a:pt x="89623" y="522262"/>
                  </a:lnTo>
                  <a:lnTo>
                    <a:pt x="125272" y="552881"/>
                  </a:lnTo>
                  <a:lnTo>
                    <a:pt x="165366" y="577799"/>
                  </a:lnTo>
                  <a:lnTo>
                    <a:pt x="209283" y="596366"/>
                  </a:lnTo>
                  <a:lnTo>
                    <a:pt x="256362" y="607974"/>
                  </a:lnTo>
                  <a:lnTo>
                    <a:pt x="306006" y="611987"/>
                  </a:lnTo>
                  <a:lnTo>
                    <a:pt x="355638" y="607974"/>
                  </a:lnTo>
                  <a:lnTo>
                    <a:pt x="396557" y="597890"/>
                  </a:lnTo>
                  <a:lnTo>
                    <a:pt x="446620" y="577799"/>
                  </a:lnTo>
                  <a:lnTo>
                    <a:pt x="486714" y="552881"/>
                  </a:lnTo>
                  <a:lnTo>
                    <a:pt x="522376" y="522262"/>
                  </a:lnTo>
                  <a:lnTo>
                    <a:pt x="552958" y="486562"/>
                  </a:lnTo>
                  <a:lnTo>
                    <a:pt x="577837" y="446430"/>
                  </a:lnTo>
                  <a:lnTo>
                    <a:pt x="596392" y="402475"/>
                  </a:lnTo>
                  <a:lnTo>
                    <a:pt x="607987" y="355346"/>
                  </a:lnTo>
                  <a:lnTo>
                    <a:pt x="612000" y="305650"/>
                  </a:lnTo>
                  <a:close/>
                </a:path>
                <a:path w="1878964" h="612140">
                  <a:moveTo>
                    <a:pt x="1599653" y="463931"/>
                  </a:moveTo>
                  <a:lnTo>
                    <a:pt x="1595882" y="460209"/>
                  </a:lnTo>
                  <a:lnTo>
                    <a:pt x="1552956" y="460209"/>
                  </a:lnTo>
                  <a:lnTo>
                    <a:pt x="1549158" y="463931"/>
                  </a:lnTo>
                  <a:lnTo>
                    <a:pt x="1549158" y="473049"/>
                  </a:lnTo>
                  <a:lnTo>
                    <a:pt x="1552956" y="476783"/>
                  </a:lnTo>
                  <a:lnTo>
                    <a:pt x="1591246" y="476783"/>
                  </a:lnTo>
                  <a:lnTo>
                    <a:pt x="1595882" y="476783"/>
                  </a:lnTo>
                  <a:lnTo>
                    <a:pt x="1599653" y="473049"/>
                  </a:lnTo>
                  <a:lnTo>
                    <a:pt x="1599653" y="463931"/>
                  </a:lnTo>
                  <a:close/>
                </a:path>
                <a:path w="1878964" h="612140">
                  <a:moveTo>
                    <a:pt x="1692236" y="145351"/>
                  </a:moveTo>
                  <a:lnTo>
                    <a:pt x="1689595" y="132461"/>
                  </a:lnTo>
                  <a:lnTo>
                    <a:pt x="1687068" y="128765"/>
                  </a:lnTo>
                  <a:lnTo>
                    <a:pt x="1682369" y="121920"/>
                  </a:lnTo>
                  <a:lnTo>
                    <a:pt x="1675396" y="117297"/>
                  </a:lnTo>
                  <a:lnTo>
                    <a:pt x="1675396" y="136207"/>
                  </a:lnTo>
                  <a:lnTo>
                    <a:pt x="1675396" y="161912"/>
                  </a:lnTo>
                  <a:lnTo>
                    <a:pt x="1675396" y="178498"/>
                  </a:lnTo>
                  <a:lnTo>
                    <a:pt x="1675396" y="427050"/>
                  </a:lnTo>
                  <a:lnTo>
                    <a:pt x="1675396" y="443636"/>
                  </a:lnTo>
                  <a:lnTo>
                    <a:pt x="1675396" y="485902"/>
                  </a:lnTo>
                  <a:lnTo>
                    <a:pt x="1667865" y="493344"/>
                  </a:lnTo>
                  <a:lnTo>
                    <a:pt x="1480921" y="493344"/>
                  </a:lnTo>
                  <a:lnTo>
                    <a:pt x="1473377" y="485902"/>
                  </a:lnTo>
                  <a:lnTo>
                    <a:pt x="1473377" y="443636"/>
                  </a:lnTo>
                  <a:lnTo>
                    <a:pt x="1675396" y="443636"/>
                  </a:lnTo>
                  <a:lnTo>
                    <a:pt x="1675396" y="427050"/>
                  </a:lnTo>
                  <a:lnTo>
                    <a:pt x="1473377" y="427050"/>
                  </a:lnTo>
                  <a:lnTo>
                    <a:pt x="1473377" y="178498"/>
                  </a:lnTo>
                  <a:lnTo>
                    <a:pt x="1675396" y="178498"/>
                  </a:lnTo>
                  <a:lnTo>
                    <a:pt x="1675396" y="161912"/>
                  </a:lnTo>
                  <a:lnTo>
                    <a:pt x="1473377" y="161912"/>
                  </a:lnTo>
                  <a:lnTo>
                    <a:pt x="1473377" y="136207"/>
                  </a:lnTo>
                  <a:lnTo>
                    <a:pt x="1480921" y="128765"/>
                  </a:lnTo>
                  <a:lnTo>
                    <a:pt x="1667865" y="128765"/>
                  </a:lnTo>
                  <a:lnTo>
                    <a:pt x="1675396" y="136207"/>
                  </a:lnTo>
                  <a:lnTo>
                    <a:pt x="1675396" y="117297"/>
                  </a:lnTo>
                  <a:lnTo>
                    <a:pt x="1671675" y="114820"/>
                  </a:lnTo>
                  <a:lnTo>
                    <a:pt x="1658569" y="112217"/>
                  </a:lnTo>
                  <a:lnTo>
                    <a:pt x="1490230" y="112217"/>
                  </a:lnTo>
                  <a:lnTo>
                    <a:pt x="1477124" y="114820"/>
                  </a:lnTo>
                  <a:lnTo>
                    <a:pt x="1466430" y="121920"/>
                  </a:lnTo>
                  <a:lnTo>
                    <a:pt x="1459217" y="132461"/>
                  </a:lnTo>
                  <a:lnTo>
                    <a:pt x="1456563" y="145351"/>
                  </a:lnTo>
                  <a:lnTo>
                    <a:pt x="1456563" y="476783"/>
                  </a:lnTo>
                  <a:lnTo>
                    <a:pt x="1459217" y="489686"/>
                  </a:lnTo>
                  <a:lnTo>
                    <a:pt x="1466430" y="500214"/>
                  </a:lnTo>
                  <a:lnTo>
                    <a:pt x="1477124" y="507314"/>
                  </a:lnTo>
                  <a:lnTo>
                    <a:pt x="1490230" y="509917"/>
                  </a:lnTo>
                  <a:lnTo>
                    <a:pt x="1658569" y="509917"/>
                  </a:lnTo>
                  <a:lnTo>
                    <a:pt x="1671675" y="507314"/>
                  </a:lnTo>
                  <a:lnTo>
                    <a:pt x="1682369" y="500214"/>
                  </a:lnTo>
                  <a:lnTo>
                    <a:pt x="1687080" y="493344"/>
                  </a:lnTo>
                  <a:lnTo>
                    <a:pt x="1689595" y="489686"/>
                  </a:lnTo>
                  <a:lnTo>
                    <a:pt x="1692236" y="476783"/>
                  </a:lnTo>
                  <a:lnTo>
                    <a:pt x="1692236" y="145351"/>
                  </a:lnTo>
                  <a:close/>
                </a:path>
                <a:path w="1878964" h="612140">
                  <a:moveTo>
                    <a:pt x="1878838" y="305752"/>
                  </a:moveTo>
                  <a:lnTo>
                    <a:pt x="1875142" y="258038"/>
                  </a:lnTo>
                  <a:lnTo>
                    <a:pt x="1864753" y="213944"/>
                  </a:lnTo>
                  <a:lnTo>
                    <a:pt x="1864753" y="305752"/>
                  </a:lnTo>
                  <a:lnTo>
                    <a:pt x="1860931" y="353161"/>
                  </a:lnTo>
                  <a:lnTo>
                    <a:pt x="1849869" y="398132"/>
                  </a:lnTo>
                  <a:lnTo>
                    <a:pt x="1832165" y="440055"/>
                  </a:lnTo>
                  <a:lnTo>
                    <a:pt x="1808429" y="478332"/>
                  </a:lnTo>
                  <a:lnTo>
                    <a:pt x="1779244" y="512381"/>
                  </a:lnTo>
                  <a:lnTo>
                    <a:pt x="1745221" y="541604"/>
                  </a:lnTo>
                  <a:lnTo>
                    <a:pt x="1706981" y="565378"/>
                  </a:lnTo>
                  <a:lnTo>
                    <a:pt x="1665109" y="583095"/>
                  </a:lnTo>
                  <a:lnTo>
                    <a:pt x="1620189" y="594169"/>
                  </a:lnTo>
                  <a:lnTo>
                    <a:pt x="1572831" y="598004"/>
                  </a:lnTo>
                  <a:lnTo>
                    <a:pt x="1525473" y="594169"/>
                  </a:lnTo>
                  <a:lnTo>
                    <a:pt x="1480553" y="583095"/>
                  </a:lnTo>
                  <a:lnTo>
                    <a:pt x="1438681" y="565378"/>
                  </a:lnTo>
                  <a:lnTo>
                    <a:pt x="1400429" y="541604"/>
                  </a:lnTo>
                  <a:lnTo>
                    <a:pt x="1366418" y="512381"/>
                  </a:lnTo>
                  <a:lnTo>
                    <a:pt x="1337233" y="478332"/>
                  </a:lnTo>
                  <a:lnTo>
                    <a:pt x="1313497" y="440055"/>
                  </a:lnTo>
                  <a:lnTo>
                    <a:pt x="1295793" y="398132"/>
                  </a:lnTo>
                  <a:lnTo>
                    <a:pt x="1284732" y="353161"/>
                  </a:lnTo>
                  <a:lnTo>
                    <a:pt x="1280909" y="305752"/>
                  </a:lnTo>
                  <a:lnTo>
                    <a:pt x="1284732" y="258343"/>
                  </a:lnTo>
                  <a:lnTo>
                    <a:pt x="1295793" y="213372"/>
                  </a:lnTo>
                  <a:lnTo>
                    <a:pt x="1313497" y="171450"/>
                  </a:lnTo>
                  <a:lnTo>
                    <a:pt x="1337233" y="133159"/>
                  </a:lnTo>
                  <a:lnTo>
                    <a:pt x="1366418" y="99098"/>
                  </a:lnTo>
                  <a:lnTo>
                    <a:pt x="1400429" y="69875"/>
                  </a:lnTo>
                  <a:lnTo>
                    <a:pt x="1438681" y="46113"/>
                  </a:lnTo>
                  <a:lnTo>
                    <a:pt x="1480553" y="28397"/>
                  </a:lnTo>
                  <a:lnTo>
                    <a:pt x="1525473" y="17322"/>
                  </a:lnTo>
                  <a:lnTo>
                    <a:pt x="1572831" y="13500"/>
                  </a:lnTo>
                  <a:lnTo>
                    <a:pt x="1620189" y="17322"/>
                  </a:lnTo>
                  <a:lnTo>
                    <a:pt x="1665109" y="28397"/>
                  </a:lnTo>
                  <a:lnTo>
                    <a:pt x="1706981" y="46113"/>
                  </a:lnTo>
                  <a:lnTo>
                    <a:pt x="1745221" y="69875"/>
                  </a:lnTo>
                  <a:lnTo>
                    <a:pt x="1779244" y="99098"/>
                  </a:lnTo>
                  <a:lnTo>
                    <a:pt x="1808429" y="133159"/>
                  </a:lnTo>
                  <a:lnTo>
                    <a:pt x="1832165" y="171450"/>
                  </a:lnTo>
                  <a:lnTo>
                    <a:pt x="1849869" y="213372"/>
                  </a:lnTo>
                  <a:lnTo>
                    <a:pt x="1860931" y="258343"/>
                  </a:lnTo>
                  <a:lnTo>
                    <a:pt x="1864753" y="305752"/>
                  </a:lnTo>
                  <a:lnTo>
                    <a:pt x="1864753" y="213944"/>
                  </a:lnTo>
                  <a:lnTo>
                    <a:pt x="1847291" y="170141"/>
                  </a:lnTo>
                  <a:lnTo>
                    <a:pt x="1824240" y="131076"/>
                  </a:lnTo>
                  <a:lnTo>
                    <a:pt x="1795856" y="96012"/>
                  </a:lnTo>
                  <a:lnTo>
                    <a:pt x="1762683" y="65493"/>
                  </a:lnTo>
                  <a:lnTo>
                    <a:pt x="1725282" y="40093"/>
                  </a:lnTo>
                  <a:lnTo>
                    <a:pt x="1684223" y="20358"/>
                  </a:lnTo>
                  <a:lnTo>
                    <a:pt x="1661807" y="13500"/>
                  </a:lnTo>
                  <a:lnTo>
                    <a:pt x="1640027" y="6832"/>
                  </a:lnTo>
                  <a:lnTo>
                    <a:pt x="1593291" y="101"/>
                  </a:lnTo>
                  <a:lnTo>
                    <a:pt x="1552359" y="101"/>
                  </a:lnTo>
                  <a:lnTo>
                    <a:pt x="1505610" y="6832"/>
                  </a:lnTo>
                  <a:lnTo>
                    <a:pt x="1461439" y="20358"/>
                  </a:lnTo>
                  <a:lnTo>
                    <a:pt x="1420368" y="40093"/>
                  </a:lnTo>
                  <a:lnTo>
                    <a:pt x="1382979" y="65493"/>
                  </a:lnTo>
                  <a:lnTo>
                    <a:pt x="1349806" y="96012"/>
                  </a:lnTo>
                  <a:lnTo>
                    <a:pt x="1321422" y="131076"/>
                  </a:lnTo>
                  <a:lnTo>
                    <a:pt x="1298371" y="170141"/>
                  </a:lnTo>
                  <a:lnTo>
                    <a:pt x="1281226" y="212648"/>
                  </a:lnTo>
                  <a:lnTo>
                    <a:pt x="1270520" y="258038"/>
                  </a:lnTo>
                  <a:lnTo>
                    <a:pt x="1266837" y="305752"/>
                  </a:lnTo>
                  <a:lnTo>
                    <a:pt x="1270838" y="355447"/>
                  </a:lnTo>
                  <a:lnTo>
                    <a:pt x="1282433" y="402577"/>
                  </a:lnTo>
                  <a:lnTo>
                    <a:pt x="1300988" y="446532"/>
                  </a:lnTo>
                  <a:lnTo>
                    <a:pt x="1325880" y="486676"/>
                  </a:lnTo>
                  <a:lnTo>
                    <a:pt x="1356461" y="522363"/>
                  </a:lnTo>
                  <a:lnTo>
                    <a:pt x="1392110" y="552983"/>
                  </a:lnTo>
                  <a:lnTo>
                    <a:pt x="1432204" y="577900"/>
                  </a:lnTo>
                  <a:lnTo>
                    <a:pt x="1476108" y="596480"/>
                  </a:lnTo>
                  <a:lnTo>
                    <a:pt x="1523187" y="608088"/>
                  </a:lnTo>
                  <a:lnTo>
                    <a:pt x="1572831" y="612101"/>
                  </a:lnTo>
                  <a:lnTo>
                    <a:pt x="1622463" y="608088"/>
                  </a:lnTo>
                  <a:lnTo>
                    <a:pt x="1663369" y="598004"/>
                  </a:lnTo>
                  <a:lnTo>
                    <a:pt x="1669554" y="596480"/>
                  </a:lnTo>
                  <a:lnTo>
                    <a:pt x="1713458" y="577900"/>
                  </a:lnTo>
                  <a:lnTo>
                    <a:pt x="1753552" y="552983"/>
                  </a:lnTo>
                  <a:lnTo>
                    <a:pt x="1789214" y="522363"/>
                  </a:lnTo>
                  <a:lnTo>
                    <a:pt x="1819795" y="486676"/>
                  </a:lnTo>
                  <a:lnTo>
                    <a:pt x="1844675" y="446532"/>
                  </a:lnTo>
                  <a:lnTo>
                    <a:pt x="1863229" y="402577"/>
                  </a:lnTo>
                  <a:lnTo>
                    <a:pt x="1874824" y="355447"/>
                  </a:lnTo>
                  <a:lnTo>
                    <a:pt x="1878838" y="3057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0144" y="8194850"/>
              <a:ext cx="158026" cy="155536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4923167" y="7974215"/>
              <a:ext cx="612140" cy="612140"/>
            </a:xfrm>
            <a:custGeom>
              <a:avLst/>
              <a:gdLst/>
              <a:ahLst/>
              <a:cxnLst/>
              <a:rect l="l" t="t" r="r" b="b"/>
              <a:pathLst>
                <a:path w="612139" h="612140">
                  <a:moveTo>
                    <a:pt x="316852" y="195389"/>
                  </a:moveTo>
                  <a:lnTo>
                    <a:pt x="316738" y="189712"/>
                  </a:lnTo>
                  <a:lnTo>
                    <a:pt x="316611" y="183857"/>
                  </a:lnTo>
                  <a:lnTo>
                    <a:pt x="311137" y="178816"/>
                  </a:lnTo>
                  <a:lnTo>
                    <a:pt x="299694" y="179438"/>
                  </a:lnTo>
                  <a:lnTo>
                    <a:pt x="294932" y="184594"/>
                  </a:lnTo>
                  <a:lnTo>
                    <a:pt x="295173" y="196151"/>
                  </a:lnTo>
                  <a:lnTo>
                    <a:pt x="300291" y="200761"/>
                  </a:lnTo>
                  <a:lnTo>
                    <a:pt x="312229" y="200291"/>
                  </a:lnTo>
                  <a:lnTo>
                    <a:pt x="316852" y="195389"/>
                  </a:lnTo>
                  <a:close/>
                </a:path>
                <a:path w="612139" h="612140">
                  <a:moveTo>
                    <a:pt x="373367" y="275907"/>
                  </a:moveTo>
                  <a:lnTo>
                    <a:pt x="367982" y="250634"/>
                  </a:lnTo>
                  <a:lnTo>
                    <a:pt x="355371" y="232537"/>
                  </a:lnTo>
                  <a:lnTo>
                    <a:pt x="353288" y="229552"/>
                  </a:lnTo>
                  <a:lnTo>
                    <a:pt x="350786" y="227901"/>
                  </a:lnTo>
                  <a:lnTo>
                    <a:pt x="350786" y="277202"/>
                  </a:lnTo>
                  <a:lnTo>
                    <a:pt x="346925" y="294652"/>
                  </a:lnTo>
                  <a:lnTo>
                    <a:pt x="337032" y="308622"/>
                  </a:lnTo>
                  <a:lnTo>
                    <a:pt x="322516" y="317792"/>
                  </a:lnTo>
                  <a:lnTo>
                    <a:pt x="304800" y="320802"/>
                  </a:lnTo>
                  <a:lnTo>
                    <a:pt x="287248" y="316928"/>
                  </a:lnTo>
                  <a:lnTo>
                    <a:pt x="273189" y="307200"/>
                  </a:lnTo>
                  <a:lnTo>
                    <a:pt x="263982" y="293065"/>
                  </a:lnTo>
                  <a:lnTo>
                    <a:pt x="261023" y="275907"/>
                  </a:lnTo>
                  <a:lnTo>
                    <a:pt x="265049" y="258648"/>
                  </a:lnTo>
                  <a:lnTo>
                    <a:pt x="274955" y="244754"/>
                  </a:lnTo>
                  <a:lnTo>
                    <a:pt x="289267" y="235597"/>
                  </a:lnTo>
                  <a:lnTo>
                    <a:pt x="306603" y="232537"/>
                  </a:lnTo>
                  <a:lnTo>
                    <a:pt x="324129" y="236359"/>
                  </a:lnTo>
                  <a:lnTo>
                    <a:pt x="338264" y="245999"/>
                  </a:lnTo>
                  <a:lnTo>
                    <a:pt x="347599" y="260083"/>
                  </a:lnTo>
                  <a:lnTo>
                    <a:pt x="350786" y="277202"/>
                  </a:lnTo>
                  <a:lnTo>
                    <a:pt x="350786" y="227901"/>
                  </a:lnTo>
                  <a:lnTo>
                    <a:pt x="331698" y="215290"/>
                  </a:lnTo>
                  <a:lnTo>
                    <a:pt x="305536" y="210108"/>
                  </a:lnTo>
                  <a:lnTo>
                    <a:pt x="279463" y="215519"/>
                  </a:lnTo>
                  <a:lnTo>
                    <a:pt x="258076" y="229971"/>
                  </a:lnTo>
                  <a:lnTo>
                    <a:pt x="243611" y="251231"/>
                  </a:lnTo>
                  <a:lnTo>
                    <a:pt x="238506" y="276263"/>
                  </a:lnTo>
                  <a:lnTo>
                    <a:pt x="238391" y="277202"/>
                  </a:lnTo>
                  <a:lnTo>
                    <a:pt x="243827" y="302717"/>
                  </a:lnTo>
                  <a:lnTo>
                    <a:pt x="258546" y="323824"/>
                  </a:lnTo>
                  <a:lnTo>
                    <a:pt x="280149" y="338048"/>
                  </a:lnTo>
                  <a:lnTo>
                    <a:pt x="306273" y="343103"/>
                  </a:lnTo>
                  <a:lnTo>
                    <a:pt x="332511" y="337642"/>
                  </a:lnTo>
                  <a:lnTo>
                    <a:pt x="353872" y="323265"/>
                  </a:lnTo>
                  <a:lnTo>
                    <a:pt x="355536" y="320802"/>
                  </a:lnTo>
                  <a:lnTo>
                    <a:pt x="368223" y="302094"/>
                  </a:lnTo>
                  <a:lnTo>
                    <a:pt x="373291" y="277012"/>
                  </a:lnTo>
                  <a:lnTo>
                    <a:pt x="373367" y="275907"/>
                  </a:lnTo>
                  <a:close/>
                </a:path>
                <a:path w="612139" h="612140">
                  <a:moveTo>
                    <a:pt x="437083" y="280962"/>
                  </a:moveTo>
                  <a:lnTo>
                    <a:pt x="432371" y="244983"/>
                  </a:lnTo>
                  <a:lnTo>
                    <a:pt x="418795" y="211251"/>
                  </a:lnTo>
                  <a:lnTo>
                    <a:pt x="414388" y="205651"/>
                  </a:lnTo>
                  <a:lnTo>
                    <a:pt x="414388" y="276758"/>
                  </a:lnTo>
                  <a:lnTo>
                    <a:pt x="405663" y="317957"/>
                  </a:lnTo>
                  <a:lnTo>
                    <a:pt x="382092" y="351853"/>
                  </a:lnTo>
                  <a:lnTo>
                    <a:pt x="347611" y="374662"/>
                  </a:lnTo>
                  <a:lnTo>
                    <a:pt x="347611" y="439432"/>
                  </a:lnTo>
                  <a:lnTo>
                    <a:pt x="264007" y="439432"/>
                  </a:lnTo>
                  <a:lnTo>
                    <a:pt x="275767" y="422567"/>
                  </a:lnTo>
                  <a:lnTo>
                    <a:pt x="313918" y="404698"/>
                  </a:lnTo>
                  <a:lnTo>
                    <a:pt x="321157" y="404837"/>
                  </a:lnTo>
                  <a:lnTo>
                    <a:pt x="347611" y="439432"/>
                  </a:lnTo>
                  <a:lnTo>
                    <a:pt x="347611" y="374662"/>
                  </a:lnTo>
                  <a:lnTo>
                    <a:pt x="347446" y="374764"/>
                  </a:lnTo>
                  <a:lnTo>
                    <a:pt x="305460" y="383057"/>
                  </a:lnTo>
                  <a:lnTo>
                    <a:pt x="263537" y="374446"/>
                  </a:lnTo>
                  <a:lnTo>
                    <a:pt x="229158" y="351485"/>
                  </a:lnTo>
                  <a:lnTo>
                    <a:pt x="205905" y="317741"/>
                  </a:lnTo>
                  <a:lnTo>
                    <a:pt x="197396" y="276745"/>
                  </a:lnTo>
                  <a:lnTo>
                    <a:pt x="206082" y="235572"/>
                  </a:lnTo>
                  <a:lnTo>
                    <a:pt x="229577" y="201752"/>
                  </a:lnTo>
                  <a:lnTo>
                    <a:pt x="264223" y="178892"/>
                  </a:lnTo>
                  <a:lnTo>
                    <a:pt x="306336" y="170561"/>
                  </a:lnTo>
                  <a:lnTo>
                    <a:pt x="348183" y="179070"/>
                  </a:lnTo>
                  <a:lnTo>
                    <a:pt x="382574" y="201993"/>
                  </a:lnTo>
                  <a:lnTo>
                    <a:pt x="405866" y="235750"/>
                  </a:lnTo>
                  <a:lnTo>
                    <a:pt x="414388" y="276758"/>
                  </a:lnTo>
                  <a:lnTo>
                    <a:pt x="414388" y="205651"/>
                  </a:lnTo>
                  <a:lnTo>
                    <a:pt x="397840" y="184581"/>
                  </a:lnTo>
                  <a:lnTo>
                    <a:pt x="378129" y="170561"/>
                  </a:lnTo>
                  <a:lnTo>
                    <a:pt x="370027" y="164795"/>
                  </a:lnTo>
                  <a:lnTo>
                    <a:pt x="335826" y="151726"/>
                  </a:lnTo>
                  <a:lnTo>
                    <a:pt x="331000" y="150456"/>
                  </a:lnTo>
                  <a:lnTo>
                    <a:pt x="326364" y="148564"/>
                  </a:lnTo>
                  <a:lnTo>
                    <a:pt x="321627" y="146964"/>
                  </a:lnTo>
                  <a:lnTo>
                    <a:pt x="290182" y="146964"/>
                  </a:lnTo>
                  <a:lnTo>
                    <a:pt x="287731" y="148069"/>
                  </a:lnTo>
                  <a:lnTo>
                    <a:pt x="285394" y="149771"/>
                  </a:lnTo>
                  <a:lnTo>
                    <a:pt x="282841" y="150202"/>
                  </a:lnTo>
                  <a:lnTo>
                    <a:pt x="243332" y="163766"/>
                  </a:lnTo>
                  <a:lnTo>
                    <a:pt x="210413" y="188963"/>
                  </a:lnTo>
                  <a:lnTo>
                    <a:pt x="186905" y="222872"/>
                  </a:lnTo>
                  <a:lnTo>
                    <a:pt x="175615" y="262559"/>
                  </a:lnTo>
                  <a:lnTo>
                    <a:pt x="178219" y="304850"/>
                  </a:lnTo>
                  <a:lnTo>
                    <a:pt x="193814" y="342988"/>
                  </a:lnTo>
                  <a:lnTo>
                    <a:pt x="220738" y="374269"/>
                  </a:lnTo>
                  <a:lnTo>
                    <a:pt x="257302" y="395922"/>
                  </a:lnTo>
                  <a:lnTo>
                    <a:pt x="259676" y="396849"/>
                  </a:lnTo>
                  <a:lnTo>
                    <a:pt x="262026" y="397891"/>
                  </a:lnTo>
                  <a:lnTo>
                    <a:pt x="236829" y="439013"/>
                  </a:lnTo>
                  <a:lnTo>
                    <a:pt x="224790" y="440309"/>
                  </a:lnTo>
                  <a:lnTo>
                    <a:pt x="204876" y="439940"/>
                  </a:lnTo>
                  <a:lnTo>
                    <a:pt x="198767" y="441337"/>
                  </a:lnTo>
                  <a:lnTo>
                    <a:pt x="195033" y="455828"/>
                  </a:lnTo>
                  <a:lnTo>
                    <a:pt x="198666" y="460197"/>
                  </a:lnTo>
                  <a:lnTo>
                    <a:pt x="206006" y="462711"/>
                  </a:lnTo>
                  <a:lnTo>
                    <a:pt x="206324" y="464134"/>
                  </a:lnTo>
                  <a:lnTo>
                    <a:pt x="206819" y="465023"/>
                  </a:lnTo>
                  <a:lnTo>
                    <a:pt x="404990" y="465023"/>
                  </a:lnTo>
                  <a:lnTo>
                    <a:pt x="406222" y="463918"/>
                  </a:lnTo>
                  <a:lnTo>
                    <a:pt x="407809" y="463003"/>
                  </a:lnTo>
                  <a:lnTo>
                    <a:pt x="411022" y="457708"/>
                  </a:lnTo>
                  <a:lnTo>
                    <a:pt x="414820" y="453618"/>
                  </a:lnTo>
                  <a:lnTo>
                    <a:pt x="415061" y="443725"/>
                  </a:lnTo>
                  <a:lnTo>
                    <a:pt x="409943" y="440499"/>
                  </a:lnTo>
                  <a:lnTo>
                    <a:pt x="407200" y="440372"/>
                  </a:lnTo>
                  <a:lnTo>
                    <a:pt x="396811" y="439889"/>
                  </a:lnTo>
                  <a:lnTo>
                    <a:pt x="389458" y="439851"/>
                  </a:lnTo>
                  <a:lnTo>
                    <a:pt x="377494" y="440372"/>
                  </a:lnTo>
                  <a:lnTo>
                    <a:pt x="377342" y="440309"/>
                  </a:lnTo>
                  <a:lnTo>
                    <a:pt x="375373" y="439432"/>
                  </a:lnTo>
                  <a:lnTo>
                    <a:pt x="374459" y="439013"/>
                  </a:lnTo>
                  <a:lnTo>
                    <a:pt x="371792" y="434975"/>
                  </a:lnTo>
                  <a:lnTo>
                    <a:pt x="365772" y="426110"/>
                  </a:lnTo>
                  <a:lnTo>
                    <a:pt x="359740" y="417461"/>
                  </a:lnTo>
                  <a:lnTo>
                    <a:pt x="350710" y="404660"/>
                  </a:lnTo>
                  <a:lnTo>
                    <a:pt x="348310" y="401243"/>
                  </a:lnTo>
                  <a:lnTo>
                    <a:pt x="359867" y="394182"/>
                  </a:lnTo>
                  <a:lnTo>
                    <a:pt x="371436" y="387311"/>
                  </a:lnTo>
                  <a:lnTo>
                    <a:pt x="378040" y="383057"/>
                  </a:lnTo>
                  <a:lnTo>
                    <a:pt x="382612" y="380111"/>
                  </a:lnTo>
                  <a:lnTo>
                    <a:pt x="392976" y="372059"/>
                  </a:lnTo>
                  <a:lnTo>
                    <a:pt x="417207" y="344843"/>
                  </a:lnTo>
                  <a:lnTo>
                    <a:pt x="431965" y="314363"/>
                  </a:lnTo>
                  <a:lnTo>
                    <a:pt x="437083" y="280962"/>
                  </a:lnTo>
                  <a:close/>
                </a:path>
                <a:path w="612139" h="612140">
                  <a:moveTo>
                    <a:pt x="612000" y="305638"/>
                  </a:moveTo>
                  <a:lnTo>
                    <a:pt x="608317" y="257924"/>
                  </a:lnTo>
                  <a:lnTo>
                    <a:pt x="597916" y="213842"/>
                  </a:lnTo>
                  <a:lnTo>
                    <a:pt x="597916" y="305638"/>
                  </a:lnTo>
                  <a:lnTo>
                    <a:pt x="594106" y="353047"/>
                  </a:lnTo>
                  <a:lnTo>
                    <a:pt x="583044" y="398005"/>
                  </a:lnTo>
                  <a:lnTo>
                    <a:pt x="565340" y="439928"/>
                  </a:lnTo>
                  <a:lnTo>
                    <a:pt x="541604" y="478218"/>
                  </a:lnTo>
                  <a:lnTo>
                    <a:pt x="512419" y="512279"/>
                  </a:lnTo>
                  <a:lnTo>
                    <a:pt x="478396" y="541502"/>
                  </a:lnTo>
                  <a:lnTo>
                    <a:pt x="440143" y="565264"/>
                  </a:lnTo>
                  <a:lnTo>
                    <a:pt x="398272" y="582980"/>
                  </a:lnTo>
                  <a:lnTo>
                    <a:pt x="353352" y="594055"/>
                  </a:lnTo>
                  <a:lnTo>
                    <a:pt x="305993" y="597890"/>
                  </a:lnTo>
                  <a:lnTo>
                    <a:pt x="258648" y="594055"/>
                  </a:lnTo>
                  <a:lnTo>
                    <a:pt x="213728" y="582980"/>
                  </a:lnTo>
                  <a:lnTo>
                    <a:pt x="171856" y="565264"/>
                  </a:lnTo>
                  <a:lnTo>
                    <a:pt x="133616" y="541502"/>
                  </a:lnTo>
                  <a:lnTo>
                    <a:pt x="99593" y="512279"/>
                  </a:lnTo>
                  <a:lnTo>
                    <a:pt x="70408" y="478218"/>
                  </a:lnTo>
                  <a:lnTo>
                    <a:pt x="46672" y="439928"/>
                  </a:lnTo>
                  <a:lnTo>
                    <a:pt x="28968" y="398005"/>
                  </a:lnTo>
                  <a:lnTo>
                    <a:pt x="17907" y="353047"/>
                  </a:lnTo>
                  <a:lnTo>
                    <a:pt x="14084" y="305638"/>
                  </a:lnTo>
                  <a:lnTo>
                    <a:pt x="17907" y="258229"/>
                  </a:lnTo>
                  <a:lnTo>
                    <a:pt x="28968" y="213258"/>
                  </a:lnTo>
                  <a:lnTo>
                    <a:pt x="46672" y="171335"/>
                  </a:lnTo>
                  <a:lnTo>
                    <a:pt x="70408" y="133057"/>
                  </a:lnTo>
                  <a:lnTo>
                    <a:pt x="99593" y="98996"/>
                  </a:lnTo>
                  <a:lnTo>
                    <a:pt x="133616" y="69773"/>
                  </a:lnTo>
                  <a:lnTo>
                    <a:pt x="171856" y="46012"/>
                  </a:lnTo>
                  <a:lnTo>
                    <a:pt x="213728" y="28295"/>
                  </a:lnTo>
                  <a:lnTo>
                    <a:pt x="258648" y="17221"/>
                  </a:lnTo>
                  <a:lnTo>
                    <a:pt x="305993" y="13398"/>
                  </a:lnTo>
                  <a:lnTo>
                    <a:pt x="353352" y="17221"/>
                  </a:lnTo>
                  <a:lnTo>
                    <a:pt x="398272" y="28295"/>
                  </a:lnTo>
                  <a:lnTo>
                    <a:pt x="440143" y="46012"/>
                  </a:lnTo>
                  <a:lnTo>
                    <a:pt x="478396" y="69773"/>
                  </a:lnTo>
                  <a:lnTo>
                    <a:pt x="512419" y="98996"/>
                  </a:lnTo>
                  <a:lnTo>
                    <a:pt x="541604" y="133057"/>
                  </a:lnTo>
                  <a:lnTo>
                    <a:pt x="565340" y="171335"/>
                  </a:lnTo>
                  <a:lnTo>
                    <a:pt x="583044" y="213258"/>
                  </a:lnTo>
                  <a:lnTo>
                    <a:pt x="594106" y="258229"/>
                  </a:lnTo>
                  <a:lnTo>
                    <a:pt x="597916" y="305638"/>
                  </a:lnTo>
                  <a:lnTo>
                    <a:pt x="597916" y="213842"/>
                  </a:lnTo>
                  <a:lnTo>
                    <a:pt x="580466" y="170040"/>
                  </a:lnTo>
                  <a:lnTo>
                    <a:pt x="557415" y="130975"/>
                  </a:lnTo>
                  <a:lnTo>
                    <a:pt x="529031" y="95910"/>
                  </a:lnTo>
                  <a:lnTo>
                    <a:pt x="495858" y="65392"/>
                  </a:lnTo>
                  <a:lnTo>
                    <a:pt x="458457" y="39992"/>
                  </a:lnTo>
                  <a:lnTo>
                    <a:pt x="417398" y="20256"/>
                  </a:lnTo>
                  <a:lnTo>
                    <a:pt x="394982" y="13398"/>
                  </a:lnTo>
                  <a:lnTo>
                    <a:pt x="373214" y="6731"/>
                  </a:lnTo>
                  <a:lnTo>
                    <a:pt x="326466" y="0"/>
                  </a:lnTo>
                  <a:lnTo>
                    <a:pt x="285534" y="0"/>
                  </a:lnTo>
                  <a:lnTo>
                    <a:pt x="238798" y="6731"/>
                  </a:lnTo>
                  <a:lnTo>
                    <a:pt x="194614" y="20256"/>
                  </a:lnTo>
                  <a:lnTo>
                    <a:pt x="153543" y="39992"/>
                  </a:lnTo>
                  <a:lnTo>
                    <a:pt x="116141" y="65392"/>
                  </a:lnTo>
                  <a:lnTo>
                    <a:pt x="82969" y="95910"/>
                  </a:lnTo>
                  <a:lnTo>
                    <a:pt x="54584" y="130975"/>
                  </a:lnTo>
                  <a:lnTo>
                    <a:pt x="31546" y="170040"/>
                  </a:lnTo>
                  <a:lnTo>
                    <a:pt x="14389" y="212547"/>
                  </a:lnTo>
                  <a:lnTo>
                    <a:pt x="3695" y="257924"/>
                  </a:lnTo>
                  <a:lnTo>
                    <a:pt x="0" y="305638"/>
                  </a:lnTo>
                  <a:lnTo>
                    <a:pt x="4013" y="355333"/>
                  </a:lnTo>
                  <a:lnTo>
                    <a:pt x="15608" y="402463"/>
                  </a:lnTo>
                  <a:lnTo>
                    <a:pt x="34163" y="446417"/>
                  </a:lnTo>
                  <a:lnTo>
                    <a:pt x="59042" y="486562"/>
                  </a:lnTo>
                  <a:lnTo>
                    <a:pt x="89623" y="522262"/>
                  </a:lnTo>
                  <a:lnTo>
                    <a:pt x="125285" y="552881"/>
                  </a:lnTo>
                  <a:lnTo>
                    <a:pt x="165379" y="577786"/>
                  </a:lnTo>
                  <a:lnTo>
                    <a:pt x="209283" y="596366"/>
                  </a:lnTo>
                  <a:lnTo>
                    <a:pt x="256362" y="607974"/>
                  </a:lnTo>
                  <a:lnTo>
                    <a:pt x="305993" y="611987"/>
                  </a:lnTo>
                  <a:lnTo>
                    <a:pt x="355638" y="607974"/>
                  </a:lnTo>
                  <a:lnTo>
                    <a:pt x="396557" y="597890"/>
                  </a:lnTo>
                  <a:lnTo>
                    <a:pt x="446633" y="577786"/>
                  </a:lnTo>
                  <a:lnTo>
                    <a:pt x="486727" y="552881"/>
                  </a:lnTo>
                  <a:lnTo>
                    <a:pt x="522376" y="522262"/>
                  </a:lnTo>
                  <a:lnTo>
                    <a:pt x="552970" y="486562"/>
                  </a:lnTo>
                  <a:lnTo>
                    <a:pt x="577850" y="446417"/>
                  </a:lnTo>
                  <a:lnTo>
                    <a:pt x="596404" y="402463"/>
                  </a:lnTo>
                  <a:lnTo>
                    <a:pt x="607999" y="355333"/>
                  </a:lnTo>
                  <a:lnTo>
                    <a:pt x="612000" y="305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61788" y="5822644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8" y="0"/>
                  </a:lnTo>
                  <a:lnTo>
                    <a:pt x="154946" y="8271"/>
                  </a:lnTo>
                  <a:lnTo>
                    <a:pt x="112372" y="25954"/>
                  </a:lnTo>
                  <a:lnTo>
                    <a:pt x="74971" y="51905"/>
                  </a:lnTo>
                  <a:lnTo>
                    <a:pt x="43889" y="84980"/>
                  </a:lnTo>
                  <a:lnTo>
                    <a:pt x="20269" y="124035"/>
                  </a:lnTo>
                  <a:lnTo>
                    <a:pt x="5258" y="167925"/>
                  </a:lnTo>
                  <a:lnTo>
                    <a:pt x="0" y="215506"/>
                  </a:lnTo>
                  <a:lnTo>
                    <a:pt x="5704" y="265032"/>
                  </a:lnTo>
                  <a:lnTo>
                    <a:pt x="21953" y="310496"/>
                  </a:lnTo>
                  <a:lnTo>
                    <a:pt x="47450" y="350602"/>
                  </a:lnTo>
                  <a:lnTo>
                    <a:pt x="80899" y="384053"/>
                  </a:lnTo>
                  <a:lnTo>
                    <a:pt x="121005" y="409552"/>
                  </a:lnTo>
                  <a:lnTo>
                    <a:pt x="166471" y="425802"/>
                  </a:lnTo>
                  <a:lnTo>
                    <a:pt x="216001" y="431507"/>
                  </a:lnTo>
                  <a:lnTo>
                    <a:pt x="265531" y="425802"/>
                  </a:lnTo>
                  <a:lnTo>
                    <a:pt x="277392" y="421563"/>
                  </a:lnTo>
                  <a:lnTo>
                    <a:pt x="216001" y="421563"/>
                  </a:lnTo>
                  <a:lnTo>
                    <a:pt x="174473" y="417372"/>
                  </a:lnTo>
                  <a:lnTo>
                    <a:pt x="135799" y="405366"/>
                  </a:lnTo>
                  <a:lnTo>
                    <a:pt x="100799" y="386371"/>
                  </a:lnTo>
                  <a:lnTo>
                    <a:pt x="70294" y="361213"/>
                  </a:lnTo>
                  <a:lnTo>
                    <a:pt x="45134" y="330709"/>
                  </a:lnTo>
                  <a:lnTo>
                    <a:pt x="26136" y="295713"/>
                  </a:lnTo>
                  <a:lnTo>
                    <a:pt x="14130" y="257039"/>
                  </a:lnTo>
                  <a:lnTo>
                    <a:pt x="9944" y="215506"/>
                  </a:lnTo>
                  <a:lnTo>
                    <a:pt x="14132" y="173973"/>
                  </a:lnTo>
                  <a:lnTo>
                    <a:pt x="26139" y="135301"/>
                  </a:lnTo>
                  <a:lnTo>
                    <a:pt x="45135" y="100307"/>
                  </a:lnTo>
                  <a:lnTo>
                    <a:pt x="70294" y="69811"/>
                  </a:lnTo>
                  <a:lnTo>
                    <a:pt x="100799" y="44644"/>
                  </a:lnTo>
                  <a:lnTo>
                    <a:pt x="135799" y="25642"/>
                  </a:lnTo>
                  <a:lnTo>
                    <a:pt x="174473" y="13635"/>
                  </a:lnTo>
                  <a:lnTo>
                    <a:pt x="216001" y="9448"/>
                  </a:lnTo>
                  <a:lnTo>
                    <a:pt x="279883" y="9448"/>
                  </a:lnTo>
                  <a:lnTo>
                    <a:pt x="277048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3" y="9448"/>
                  </a:moveTo>
                  <a:lnTo>
                    <a:pt x="216001" y="9448"/>
                  </a:lnTo>
                  <a:lnTo>
                    <a:pt x="257529" y="13635"/>
                  </a:lnTo>
                  <a:lnTo>
                    <a:pt x="296203" y="25642"/>
                  </a:lnTo>
                  <a:lnTo>
                    <a:pt x="331203" y="44644"/>
                  </a:lnTo>
                  <a:lnTo>
                    <a:pt x="361708" y="69811"/>
                  </a:lnTo>
                  <a:lnTo>
                    <a:pt x="386869" y="100309"/>
                  </a:lnTo>
                  <a:lnTo>
                    <a:pt x="405868" y="135305"/>
                  </a:lnTo>
                  <a:lnTo>
                    <a:pt x="417873" y="173978"/>
                  </a:lnTo>
                  <a:lnTo>
                    <a:pt x="422059" y="215506"/>
                  </a:lnTo>
                  <a:lnTo>
                    <a:pt x="417872" y="257039"/>
                  </a:lnTo>
                  <a:lnTo>
                    <a:pt x="405866" y="295713"/>
                  </a:lnTo>
                  <a:lnTo>
                    <a:pt x="386868" y="330709"/>
                  </a:lnTo>
                  <a:lnTo>
                    <a:pt x="361708" y="361213"/>
                  </a:lnTo>
                  <a:lnTo>
                    <a:pt x="331203" y="386371"/>
                  </a:lnTo>
                  <a:lnTo>
                    <a:pt x="296203" y="405366"/>
                  </a:lnTo>
                  <a:lnTo>
                    <a:pt x="257529" y="417372"/>
                  </a:lnTo>
                  <a:lnTo>
                    <a:pt x="216001" y="421563"/>
                  </a:lnTo>
                  <a:lnTo>
                    <a:pt x="277392" y="421563"/>
                  </a:lnTo>
                  <a:lnTo>
                    <a:pt x="351103" y="384053"/>
                  </a:lnTo>
                  <a:lnTo>
                    <a:pt x="384553" y="350602"/>
                  </a:lnTo>
                  <a:lnTo>
                    <a:pt x="410050" y="310496"/>
                  </a:lnTo>
                  <a:lnTo>
                    <a:pt x="426298" y="265032"/>
                  </a:lnTo>
                  <a:lnTo>
                    <a:pt x="432003" y="215506"/>
                  </a:lnTo>
                  <a:lnTo>
                    <a:pt x="426744" y="167925"/>
                  </a:lnTo>
                  <a:lnTo>
                    <a:pt x="411733" y="124035"/>
                  </a:lnTo>
                  <a:lnTo>
                    <a:pt x="388112" y="84980"/>
                  </a:lnTo>
                  <a:lnTo>
                    <a:pt x="357028" y="51905"/>
                  </a:lnTo>
                  <a:lnTo>
                    <a:pt x="319625" y="25954"/>
                  </a:lnTo>
                  <a:lnTo>
                    <a:pt x="279883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3167" y="5924515"/>
              <a:ext cx="236854" cy="212598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302490" y="8093733"/>
              <a:ext cx="264795" cy="363855"/>
            </a:xfrm>
            <a:custGeom>
              <a:avLst/>
              <a:gdLst/>
              <a:ahLst/>
              <a:cxnLst/>
              <a:rect l="l" t="t" r="r" b="b"/>
              <a:pathLst>
                <a:path w="264794" h="363854">
                  <a:moveTo>
                    <a:pt x="82600" y="297357"/>
                  </a:moveTo>
                  <a:lnTo>
                    <a:pt x="66090" y="297357"/>
                  </a:lnTo>
                  <a:lnTo>
                    <a:pt x="66090" y="338658"/>
                  </a:lnTo>
                  <a:lnTo>
                    <a:pt x="67986" y="348460"/>
                  </a:lnTo>
                  <a:lnTo>
                    <a:pt x="73210" y="356319"/>
                  </a:lnTo>
                  <a:lnTo>
                    <a:pt x="81065" y="361541"/>
                  </a:lnTo>
                  <a:lnTo>
                    <a:pt x="90855" y="363435"/>
                  </a:lnTo>
                  <a:lnTo>
                    <a:pt x="100653" y="361541"/>
                  </a:lnTo>
                  <a:lnTo>
                    <a:pt x="108511" y="356319"/>
                  </a:lnTo>
                  <a:lnTo>
                    <a:pt x="113737" y="348460"/>
                  </a:lnTo>
                  <a:lnTo>
                    <a:pt x="114034" y="346925"/>
                  </a:lnTo>
                  <a:lnTo>
                    <a:pt x="85902" y="346925"/>
                  </a:lnTo>
                  <a:lnTo>
                    <a:pt x="82600" y="343623"/>
                  </a:lnTo>
                  <a:lnTo>
                    <a:pt x="82600" y="297357"/>
                  </a:lnTo>
                  <a:close/>
                </a:path>
                <a:path w="264794" h="363854">
                  <a:moveTo>
                    <a:pt x="165201" y="297357"/>
                  </a:moveTo>
                  <a:lnTo>
                    <a:pt x="148678" y="297357"/>
                  </a:lnTo>
                  <a:lnTo>
                    <a:pt x="148678" y="338658"/>
                  </a:lnTo>
                  <a:lnTo>
                    <a:pt x="150576" y="348460"/>
                  </a:lnTo>
                  <a:lnTo>
                    <a:pt x="155805" y="356319"/>
                  </a:lnTo>
                  <a:lnTo>
                    <a:pt x="163664" y="361541"/>
                  </a:lnTo>
                  <a:lnTo>
                    <a:pt x="173456" y="363435"/>
                  </a:lnTo>
                  <a:lnTo>
                    <a:pt x="183255" y="361541"/>
                  </a:lnTo>
                  <a:lnTo>
                    <a:pt x="191119" y="356319"/>
                  </a:lnTo>
                  <a:lnTo>
                    <a:pt x="196348" y="348460"/>
                  </a:lnTo>
                  <a:lnTo>
                    <a:pt x="196645" y="346925"/>
                  </a:lnTo>
                  <a:lnTo>
                    <a:pt x="168503" y="346925"/>
                  </a:lnTo>
                  <a:lnTo>
                    <a:pt x="165201" y="343623"/>
                  </a:lnTo>
                  <a:lnTo>
                    <a:pt x="165201" y="297357"/>
                  </a:lnTo>
                  <a:close/>
                </a:path>
                <a:path w="264794" h="363854">
                  <a:moveTo>
                    <a:pt x="115633" y="297357"/>
                  </a:moveTo>
                  <a:lnTo>
                    <a:pt x="99123" y="297357"/>
                  </a:lnTo>
                  <a:lnTo>
                    <a:pt x="99123" y="343623"/>
                  </a:lnTo>
                  <a:lnTo>
                    <a:pt x="95821" y="346925"/>
                  </a:lnTo>
                  <a:lnTo>
                    <a:pt x="114034" y="346925"/>
                  </a:lnTo>
                  <a:lnTo>
                    <a:pt x="115633" y="338658"/>
                  </a:lnTo>
                  <a:lnTo>
                    <a:pt x="115633" y="297357"/>
                  </a:lnTo>
                  <a:close/>
                </a:path>
                <a:path w="264794" h="363854">
                  <a:moveTo>
                    <a:pt x="198247" y="297357"/>
                  </a:moveTo>
                  <a:lnTo>
                    <a:pt x="181724" y="297357"/>
                  </a:lnTo>
                  <a:lnTo>
                    <a:pt x="181724" y="343623"/>
                  </a:lnTo>
                  <a:lnTo>
                    <a:pt x="178422" y="346925"/>
                  </a:lnTo>
                  <a:lnTo>
                    <a:pt x="196645" y="346925"/>
                  </a:lnTo>
                  <a:lnTo>
                    <a:pt x="198247" y="338658"/>
                  </a:lnTo>
                  <a:lnTo>
                    <a:pt x="198247" y="297357"/>
                  </a:lnTo>
                  <a:close/>
                </a:path>
                <a:path w="264794" h="363854">
                  <a:moveTo>
                    <a:pt x="49555" y="253580"/>
                  </a:moveTo>
                  <a:lnTo>
                    <a:pt x="33032" y="253580"/>
                  </a:lnTo>
                  <a:lnTo>
                    <a:pt x="33032" y="289928"/>
                  </a:lnTo>
                  <a:lnTo>
                    <a:pt x="40474" y="297357"/>
                  </a:lnTo>
                  <a:lnTo>
                    <a:pt x="223850" y="297357"/>
                  </a:lnTo>
                  <a:lnTo>
                    <a:pt x="231279" y="289928"/>
                  </a:lnTo>
                  <a:lnTo>
                    <a:pt x="231279" y="280847"/>
                  </a:lnTo>
                  <a:lnTo>
                    <a:pt x="49555" y="280847"/>
                  </a:lnTo>
                  <a:lnTo>
                    <a:pt x="49555" y="253580"/>
                  </a:lnTo>
                  <a:close/>
                </a:path>
                <a:path w="264794" h="363854">
                  <a:moveTo>
                    <a:pt x="234569" y="107391"/>
                  </a:moveTo>
                  <a:lnTo>
                    <a:pt x="214756" y="107391"/>
                  </a:lnTo>
                  <a:lnTo>
                    <a:pt x="214756" y="280847"/>
                  </a:lnTo>
                  <a:lnTo>
                    <a:pt x="231279" y="280847"/>
                  </a:lnTo>
                  <a:lnTo>
                    <a:pt x="231279" y="254406"/>
                  </a:lnTo>
                  <a:lnTo>
                    <a:pt x="248064" y="254406"/>
                  </a:lnTo>
                  <a:lnTo>
                    <a:pt x="249331" y="254161"/>
                  </a:lnTo>
                  <a:lnTo>
                    <a:pt x="257190" y="248935"/>
                  </a:lnTo>
                  <a:lnTo>
                    <a:pt x="262416" y="241076"/>
                  </a:lnTo>
                  <a:lnTo>
                    <a:pt x="262712" y="239547"/>
                  </a:lnTo>
                  <a:lnTo>
                    <a:pt x="234581" y="239547"/>
                  </a:lnTo>
                  <a:lnTo>
                    <a:pt x="231279" y="236245"/>
                  </a:lnTo>
                  <a:lnTo>
                    <a:pt x="231279" y="110693"/>
                  </a:lnTo>
                  <a:lnTo>
                    <a:pt x="234569" y="107391"/>
                  </a:lnTo>
                  <a:close/>
                </a:path>
                <a:path w="264794" h="363854">
                  <a:moveTo>
                    <a:pt x="248064" y="254406"/>
                  </a:moveTo>
                  <a:lnTo>
                    <a:pt x="231279" y="254406"/>
                  </a:lnTo>
                  <a:lnTo>
                    <a:pt x="236232" y="256057"/>
                  </a:lnTo>
                  <a:lnTo>
                    <a:pt x="239534" y="256057"/>
                  </a:lnTo>
                  <a:lnTo>
                    <a:pt x="248064" y="254406"/>
                  </a:lnTo>
                  <a:close/>
                </a:path>
                <a:path w="264794" h="363854">
                  <a:moveTo>
                    <a:pt x="28079" y="90042"/>
                  </a:moveTo>
                  <a:lnTo>
                    <a:pt x="24777" y="90042"/>
                  </a:lnTo>
                  <a:lnTo>
                    <a:pt x="14985" y="91941"/>
                  </a:lnTo>
                  <a:lnTo>
                    <a:pt x="7126" y="97169"/>
                  </a:lnTo>
                  <a:lnTo>
                    <a:pt x="1898" y="105028"/>
                  </a:lnTo>
                  <a:lnTo>
                    <a:pt x="0" y="114820"/>
                  </a:lnTo>
                  <a:lnTo>
                    <a:pt x="0" y="230466"/>
                  </a:lnTo>
                  <a:lnTo>
                    <a:pt x="1898" y="240258"/>
                  </a:lnTo>
                  <a:lnTo>
                    <a:pt x="7126" y="248118"/>
                  </a:lnTo>
                  <a:lnTo>
                    <a:pt x="14985" y="253346"/>
                  </a:lnTo>
                  <a:lnTo>
                    <a:pt x="24777" y="255244"/>
                  </a:lnTo>
                  <a:lnTo>
                    <a:pt x="28079" y="255244"/>
                  </a:lnTo>
                  <a:lnTo>
                    <a:pt x="33032" y="253580"/>
                  </a:lnTo>
                  <a:lnTo>
                    <a:pt x="49555" y="253580"/>
                  </a:lnTo>
                  <a:lnTo>
                    <a:pt x="49555" y="239547"/>
                  </a:lnTo>
                  <a:lnTo>
                    <a:pt x="19824" y="239547"/>
                  </a:lnTo>
                  <a:lnTo>
                    <a:pt x="16522" y="236245"/>
                  </a:lnTo>
                  <a:lnTo>
                    <a:pt x="16522" y="110693"/>
                  </a:lnTo>
                  <a:lnTo>
                    <a:pt x="19824" y="107378"/>
                  </a:lnTo>
                  <a:lnTo>
                    <a:pt x="262712" y="107378"/>
                  </a:lnTo>
                  <a:lnTo>
                    <a:pt x="262416" y="105848"/>
                  </a:lnTo>
                  <a:lnTo>
                    <a:pt x="257190" y="97990"/>
                  </a:lnTo>
                  <a:lnTo>
                    <a:pt x="249331" y="92764"/>
                  </a:lnTo>
                  <a:lnTo>
                    <a:pt x="248064" y="92519"/>
                  </a:lnTo>
                  <a:lnTo>
                    <a:pt x="231279" y="92519"/>
                  </a:lnTo>
                  <a:lnTo>
                    <a:pt x="231279" y="91693"/>
                  </a:lnTo>
                  <a:lnTo>
                    <a:pt x="33032" y="91693"/>
                  </a:lnTo>
                  <a:lnTo>
                    <a:pt x="28079" y="90042"/>
                  </a:lnTo>
                  <a:close/>
                </a:path>
                <a:path w="264794" h="363854">
                  <a:moveTo>
                    <a:pt x="234581" y="107378"/>
                  </a:moveTo>
                  <a:lnTo>
                    <a:pt x="29743" y="107378"/>
                  </a:lnTo>
                  <a:lnTo>
                    <a:pt x="33032" y="110693"/>
                  </a:lnTo>
                  <a:lnTo>
                    <a:pt x="33032" y="236245"/>
                  </a:lnTo>
                  <a:lnTo>
                    <a:pt x="29743" y="239547"/>
                  </a:lnTo>
                  <a:lnTo>
                    <a:pt x="49555" y="239547"/>
                  </a:lnTo>
                  <a:lnTo>
                    <a:pt x="49555" y="107391"/>
                  </a:lnTo>
                  <a:lnTo>
                    <a:pt x="234581" y="107378"/>
                  </a:lnTo>
                  <a:close/>
                </a:path>
                <a:path w="264794" h="363854">
                  <a:moveTo>
                    <a:pt x="262712" y="107378"/>
                  </a:moveTo>
                  <a:lnTo>
                    <a:pt x="244500" y="107378"/>
                  </a:lnTo>
                  <a:lnTo>
                    <a:pt x="247802" y="110693"/>
                  </a:lnTo>
                  <a:lnTo>
                    <a:pt x="247802" y="236245"/>
                  </a:lnTo>
                  <a:lnTo>
                    <a:pt x="244500" y="239547"/>
                  </a:lnTo>
                  <a:lnTo>
                    <a:pt x="262712" y="239547"/>
                  </a:lnTo>
                  <a:lnTo>
                    <a:pt x="264312" y="231279"/>
                  </a:lnTo>
                  <a:lnTo>
                    <a:pt x="264312" y="115646"/>
                  </a:lnTo>
                  <a:lnTo>
                    <a:pt x="262712" y="107378"/>
                  </a:lnTo>
                  <a:close/>
                </a:path>
                <a:path w="264794" h="363854">
                  <a:moveTo>
                    <a:pt x="239534" y="90868"/>
                  </a:moveTo>
                  <a:lnTo>
                    <a:pt x="236232" y="90868"/>
                  </a:lnTo>
                  <a:lnTo>
                    <a:pt x="231279" y="92519"/>
                  </a:lnTo>
                  <a:lnTo>
                    <a:pt x="248064" y="92519"/>
                  </a:lnTo>
                  <a:lnTo>
                    <a:pt x="239534" y="90868"/>
                  </a:lnTo>
                  <a:close/>
                </a:path>
                <a:path w="264794" h="363854">
                  <a:moveTo>
                    <a:pt x="76822" y="0"/>
                  </a:moveTo>
                  <a:lnTo>
                    <a:pt x="69380" y="0"/>
                  </a:lnTo>
                  <a:lnTo>
                    <a:pt x="66090" y="3314"/>
                  </a:lnTo>
                  <a:lnTo>
                    <a:pt x="66090" y="9931"/>
                  </a:lnTo>
                  <a:lnTo>
                    <a:pt x="66903" y="11569"/>
                  </a:lnTo>
                  <a:lnTo>
                    <a:pt x="67729" y="12395"/>
                  </a:lnTo>
                  <a:lnTo>
                    <a:pt x="79298" y="28917"/>
                  </a:lnTo>
                  <a:lnTo>
                    <a:pt x="62224" y="40445"/>
                  </a:lnTo>
                  <a:lnTo>
                    <a:pt x="48634" y="54837"/>
                  </a:lnTo>
                  <a:lnTo>
                    <a:pt x="39225" y="71550"/>
                  </a:lnTo>
                  <a:lnTo>
                    <a:pt x="34696" y="90042"/>
                  </a:lnTo>
                  <a:lnTo>
                    <a:pt x="33032" y="90042"/>
                  </a:lnTo>
                  <a:lnTo>
                    <a:pt x="33032" y="91693"/>
                  </a:lnTo>
                  <a:lnTo>
                    <a:pt x="231279" y="91693"/>
                  </a:lnTo>
                  <a:lnTo>
                    <a:pt x="231279" y="90868"/>
                  </a:lnTo>
                  <a:lnTo>
                    <a:pt x="50380" y="90868"/>
                  </a:lnTo>
                  <a:lnTo>
                    <a:pt x="59329" y="68240"/>
                  </a:lnTo>
                  <a:lnTo>
                    <a:pt x="77333" y="49874"/>
                  </a:lnTo>
                  <a:lnTo>
                    <a:pt x="102305" y="37549"/>
                  </a:lnTo>
                  <a:lnTo>
                    <a:pt x="132156" y="33045"/>
                  </a:lnTo>
                  <a:lnTo>
                    <a:pt x="190611" y="33045"/>
                  </a:lnTo>
                  <a:lnTo>
                    <a:pt x="185851" y="29743"/>
                  </a:lnTo>
                  <a:lnTo>
                    <a:pt x="190471" y="23139"/>
                  </a:lnTo>
                  <a:lnTo>
                    <a:pt x="94157" y="23139"/>
                  </a:lnTo>
                  <a:lnTo>
                    <a:pt x="80949" y="4127"/>
                  </a:lnTo>
                  <a:lnTo>
                    <a:pt x="79298" y="1663"/>
                  </a:lnTo>
                  <a:lnTo>
                    <a:pt x="76822" y="0"/>
                  </a:lnTo>
                  <a:close/>
                </a:path>
                <a:path w="264794" h="363854">
                  <a:moveTo>
                    <a:pt x="190611" y="33045"/>
                  </a:moveTo>
                  <a:lnTo>
                    <a:pt x="132156" y="33045"/>
                  </a:lnTo>
                  <a:lnTo>
                    <a:pt x="162008" y="37549"/>
                  </a:lnTo>
                  <a:lnTo>
                    <a:pt x="186983" y="49874"/>
                  </a:lnTo>
                  <a:lnTo>
                    <a:pt x="204988" y="68240"/>
                  </a:lnTo>
                  <a:lnTo>
                    <a:pt x="213931" y="90868"/>
                  </a:lnTo>
                  <a:lnTo>
                    <a:pt x="230454" y="90868"/>
                  </a:lnTo>
                  <a:lnTo>
                    <a:pt x="225460" y="72373"/>
                  </a:lnTo>
                  <a:lnTo>
                    <a:pt x="215896" y="55657"/>
                  </a:lnTo>
                  <a:lnTo>
                    <a:pt x="202461" y="41265"/>
                  </a:lnTo>
                  <a:lnTo>
                    <a:pt x="190611" y="33045"/>
                  </a:lnTo>
                  <a:close/>
                </a:path>
                <a:path w="264794" h="363854">
                  <a:moveTo>
                    <a:pt x="112331" y="57823"/>
                  </a:moveTo>
                  <a:lnTo>
                    <a:pt x="102425" y="57823"/>
                  </a:lnTo>
                  <a:lnTo>
                    <a:pt x="99123" y="61137"/>
                  </a:lnTo>
                  <a:lnTo>
                    <a:pt x="99123" y="71043"/>
                  </a:lnTo>
                  <a:lnTo>
                    <a:pt x="102425" y="74345"/>
                  </a:lnTo>
                  <a:lnTo>
                    <a:pt x="112331" y="74345"/>
                  </a:lnTo>
                  <a:lnTo>
                    <a:pt x="115633" y="71043"/>
                  </a:lnTo>
                  <a:lnTo>
                    <a:pt x="115633" y="61137"/>
                  </a:lnTo>
                  <a:lnTo>
                    <a:pt x="112331" y="57823"/>
                  </a:lnTo>
                  <a:close/>
                </a:path>
                <a:path w="264794" h="363854">
                  <a:moveTo>
                    <a:pt x="161899" y="57823"/>
                  </a:moveTo>
                  <a:lnTo>
                    <a:pt x="151980" y="57823"/>
                  </a:lnTo>
                  <a:lnTo>
                    <a:pt x="148678" y="61137"/>
                  </a:lnTo>
                  <a:lnTo>
                    <a:pt x="148678" y="71043"/>
                  </a:lnTo>
                  <a:lnTo>
                    <a:pt x="151980" y="74345"/>
                  </a:lnTo>
                  <a:lnTo>
                    <a:pt x="161899" y="74345"/>
                  </a:lnTo>
                  <a:lnTo>
                    <a:pt x="165201" y="71043"/>
                  </a:lnTo>
                  <a:lnTo>
                    <a:pt x="165201" y="61137"/>
                  </a:lnTo>
                  <a:lnTo>
                    <a:pt x="161899" y="57823"/>
                  </a:lnTo>
                  <a:close/>
                </a:path>
                <a:path w="264794" h="363854">
                  <a:moveTo>
                    <a:pt x="132156" y="16522"/>
                  </a:moveTo>
                  <a:lnTo>
                    <a:pt x="122273" y="16974"/>
                  </a:lnTo>
                  <a:lnTo>
                    <a:pt x="112542" y="18278"/>
                  </a:lnTo>
                  <a:lnTo>
                    <a:pt x="103118" y="20358"/>
                  </a:lnTo>
                  <a:lnTo>
                    <a:pt x="94157" y="23139"/>
                  </a:lnTo>
                  <a:lnTo>
                    <a:pt x="170154" y="23139"/>
                  </a:lnTo>
                  <a:lnTo>
                    <a:pt x="161200" y="20358"/>
                  </a:lnTo>
                  <a:lnTo>
                    <a:pt x="151779" y="18278"/>
                  </a:lnTo>
                  <a:lnTo>
                    <a:pt x="142045" y="16974"/>
                  </a:lnTo>
                  <a:lnTo>
                    <a:pt x="132156" y="16522"/>
                  </a:lnTo>
                  <a:close/>
                </a:path>
                <a:path w="264794" h="363854">
                  <a:moveTo>
                    <a:pt x="194944" y="0"/>
                  </a:moveTo>
                  <a:lnTo>
                    <a:pt x="187502" y="0"/>
                  </a:lnTo>
                  <a:lnTo>
                    <a:pt x="185026" y="1663"/>
                  </a:lnTo>
                  <a:lnTo>
                    <a:pt x="183375" y="4127"/>
                  </a:lnTo>
                  <a:lnTo>
                    <a:pt x="170154" y="23139"/>
                  </a:lnTo>
                  <a:lnTo>
                    <a:pt x="190471" y="23139"/>
                  </a:lnTo>
                  <a:lnTo>
                    <a:pt x="197408" y="13220"/>
                  </a:lnTo>
                  <a:lnTo>
                    <a:pt x="197408" y="11569"/>
                  </a:lnTo>
                  <a:lnTo>
                    <a:pt x="198247" y="9931"/>
                  </a:lnTo>
                  <a:lnTo>
                    <a:pt x="198247" y="3314"/>
                  </a:lnTo>
                  <a:lnTo>
                    <a:pt x="194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4654880" y="8657641"/>
            <a:ext cx="1191260" cy="33655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34290" marR="5080" indent="-22225">
              <a:lnSpc>
                <a:spcPts val="1190"/>
              </a:lnSpc>
              <a:spcBef>
                <a:spcPts val="195"/>
              </a:spcBef>
            </a:pPr>
            <a:r>
              <a:rPr dirty="0" sz="1050" spc="110">
                <a:solidFill>
                  <a:srgbClr val="FFFFFF"/>
                </a:solidFill>
                <a:latin typeface="Calibri"/>
                <a:cs typeface="Calibri"/>
              </a:rPr>
              <a:t>Top-</a:t>
            </a:r>
            <a:r>
              <a:rPr dirty="0" sz="1050" spc="95">
                <a:solidFill>
                  <a:srgbClr val="FFFFFF"/>
                </a:solidFill>
                <a:latin typeface="Calibri"/>
                <a:cs typeface="Calibri"/>
              </a:rPr>
              <a:t>Side</a:t>
            </a:r>
            <a:r>
              <a:rPr dirty="0" sz="10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95">
                <a:solidFill>
                  <a:srgbClr val="FFFFFF"/>
                </a:solidFill>
                <a:latin typeface="Calibri"/>
                <a:cs typeface="Calibri"/>
              </a:rPr>
              <a:t>Scanner </a:t>
            </a:r>
            <a:r>
              <a:rPr dirty="0" sz="1050" spc="70">
                <a:solidFill>
                  <a:srgbClr val="FFFFFF"/>
                </a:solidFill>
                <a:latin typeface="Calibri"/>
                <a:cs typeface="Calibri"/>
              </a:rPr>
              <a:t>8MP</a:t>
            </a:r>
            <a:r>
              <a:rPr dirty="0" sz="105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70">
                <a:solidFill>
                  <a:srgbClr val="FFFFFF"/>
                </a:solidFill>
                <a:latin typeface="Calibri"/>
                <a:cs typeface="Calibri"/>
              </a:rPr>
              <a:t>Rear</a:t>
            </a: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Trebuchet MS"/>
                <a:cs typeface="Trebuchet MS"/>
              </a:rPr>
              <a:t>Camera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524929" y="4514206"/>
            <a:ext cx="1283335" cy="1652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31F20"/>
                </a:solidFill>
                <a:latin typeface="Gill Sans MT"/>
                <a:cs typeface="Gill Sans MT"/>
              </a:rPr>
              <a:t>Food</a:t>
            </a:r>
            <a:r>
              <a:rPr dirty="0" sz="1400" spc="-6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1400" spc="-40">
                <a:solidFill>
                  <a:srgbClr val="231F20"/>
                </a:solidFill>
                <a:latin typeface="Gill Sans MT"/>
                <a:cs typeface="Gill Sans MT"/>
              </a:rPr>
              <a:t>&amp;</a:t>
            </a:r>
            <a:r>
              <a:rPr dirty="0" sz="1400" spc="-6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Gill Sans MT"/>
                <a:cs typeface="Gill Sans MT"/>
              </a:rPr>
              <a:t>Beverage</a:t>
            </a:r>
            <a:endParaRPr sz="1400">
              <a:latin typeface="Gill Sans MT"/>
              <a:cs typeface="Gill Sans MT"/>
            </a:endParaRPr>
          </a:p>
          <a:p>
            <a:pPr marL="12700" marR="86995">
              <a:lnSpc>
                <a:spcPct val="327600"/>
              </a:lnSpc>
              <a:spcBef>
                <a:spcPts val="120"/>
              </a:spcBef>
            </a:pPr>
            <a:r>
              <a:rPr dirty="0" sz="1400">
                <a:solidFill>
                  <a:srgbClr val="231F20"/>
                </a:solidFill>
                <a:latin typeface="Gill Sans MT"/>
                <a:cs typeface="Gill Sans MT"/>
              </a:rPr>
              <a:t>Fashion</a:t>
            </a:r>
            <a:r>
              <a:rPr dirty="0" sz="14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1400" spc="-40">
                <a:solidFill>
                  <a:srgbClr val="231F20"/>
                </a:solidFill>
                <a:latin typeface="Gill Sans MT"/>
                <a:cs typeface="Gill Sans MT"/>
              </a:rPr>
              <a:t>&amp;</a:t>
            </a:r>
            <a:r>
              <a:rPr dirty="0" sz="14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Gill Sans MT"/>
                <a:cs typeface="Gill Sans MT"/>
              </a:rPr>
              <a:t>Retail Transportation</a:t>
            </a:r>
            <a:endParaRPr sz="1400">
              <a:latin typeface="Gill Sans MT"/>
              <a:cs typeface="Gill Sans MT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961795" y="4439318"/>
            <a:ext cx="432434" cy="431800"/>
            <a:chOff x="961795" y="4439318"/>
            <a:chExt cx="432434" cy="431800"/>
          </a:xfrm>
        </p:grpSpPr>
        <p:sp>
          <p:nvSpPr>
            <p:cNvPr id="19" name="object 19" descr=""/>
            <p:cNvSpPr/>
            <p:nvPr/>
          </p:nvSpPr>
          <p:spPr>
            <a:xfrm>
              <a:off x="1073051" y="4537021"/>
              <a:ext cx="93345" cy="256540"/>
            </a:xfrm>
            <a:custGeom>
              <a:avLst/>
              <a:gdLst/>
              <a:ahLst/>
              <a:cxnLst/>
              <a:rect l="l" t="t" r="r" b="b"/>
              <a:pathLst>
                <a:path w="93344" h="256539">
                  <a:moveTo>
                    <a:pt x="53893" y="0"/>
                  </a:moveTo>
                  <a:lnTo>
                    <a:pt x="12326" y="15845"/>
                  </a:lnTo>
                  <a:lnTo>
                    <a:pt x="0" y="60107"/>
                  </a:lnTo>
                  <a:lnTo>
                    <a:pt x="4393" y="75477"/>
                  </a:lnTo>
                  <a:lnTo>
                    <a:pt x="12718" y="88630"/>
                  </a:lnTo>
                  <a:lnTo>
                    <a:pt x="24511" y="98310"/>
                  </a:lnTo>
                  <a:lnTo>
                    <a:pt x="29439" y="101091"/>
                  </a:lnTo>
                  <a:lnTo>
                    <a:pt x="30430" y="103923"/>
                  </a:lnTo>
                  <a:lnTo>
                    <a:pt x="28261" y="138602"/>
                  </a:lnTo>
                  <a:lnTo>
                    <a:pt x="26505" y="168118"/>
                  </a:lnTo>
                  <a:lnTo>
                    <a:pt x="23064" y="227596"/>
                  </a:lnTo>
                  <a:lnTo>
                    <a:pt x="23064" y="230606"/>
                  </a:lnTo>
                  <a:lnTo>
                    <a:pt x="24707" y="241160"/>
                  </a:lnTo>
                  <a:lnTo>
                    <a:pt x="29431" y="249271"/>
                  </a:lnTo>
                  <a:lnTo>
                    <a:pt x="36810" y="254473"/>
                  </a:lnTo>
                  <a:lnTo>
                    <a:pt x="46419" y="256298"/>
                  </a:lnTo>
                  <a:lnTo>
                    <a:pt x="56020" y="254428"/>
                  </a:lnTo>
                  <a:lnTo>
                    <a:pt x="63431" y="249178"/>
                  </a:lnTo>
                  <a:lnTo>
                    <a:pt x="66114" y="244531"/>
                  </a:lnTo>
                  <a:lnTo>
                    <a:pt x="47236" y="244531"/>
                  </a:lnTo>
                  <a:lnTo>
                    <a:pt x="41377" y="242861"/>
                  </a:lnTo>
                  <a:lnTo>
                    <a:pt x="38673" y="241160"/>
                  </a:lnTo>
                  <a:lnTo>
                    <a:pt x="35929" y="236778"/>
                  </a:lnTo>
                  <a:lnTo>
                    <a:pt x="36018" y="233717"/>
                  </a:lnTo>
                  <a:lnTo>
                    <a:pt x="38454" y="181305"/>
                  </a:lnTo>
                  <a:lnTo>
                    <a:pt x="41239" y="133293"/>
                  </a:lnTo>
                  <a:lnTo>
                    <a:pt x="43688" y="96265"/>
                  </a:lnTo>
                  <a:lnTo>
                    <a:pt x="41199" y="92658"/>
                  </a:lnTo>
                  <a:lnTo>
                    <a:pt x="12303" y="61783"/>
                  </a:lnTo>
                  <a:lnTo>
                    <a:pt x="11507" y="48754"/>
                  </a:lnTo>
                  <a:lnTo>
                    <a:pt x="14617" y="35289"/>
                  </a:lnTo>
                  <a:lnTo>
                    <a:pt x="20870" y="24335"/>
                  </a:lnTo>
                  <a:lnTo>
                    <a:pt x="29880" y="16368"/>
                  </a:lnTo>
                  <a:lnTo>
                    <a:pt x="41263" y="11861"/>
                  </a:lnTo>
                  <a:lnTo>
                    <a:pt x="75478" y="11861"/>
                  </a:lnTo>
                  <a:lnTo>
                    <a:pt x="69489" y="6211"/>
                  </a:lnTo>
                  <a:lnTo>
                    <a:pt x="53893" y="0"/>
                  </a:lnTo>
                  <a:close/>
                </a:path>
                <a:path w="93344" h="256539">
                  <a:moveTo>
                    <a:pt x="75478" y="11861"/>
                  </a:moveTo>
                  <a:lnTo>
                    <a:pt x="41263" y="11861"/>
                  </a:lnTo>
                  <a:lnTo>
                    <a:pt x="53809" y="12255"/>
                  </a:lnTo>
                  <a:lnTo>
                    <a:pt x="65372" y="18025"/>
                  </a:lnTo>
                  <a:lnTo>
                    <a:pt x="74562" y="28107"/>
                  </a:lnTo>
                  <a:lnTo>
                    <a:pt x="79985" y="41439"/>
                  </a:lnTo>
                  <a:lnTo>
                    <a:pt x="80991" y="58048"/>
                  </a:lnTo>
                  <a:lnTo>
                    <a:pt x="76593" y="72343"/>
                  </a:lnTo>
                  <a:lnTo>
                    <a:pt x="66867" y="84064"/>
                  </a:lnTo>
                  <a:lnTo>
                    <a:pt x="51893" y="92950"/>
                  </a:lnTo>
                  <a:lnTo>
                    <a:pt x="53816" y="133523"/>
                  </a:lnTo>
                  <a:lnTo>
                    <a:pt x="54480" y="148566"/>
                  </a:lnTo>
                  <a:lnTo>
                    <a:pt x="56219" y="189334"/>
                  </a:lnTo>
                  <a:lnTo>
                    <a:pt x="57054" y="210430"/>
                  </a:lnTo>
                  <a:lnTo>
                    <a:pt x="57798" y="231533"/>
                  </a:lnTo>
                  <a:lnTo>
                    <a:pt x="56454" y="238164"/>
                  </a:lnTo>
                  <a:lnTo>
                    <a:pt x="52598" y="242731"/>
                  </a:lnTo>
                  <a:lnTo>
                    <a:pt x="47236" y="244531"/>
                  </a:lnTo>
                  <a:lnTo>
                    <a:pt x="66114" y="244531"/>
                  </a:lnTo>
                  <a:lnTo>
                    <a:pt x="68136" y="241030"/>
                  </a:lnTo>
                  <a:lnTo>
                    <a:pt x="69602" y="230606"/>
                  </a:lnTo>
                  <a:lnTo>
                    <a:pt x="69522" y="227596"/>
                  </a:lnTo>
                  <a:lnTo>
                    <a:pt x="69218" y="218826"/>
                  </a:lnTo>
                  <a:lnTo>
                    <a:pt x="68671" y="207187"/>
                  </a:lnTo>
                  <a:lnTo>
                    <a:pt x="67336" y="181305"/>
                  </a:lnTo>
                  <a:lnTo>
                    <a:pt x="65566" y="144969"/>
                  </a:lnTo>
                  <a:lnTo>
                    <a:pt x="64671" y="125500"/>
                  </a:lnTo>
                  <a:lnTo>
                    <a:pt x="63780" y="103758"/>
                  </a:lnTo>
                  <a:lnTo>
                    <a:pt x="65418" y="100456"/>
                  </a:lnTo>
                  <a:lnTo>
                    <a:pt x="67310" y="99199"/>
                  </a:lnTo>
                  <a:lnTo>
                    <a:pt x="81215" y="86625"/>
                  </a:lnTo>
                  <a:lnTo>
                    <a:pt x="89999" y="71120"/>
                  </a:lnTo>
                  <a:lnTo>
                    <a:pt x="93278" y="53638"/>
                  </a:lnTo>
                  <a:lnTo>
                    <a:pt x="90666" y="35127"/>
                  </a:lnTo>
                  <a:lnTo>
                    <a:pt x="82236" y="18235"/>
                  </a:lnTo>
                  <a:lnTo>
                    <a:pt x="75478" y="11861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0698" y="4548092"/>
              <a:ext cx="112243" cy="245237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961795" y="4439318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9" y="0"/>
                  </a:lnTo>
                  <a:lnTo>
                    <a:pt x="154942" y="8271"/>
                  </a:lnTo>
                  <a:lnTo>
                    <a:pt x="112367" y="25954"/>
                  </a:lnTo>
                  <a:lnTo>
                    <a:pt x="74966" y="51905"/>
                  </a:lnTo>
                  <a:lnTo>
                    <a:pt x="43885" y="84980"/>
                  </a:lnTo>
                  <a:lnTo>
                    <a:pt x="20267" y="124035"/>
                  </a:lnTo>
                  <a:lnTo>
                    <a:pt x="5257" y="167925"/>
                  </a:lnTo>
                  <a:lnTo>
                    <a:pt x="0" y="215506"/>
                  </a:lnTo>
                  <a:lnTo>
                    <a:pt x="5704" y="265032"/>
                  </a:lnTo>
                  <a:lnTo>
                    <a:pt x="21952" y="310496"/>
                  </a:lnTo>
                  <a:lnTo>
                    <a:pt x="47449" y="350602"/>
                  </a:lnTo>
                  <a:lnTo>
                    <a:pt x="80897" y="384053"/>
                  </a:lnTo>
                  <a:lnTo>
                    <a:pt x="121000" y="409552"/>
                  </a:lnTo>
                  <a:lnTo>
                    <a:pt x="166463" y="425802"/>
                  </a:lnTo>
                  <a:lnTo>
                    <a:pt x="215988" y="431507"/>
                  </a:lnTo>
                  <a:lnTo>
                    <a:pt x="265519" y="425802"/>
                  </a:lnTo>
                  <a:lnTo>
                    <a:pt x="277379" y="421563"/>
                  </a:lnTo>
                  <a:lnTo>
                    <a:pt x="215988" y="421563"/>
                  </a:lnTo>
                  <a:lnTo>
                    <a:pt x="174461" y="417372"/>
                  </a:lnTo>
                  <a:lnTo>
                    <a:pt x="135788" y="405366"/>
                  </a:lnTo>
                  <a:lnTo>
                    <a:pt x="100792" y="386371"/>
                  </a:lnTo>
                  <a:lnTo>
                    <a:pt x="70294" y="361213"/>
                  </a:lnTo>
                  <a:lnTo>
                    <a:pt x="45128" y="330709"/>
                  </a:lnTo>
                  <a:lnTo>
                    <a:pt x="26130" y="295713"/>
                  </a:lnTo>
                  <a:lnTo>
                    <a:pt x="14123" y="257039"/>
                  </a:lnTo>
                  <a:lnTo>
                    <a:pt x="9931" y="215506"/>
                  </a:lnTo>
                  <a:lnTo>
                    <a:pt x="14124" y="173973"/>
                  </a:lnTo>
                  <a:lnTo>
                    <a:pt x="26132" y="135301"/>
                  </a:lnTo>
                  <a:lnTo>
                    <a:pt x="45130" y="100307"/>
                  </a:lnTo>
                  <a:lnTo>
                    <a:pt x="70294" y="69811"/>
                  </a:lnTo>
                  <a:lnTo>
                    <a:pt x="100792" y="44644"/>
                  </a:lnTo>
                  <a:lnTo>
                    <a:pt x="135788" y="25642"/>
                  </a:lnTo>
                  <a:lnTo>
                    <a:pt x="174461" y="13635"/>
                  </a:lnTo>
                  <a:lnTo>
                    <a:pt x="215988" y="9448"/>
                  </a:lnTo>
                  <a:lnTo>
                    <a:pt x="279882" y="9448"/>
                  </a:lnTo>
                  <a:lnTo>
                    <a:pt x="277047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2" y="9448"/>
                  </a:moveTo>
                  <a:lnTo>
                    <a:pt x="215988" y="9448"/>
                  </a:lnTo>
                  <a:lnTo>
                    <a:pt x="257524" y="13635"/>
                  </a:lnTo>
                  <a:lnTo>
                    <a:pt x="296200" y="25642"/>
                  </a:lnTo>
                  <a:lnTo>
                    <a:pt x="331197" y="44644"/>
                  </a:lnTo>
                  <a:lnTo>
                    <a:pt x="361696" y="69811"/>
                  </a:lnTo>
                  <a:lnTo>
                    <a:pt x="386864" y="100309"/>
                  </a:lnTo>
                  <a:lnTo>
                    <a:pt x="405866" y="135305"/>
                  </a:lnTo>
                  <a:lnTo>
                    <a:pt x="417873" y="173978"/>
                  </a:lnTo>
                  <a:lnTo>
                    <a:pt x="422059" y="215506"/>
                  </a:lnTo>
                  <a:lnTo>
                    <a:pt x="417872" y="257039"/>
                  </a:lnTo>
                  <a:lnTo>
                    <a:pt x="405865" y="295713"/>
                  </a:lnTo>
                  <a:lnTo>
                    <a:pt x="386863" y="330709"/>
                  </a:lnTo>
                  <a:lnTo>
                    <a:pt x="361696" y="361213"/>
                  </a:lnTo>
                  <a:lnTo>
                    <a:pt x="331197" y="386371"/>
                  </a:lnTo>
                  <a:lnTo>
                    <a:pt x="296200" y="405366"/>
                  </a:lnTo>
                  <a:lnTo>
                    <a:pt x="257524" y="417372"/>
                  </a:lnTo>
                  <a:lnTo>
                    <a:pt x="215988" y="421563"/>
                  </a:lnTo>
                  <a:lnTo>
                    <a:pt x="277379" y="421563"/>
                  </a:lnTo>
                  <a:lnTo>
                    <a:pt x="351090" y="384053"/>
                  </a:lnTo>
                  <a:lnTo>
                    <a:pt x="384540" y="350602"/>
                  </a:lnTo>
                  <a:lnTo>
                    <a:pt x="410037" y="310496"/>
                  </a:lnTo>
                  <a:lnTo>
                    <a:pt x="426286" y="265032"/>
                  </a:lnTo>
                  <a:lnTo>
                    <a:pt x="431990" y="215506"/>
                  </a:lnTo>
                  <a:lnTo>
                    <a:pt x="426732" y="167925"/>
                  </a:lnTo>
                  <a:lnTo>
                    <a:pt x="411723" y="124035"/>
                  </a:lnTo>
                  <a:lnTo>
                    <a:pt x="388105" y="84980"/>
                  </a:lnTo>
                  <a:lnTo>
                    <a:pt x="357023" y="51905"/>
                  </a:lnTo>
                  <a:lnTo>
                    <a:pt x="319623" y="25954"/>
                  </a:lnTo>
                  <a:lnTo>
                    <a:pt x="279882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961795" y="5142096"/>
            <a:ext cx="432434" cy="431800"/>
            <a:chOff x="961795" y="5142096"/>
            <a:chExt cx="432434" cy="431800"/>
          </a:xfrm>
        </p:grpSpPr>
        <p:sp>
          <p:nvSpPr>
            <p:cNvPr id="23" name="object 23" descr=""/>
            <p:cNvSpPr/>
            <p:nvPr/>
          </p:nvSpPr>
          <p:spPr>
            <a:xfrm>
              <a:off x="961795" y="5142096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9" y="0"/>
                  </a:lnTo>
                  <a:lnTo>
                    <a:pt x="154942" y="8271"/>
                  </a:lnTo>
                  <a:lnTo>
                    <a:pt x="112367" y="25954"/>
                  </a:lnTo>
                  <a:lnTo>
                    <a:pt x="74966" y="51905"/>
                  </a:lnTo>
                  <a:lnTo>
                    <a:pt x="43885" y="84980"/>
                  </a:lnTo>
                  <a:lnTo>
                    <a:pt x="20267" y="124035"/>
                  </a:lnTo>
                  <a:lnTo>
                    <a:pt x="5257" y="167925"/>
                  </a:lnTo>
                  <a:lnTo>
                    <a:pt x="0" y="215506"/>
                  </a:lnTo>
                  <a:lnTo>
                    <a:pt x="5704" y="265031"/>
                  </a:lnTo>
                  <a:lnTo>
                    <a:pt x="21952" y="310494"/>
                  </a:lnTo>
                  <a:lnTo>
                    <a:pt x="47449" y="350598"/>
                  </a:lnTo>
                  <a:lnTo>
                    <a:pt x="80897" y="384048"/>
                  </a:lnTo>
                  <a:lnTo>
                    <a:pt x="121000" y="409547"/>
                  </a:lnTo>
                  <a:lnTo>
                    <a:pt x="166463" y="425798"/>
                  </a:lnTo>
                  <a:lnTo>
                    <a:pt x="215988" y="431507"/>
                  </a:lnTo>
                  <a:lnTo>
                    <a:pt x="265519" y="425798"/>
                  </a:lnTo>
                  <a:lnTo>
                    <a:pt x="277367" y="421563"/>
                  </a:lnTo>
                  <a:lnTo>
                    <a:pt x="215988" y="421563"/>
                  </a:lnTo>
                  <a:lnTo>
                    <a:pt x="174461" y="417372"/>
                  </a:lnTo>
                  <a:lnTo>
                    <a:pt x="135788" y="405364"/>
                  </a:lnTo>
                  <a:lnTo>
                    <a:pt x="100792" y="386366"/>
                  </a:lnTo>
                  <a:lnTo>
                    <a:pt x="70294" y="361200"/>
                  </a:lnTo>
                  <a:lnTo>
                    <a:pt x="45128" y="330702"/>
                  </a:lnTo>
                  <a:lnTo>
                    <a:pt x="26130" y="295706"/>
                  </a:lnTo>
                  <a:lnTo>
                    <a:pt x="14123" y="257034"/>
                  </a:lnTo>
                  <a:lnTo>
                    <a:pt x="9931" y="215506"/>
                  </a:lnTo>
                  <a:lnTo>
                    <a:pt x="14123" y="173972"/>
                  </a:lnTo>
                  <a:lnTo>
                    <a:pt x="26130" y="135299"/>
                  </a:lnTo>
                  <a:lnTo>
                    <a:pt x="45128" y="100302"/>
                  </a:lnTo>
                  <a:lnTo>
                    <a:pt x="70294" y="69799"/>
                  </a:lnTo>
                  <a:lnTo>
                    <a:pt x="100792" y="44638"/>
                  </a:lnTo>
                  <a:lnTo>
                    <a:pt x="135788" y="25641"/>
                  </a:lnTo>
                  <a:lnTo>
                    <a:pt x="174461" y="13635"/>
                  </a:lnTo>
                  <a:lnTo>
                    <a:pt x="215988" y="9448"/>
                  </a:lnTo>
                  <a:lnTo>
                    <a:pt x="279882" y="9448"/>
                  </a:lnTo>
                  <a:lnTo>
                    <a:pt x="277047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2" y="9448"/>
                  </a:moveTo>
                  <a:lnTo>
                    <a:pt x="215988" y="9448"/>
                  </a:lnTo>
                  <a:lnTo>
                    <a:pt x="257524" y="13635"/>
                  </a:lnTo>
                  <a:lnTo>
                    <a:pt x="296200" y="25641"/>
                  </a:lnTo>
                  <a:lnTo>
                    <a:pt x="331197" y="44638"/>
                  </a:lnTo>
                  <a:lnTo>
                    <a:pt x="361696" y="69799"/>
                  </a:lnTo>
                  <a:lnTo>
                    <a:pt x="386863" y="100302"/>
                  </a:lnTo>
                  <a:lnTo>
                    <a:pt x="405865" y="135299"/>
                  </a:lnTo>
                  <a:lnTo>
                    <a:pt x="417872" y="173972"/>
                  </a:lnTo>
                  <a:lnTo>
                    <a:pt x="422059" y="215506"/>
                  </a:lnTo>
                  <a:lnTo>
                    <a:pt x="417872" y="257034"/>
                  </a:lnTo>
                  <a:lnTo>
                    <a:pt x="405865" y="295706"/>
                  </a:lnTo>
                  <a:lnTo>
                    <a:pt x="386863" y="330702"/>
                  </a:lnTo>
                  <a:lnTo>
                    <a:pt x="361696" y="361200"/>
                  </a:lnTo>
                  <a:lnTo>
                    <a:pt x="331197" y="386366"/>
                  </a:lnTo>
                  <a:lnTo>
                    <a:pt x="296200" y="405364"/>
                  </a:lnTo>
                  <a:lnTo>
                    <a:pt x="257524" y="417372"/>
                  </a:lnTo>
                  <a:lnTo>
                    <a:pt x="215988" y="421563"/>
                  </a:lnTo>
                  <a:lnTo>
                    <a:pt x="277367" y="421563"/>
                  </a:lnTo>
                  <a:lnTo>
                    <a:pt x="351090" y="384048"/>
                  </a:lnTo>
                  <a:lnTo>
                    <a:pt x="384540" y="350598"/>
                  </a:lnTo>
                  <a:lnTo>
                    <a:pt x="410037" y="310494"/>
                  </a:lnTo>
                  <a:lnTo>
                    <a:pt x="426286" y="265031"/>
                  </a:lnTo>
                  <a:lnTo>
                    <a:pt x="431990" y="215506"/>
                  </a:lnTo>
                  <a:lnTo>
                    <a:pt x="426732" y="167925"/>
                  </a:lnTo>
                  <a:lnTo>
                    <a:pt x="411723" y="124035"/>
                  </a:lnTo>
                  <a:lnTo>
                    <a:pt x="388105" y="84980"/>
                  </a:lnTo>
                  <a:lnTo>
                    <a:pt x="357023" y="51905"/>
                  </a:lnTo>
                  <a:lnTo>
                    <a:pt x="319623" y="25954"/>
                  </a:lnTo>
                  <a:lnTo>
                    <a:pt x="279882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4221" y="5216946"/>
              <a:ext cx="234721" cy="230504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889942" y="1830612"/>
            <a:ext cx="3211195" cy="1016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0" spc="-75">
                <a:solidFill>
                  <a:srgbClr val="2384C6"/>
                </a:solidFill>
              </a:rPr>
              <a:t>A920Pro</a:t>
            </a:r>
            <a:endParaRPr sz="6500"/>
          </a:p>
        </p:txBody>
      </p:sp>
      <p:sp>
        <p:nvSpPr>
          <p:cNvPr id="26" name="object 26" descr=""/>
          <p:cNvSpPr txBox="1"/>
          <p:nvPr/>
        </p:nvSpPr>
        <p:spPr>
          <a:xfrm>
            <a:off x="889942" y="2737786"/>
            <a:ext cx="2301875" cy="103124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ts val="4060"/>
              </a:lnSpc>
              <a:spcBef>
                <a:spcPts val="135"/>
              </a:spcBef>
            </a:pPr>
            <a:r>
              <a:rPr dirty="0" sz="3400" spc="-10" b="1">
                <a:solidFill>
                  <a:srgbClr val="2384C6"/>
                </a:solidFill>
                <a:latin typeface="Century Gothic"/>
                <a:cs typeface="Century Gothic"/>
              </a:rPr>
              <a:t>POWERFUL</a:t>
            </a:r>
            <a:endParaRPr sz="3400">
              <a:latin typeface="Century Gothic"/>
              <a:cs typeface="Century Gothic"/>
            </a:endParaRPr>
          </a:p>
          <a:p>
            <a:pPr marL="12700">
              <a:lnSpc>
                <a:spcPts val="3820"/>
              </a:lnSpc>
            </a:pPr>
            <a:r>
              <a:rPr dirty="0" sz="3200" spc="-165" b="1">
                <a:solidFill>
                  <a:srgbClr val="2384C6"/>
                </a:solidFill>
                <a:latin typeface="Century Gothic"/>
                <a:cs typeface="Century Gothic"/>
              </a:rPr>
              <a:t>Smart</a:t>
            </a:r>
            <a:r>
              <a:rPr dirty="0" sz="3200" spc="-254" b="1">
                <a:solidFill>
                  <a:srgbClr val="2384C6"/>
                </a:solidFill>
                <a:latin typeface="Century Gothic"/>
                <a:cs typeface="Century Gothic"/>
              </a:rPr>
              <a:t> </a:t>
            </a:r>
            <a:r>
              <a:rPr dirty="0" sz="3200" spc="-215" b="1">
                <a:solidFill>
                  <a:srgbClr val="2384C6"/>
                </a:solidFill>
                <a:latin typeface="Century Gothic"/>
                <a:cs typeface="Century Gothic"/>
              </a:rPr>
              <a:t>Mobile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71531" y="7293744"/>
            <a:ext cx="655320" cy="2880995"/>
          </a:xfrm>
          <a:prstGeom prst="rect">
            <a:avLst/>
          </a:prstGeom>
        </p:spPr>
        <p:txBody>
          <a:bodyPr wrap="square" lIns="0" tIns="69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4000" spc="235" b="1">
                <a:solidFill>
                  <a:srgbClr val="00B1EB"/>
                </a:solidFill>
                <a:latin typeface="Century Gothic"/>
                <a:cs typeface="Century Gothic"/>
              </a:rPr>
              <a:t>SMARTPOS</a:t>
            </a:r>
            <a:endParaRPr sz="4000">
              <a:latin typeface="Century Gothic"/>
              <a:cs typeface="Century Gothic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2526055" y="8653843"/>
            <a:ext cx="348615" cy="499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235"/>
              </a:lnSpc>
              <a:spcBef>
                <a:spcPts val="100"/>
              </a:spcBef>
            </a:pPr>
            <a:r>
              <a:rPr dirty="0" sz="1050" spc="90">
                <a:solidFill>
                  <a:srgbClr val="FFFFFF"/>
                </a:solidFill>
                <a:latin typeface="Calibri"/>
                <a:cs typeface="Calibri"/>
              </a:rPr>
              <a:t>PCI</a:t>
            </a:r>
            <a:r>
              <a:rPr dirty="0" sz="10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50">
                <a:solidFill>
                  <a:srgbClr val="FFFFFF"/>
                </a:solidFill>
                <a:latin typeface="Gill Sans MT"/>
                <a:cs typeface="Gill Sans MT"/>
              </a:rPr>
              <a:t>6</a:t>
            </a:r>
            <a:endParaRPr sz="1050">
              <a:latin typeface="Gill Sans MT"/>
              <a:cs typeface="Gill Sans MT"/>
            </a:endParaRPr>
          </a:p>
          <a:p>
            <a:pPr marL="16510" marR="5080" indent="3810">
              <a:lnSpc>
                <a:spcPts val="1260"/>
              </a:lnSpc>
              <a:spcBef>
                <a:spcPts val="15"/>
              </a:spcBef>
            </a:pPr>
            <a:r>
              <a:rPr dirty="0" sz="1050">
                <a:solidFill>
                  <a:srgbClr val="FFFFFF"/>
                </a:solidFill>
                <a:latin typeface="Gill Sans MT"/>
                <a:cs typeface="Gill Sans MT"/>
              </a:rPr>
              <a:t>PCI</a:t>
            </a:r>
            <a:r>
              <a:rPr dirty="0" sz="1050" spc="1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050" spc="-50">
                <a:solidFill>
                  <a:srgbClr val="FFFFFF"/>
                </a:solidFill>
                <a:latin typeface="Gill Sans MT"/>
                <a:cs typeface="Gill Sans MT"/>
              </a:rPr>
              <a:t>5 </a:t>
            </a:r>
            <a:r>
              <a:rPr dirty="0" sz="1050" spc="-20">
                <a:solidFill>
                  <a:srgbClr val="FFFFFF"/>
                </a:solidFill>
                <a:latin typeface="Gill Sans MT"/>
                <a:cs typeface="Gill Sans MT"/>
              </a:rPr>
              <a:t>SRED</a:t>
            </a:r>
            <a:endParaRPr sz="1050">
              <a:latin typeface="Gill Sans MT"/>
              <a:cs typeface="Gill Sans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130426" y="8672898"/>
            <a:ext cx="86614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9535">
              <a:lnSpc>
                <a:spcPct val="100000"/>
              </a:lnSpc>
              <a:spcBef>
                <a:spcPts val="100"/>
              </a:spcBef>
            </a:pPr>
            <a:r>
              <a:rPr dirty="0" sz="1050" spc="105">
                <a:solidFill>
                  <a:srgbClr val="FFFFFF"/>
                </a:solidFill>
                <a:latin typeface="Calibri"/>
                <a:cs typeface="Calibri"/>
              </a:rPr>
              <a:t>Advanced </a:t>
            </a:r>
            <a:r>
              <a:rPr dirty="0" sz="1050" spc="90">
                <a:solidFill>
                  <a:srgbClr val="FFFFFF"/>
                </a:solidFill>
                <a:latin typeface="Calibri"/>
                <a:cs typeface="Calibri"/>
              </a:rPr>
              <a:t>Connectivity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2426512" y="2125522"/>
            <a:ext cx="5349875" cy="6460490"/>
            <a:chOff x="2426512" y="2125522"/>
            <a:chExt cx="5349875" cy="6460490"/>
          </a:xfrm>
        </p:grpSpPr>
        <p:pic>
          <p:nvPicPr>
            <p:cNvPr id="31" name="object 3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26512" y="2125522"/>
              <a:ext cx="5349494" cy="5865972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6257633" y="7974850"/>
              <a:ext cx="611505" cy="610870"/>
            </a:xfrm>
            <a:custGeom>
              <a:avLst/>
              <a:gdLst/>
              <a:ahLst/>
              <a:cxnLst/>
              <a:rect l="l" t="t" r="r" b="b"/>
              <a:pathLst>
                <a:path w="611504" h="610870">
                  <a:moveTo>
                    <a:pt x="238328" y="315671"/>
                  </a:moveTo>
                  <a:lnTo>
                    <a:pt x="237426" y="308698"/>
                  </a:lnTo>
                  <a:lnTo>
                    <a:pt x="232575" y="304952"/>
                  </a:lnTo>
                  <a:lnTo>
                    <a:pt x="213791" y="286727"/>
                  </a:lnTo>
                  <a:lnTo>
                    <a:pt x="199898" y="265125"/>
                  </a:lnTo>
                  <a:lnTo>
                    <a:pt x="191274" y="240931"/>
                  </a:lnTo>
                  <a:lnTo>
                    <a:pt x="188315" y="214947"/>
                  </a:lnTo>
                  <a:lnTo>
                    <a:pt x="191084" y="190004"/>
                  </a:lnTo>
                  <a:lnTo>
                    <a:pt x="212204" y="145237"/>
                  </a:lnTo>
                  <a:lnTo>
                    <a:pt x="234543" y="123253"/>
                  </a:lnTo>
                  <a:lnTo>
                    <a:pt x="235242" y="116243"/>
                  </a:lnTo>
                  <a:lnTo>
                    <a:pt x="227431" y="106756"/>
                  </a:lnTo>
                  <a:lnTo>
                    <a:pt x="220421" y="106070"/>
                  </a:lnTo>
                  <a:lnTo>
                    <a:pt x="215671" y="109982"/>
                  </a:lnTo>
                  <a:lnTo>
                    <a:pt x="194627" y="131584"/>
                  </a:lnTo>
                  <a:lnTo>
                    <a:pt x="179044" y="156895"/>
                  </a:lnTo>
                  <a:lnTo>
                    <a:pt x="169379" y="184988"/>
                  </a:lnTo>
                  <a:lnTo>
                    <a:pt x="166065" y="214947"/>
                  </a:lnTo>
                  <a:lnTo>
                    <a:pt x="169608" y="246024"/>
                  </a:lnTo>
                  <a:lnTo>
                    <a:pt x="196519" y="300761"/>
                  </a:lnTo>
                  <a:lnTo>
                    <a:pt x="223393" y="324891"/>
                  </a:lnTo>
                  <a:lnTo>
                    <a:pt x="229095" y="324891"/>
                  </a:lnTo>
                  <a:lnTo>
                    <a:pt x="232397" y="323392"/>
                  </a:lnTo>
                  <a:lnTo>
                    <a:pt x="238328" y="315671"/>
                  </a:lnTo>
                  <a:close/>
                </a:path>
                <a:path w="611504" h="610870">
                  <a:moveTo>
                    <a:pt x="271843" y="272808"/>
                  </a:moveTo>
                  <a:lnTo>
                    <a:pt x="270891" y="265849"/>
                  </a:lnTo>
                  <a:lnTo>
                    <a:pt x="266014" y="262115"/>
                  </a:lnTo>
                  <a:lnTo>
                    <a:pt x="256108" y="252590"/>
                  </a:lnTo>
                  <a:lnTo>
                    <a:pt x="248780" y="241274"/>
                  </a:lnTo>
                  <a:lnTo>
                    <a:pt x="244233" y="228587"/>
                  </a:lnTo>
                  <a:lnTo>
                    <a:pt x="242671" y="214947"/>
                  </a:lnTo>
                  <a:lnTo>
                    <a:pt x="244081" y="202095"/>
                  </a:lnTo>
                  <a:lnTo>
                    <a:pt x="248170" y="190004"/>
                  </a:lnTo>
                  <a:lnTo>
                    <a:pt x="254762" y="179070"/>
                  </a:lnTo>
                  <a:lnTo>
                    <a:pt x="263677" y="169672"/>
                  </a:lnTo>
                  <a:lnTo>
                    <a:pt x="268376" y="165709"/>
                  </a:lnTo>
                  <a:lnTo>
                    <a:pt x="268960" y="158686"/>
                  </a:lnTo>
                  <a:lnTo>
                    <a:pt x="264960" y="154000"/>
                  </a:lnTo>
                  <a:lnTo>
                    <a:pt x="261035" y="149313"/>
                  </a:lnTo>
                  <a:lnTo>
                    <a:pt x="253987" y="148729"/>
                  </a:lnTo>
                  <a:lnTo>
                    <a:pt x="227977" y="180644"/>
                  </a:lnTo>
                  <a:lnTo>
                    <a:pt x="220421" y="214947"/>
                  </a:lnTo>
                  <a:lnTo>
                    <a:pt x="222567" y="233705"/>
                  </a:lnTo>
                  <a:lnTo>
                    <a:pt x="252526" y="279793"/>
                  </a:lnTo>
                  <a:lnTo>
                    <a:pt x="256908" y="282067"/>
                  </a:lnTo>
                  <a:lnTo>
                    <a:pt x="262597" y="282067"/>
                  </a:lnTo>
                  <a:lnTo>
                    <a:pt x="265938" y="280568"/>
                  </a:lnTo>
                  <a:lnTo>
                    <a:pt x="271843" y="272808"/>
                  </a:lnTo>
                  <a:close/>
                </a:path>
                <a:path w="611504" h="610870">
                  <a:moveTo>
                    <a:pt x="390944" y="214947"/>
                  </a:moveTo>
                  <a:lnTo>
                    <a:pt x="373926" y="165074"/>
                  </a:lnTo>
                  <a:lnTo>
                    <a:pt x="356654" y="148209"/>
                  </a:lnTo>
                  <a:lnTo>
                    <a:pt x="349631" y="148869"/>
                  </a:lnTo>
                  <a:lnTo>
                    <a:pt x="345732" y="153606"/>
                  </a:lnTo>
                  <a:lnTo>
                    <a:pt x="341807" y="158330"/>
                  </a:lnTo>
                  <a:lnTo>
                    <a:pt x="342468" y="165354"/>
                  </a:lnTo>
                  <a:lnTo>
                    <a:pt x="347192" y="169265"/>
                  </a:lnTo>
                  <a:lnTo>
                    <a:pt x="356323" y="178676"/>
                  </a:lnTo>
                  <a:lnTo>
                    <a:pt x="363067" y="189699"/>
                  </a:lnTo>
                  <a:lnTo>
                    <a:pt x="367258" y="201917"/>
                  </a:lnTo>
                  <a:lnTo>
                    <a:pt x="368693" y="214947"/>
                  </a:lnTo>
                  <a:lnTo>
                    <a:pt x="367144" y="228511"/>
                  </a:lnTo>
                  <a:lnTo>
                    <a:pt x="362648" y="241134"/>
                  </a:lnTo>
                  <a:lnTo>
                    <a:pt x="355396" y="252412"/>
                  </a:lnTo>
                  <a:lnTo>
                    <a:pt x="345592" y="261937"/>
                  </a:lnTo>
                  <a:lnTo>
                    <a:pt x="340715" y="265671"/>
                  </a:lnTo>
                  <a:lnTo>
                    <a:pt x="339839" y="272656"/>
                  </a:lnTo>
                  <a:lnTo>
                    <a:pt x="345782" y="280377"/>
                  </a:lnTo>
                  <a:lnTo>
                    <a:pt x="349072" y="281851"/>
                  </a:lnTo>
                  <a:lnTo>
                    <a:pt x="354774" y="281851"/>
                  </a:lnTo>
                  <a:lnTo>
                    <a:pt x="382625" y="250964"/>
                  </a:lnTo>
                  <a:lnTo>
                    <a:pt x="388823" y="233603"/>
                  </a:lnTo>
                  <a:lnTo>
                    <a:pt x="390944" y="214947"/>
                  </a:lnTo>
                  <a:close/>
                </a:path>
                <a:path w="611504" h="610870">
                  <a:moveTo>
                    <a:pt x="416039" y="503034"/>
                  </a:moveTo>
                  <a:lnTo>
                    <a:pt x="408228" y="481482"/>
                  </a:lnTo>
                  <a:lnTo>
                    <a:pt x="395668" y="446811"/>
                  </a:lnTo>
                  <a:lnTo>
                    <a:pt x="392912" y="439178"/>
                  </a:lnTo>
                  <a:lnTo>
                    <a:pt x="385305" y="418198"/>
                  </a:lnTo>
                  <a:lnTo>
                    <a:pt x="385305" y="481482"/>
                  </a:lnTo>
                  <a:lnTo>
                    <a:pt x="224269" y="481482"/>
                  </a:lnTo>
                  <a:lnTo>
                    <a:pt x="236829" y="446811"/>
                  </a:lnTo>
                  <a:lnTo>
                    <a:pt x="372757" y="446811"/>
                  </a:lnTo>
                  <a:lnTo>
                    <a:pt x="385305" y="481482"/>
                  </a:lnTo>
                  <a:lnTo>
                    <a:pt x="385305" y="418198"/>
                  </a:lnTo>
                  <a:lnTo>
                    <a:pt x="378929" y="400596"/>
                  </a:lnTo>
                  <a:lnTo>
                    <a:pt x="376161" y="392950"/>
                  </a:lnTo>
                  <a:lnTo>
                    <a:pt x="369976" y="375881"/>
                  </a:lnTo>
                  <a:lnTo>
                    <a:pt x="369976" y="439178"/>
                  </a:lnTo>
                  <a:lnTo>
                    <a:pt x="239598" y="439178"/>
                  </a:lnTo>
                  <a:lnTo>
                    <a:pt x="253568" y="400596"/>
                  </a:lnTo>
                  <a:lnTo>
                    <a:pt x="355993" y="400596"/>
                  </a:lnTo>
                  <a:lnTo>
                    <a:pt x="369976" y="439178"/>
                  </a:lnTo>
                  <a:lnTo>
                    <a:pt x="369976" y="375881"/>
                  </a:lnTo>
                  <a:lnTo>
                    <a:pt x="362191" y="354380"/>
                  </a:lnTo>
                  <a:lnTo>
                    <a:pt x="359422" y="346760"/>
                  </a:lnTo>
                  <a:lnTo>
                    <a:pt x="353250" y="329717"/>
                  </a:lnTo>
                  <a:lnTo>
                    <a:pt x="353250" y="392950"/>
                  </a:lnTo>
                  <a:lnTo>
                    <a:pt x="256336" y="392950"/>
                  </a:lnTo>
                  <a:lnTo>
                    <a:pt x="270306" y="354380"/>
                  </a:lnTo>
                  <a:lnTo>
                    <a:pt x="339280" y="354380"/>
                  </a:lnTo>
                  <a:lnTo>
                    <a:pt x="353250" y="392950"/>
                  </a:lnTo>
                  <a:lnTo>
                    <a:pt x="353250" y="329717"/>
                  </a:lnTo>
                  <a:lnTo>
                    <a:pt x="345452" y="308178"/>
                  </a:lnTo>
                  <a:lnTo>
                    <a:pt x="342684" y="300545"/>
                  </a:lnTo>
                  <a:lnTo>
                    <a:pt x="336499" y="283476"/>
                  </a:lnTo>
                  <a:lnTo>
                    <a:pt x="336499" y="346760"/>
                  </a:lnTo>
                  <a:lnTo>
                    <a:pt x="273075" y="346760"/>
                  </a:lnTo>
                  <a:lnTo>
                    <a:pt x="287058" y="308178"/>
                  </a:lnTo>
                  <a:lnTo>
                    <a:pt x="322529" y="308178"/>
                  </a:lnTo>
                  <a:lnTo>
                    <a:pt x="336499" y="346760"/>
                  </a:lnTo>
                  <a:lnTo>
                    <a:pt x="336499" y="283476"/>
                  </a:lnTo>
                  <a:lnTo>
                    <a:pt x="327698" y="259181"/>
                  </a:lnTo>
                  <a:lnTo>
                    <a:pt x="322110" y="243751"/>
                  </a:lnTo>
                  <a:lnTo>
                    <a:pt x="329222" y="238340"/>
                  </a:lnTo>
                  <a:lnTo>
                    <a:pt x="334733" y="231292"/>
                  </a:lnTo>
                  <a:lnTo>
                    <a:pt x="338277" y="222961"/>
                  </a:lnTo>
                  <a:lnTo>
                    <a:pt x="339534" y="213677"/>
                  </a:lnTo>
                  <a:lnTo>
                    <a:pt x="336804" y="200152"/>
                  </a:lnTo>
                  <a:lnTo>
                    <a:pt x="329361" y="189115"/>
                  </a:lnTo>
                  <a:lnTo>
                    <a:pt x="319773" y="182651"/>
                  </a:lnTo>
                  <a:lnTo>
                    <a:pt x="319773" y="300545"/>
                  </a:lnTo>
                  <a:lnTo>
                    <a:pt x="289814" y="300545"/>
                  </a:lnTo>
                  <a:lnTo>
                    <a:pt x="304774" y="259181"/>
                  </a:lnTo>
                  <a:lnTo>
                    <a:pt x="319773" y="300545"/>
                  </a:lnTo>
                  <a:lnTo>
                    <a:pt x="319773" y="182651"/>
                  </a:lnTo>
                  <a:lnTo>
                    <a:pt x="318312" y="181660"/>
                  </a:lnTo>
                  <a:lnTo>
                    <a:pt x="304774" y="178930"/>
                  </a:lnTo>
                  <a:lnTo>
                    <a:pt x="291261" y="181660"/>
                  </a:lnTo>
                  <a:lnTo>
                    <a:pt x="280225" y="189115"/>
                  </a:lnTo>
                  <a:lnTo>
                    <a:pt x="272783" y="200152"/>
                  </a:lnTo>
                  <a:lnTo>
                    <a:pt x="270052" y="213677"/>
                  </a:lnTo>
                  <a:lnTo>
                    <a:pt x="271310" y="222961"/>
                  </a:lnTo>
                  <a:lnTo>
                    <a:pt x="274853" y="231292"/>
                  </a:lnTo>
                  <a:lnTo>
                    <a:pt x="280352" y="238340"/>
                  </a:lnTo>
                  <a:lnTo>
                    <a:pt x="287464" y="243751"/>
                  </a:lnTo>
                  <a:lnTo>
                    <a:pt x="193535" y="503034"/>
                  </a:lnTo>
                  <a:lnTo>
                    <a:pt x="416039" y="503034"/>
                  </a:lnTo>
                  <a:close/>
                </a:path>
                <a:path w="611504" h="610870">
                  <a:moveTo>
                    <a:pt x="445312" y="214947"/>
                  </a:moveTo>
                  <a:lnTo>
                    <a:pt x="432168" y="156527"/>
                  </a:lnTo>
                  <a:lnTo>
                    <a:pt x="395071" y="109461"/>
                  </a:lnTo>
                  <a:lnTo>
                    <a:pt x="390296" y="105587"/>
                  </a:lnTo>
                  <a:lnTo>
                    <a:pt x="383311" y="106324"/>
                  </a:lnTo>
                  <a:lnTo>
                    <a:pt x="379412" y="111074"/>
                  </a:lnTo>
                  <a:lnTo>
                    <a:pt x="375551" y="115849"/>
                  </a:lnTo>
                  <a:lnTo>
                    <a:pt x="376288" y="122847"/>
                  </a:lnTo>
                  <a:lnTo>
                    <a:pt x="381038" y="126733"/>
                  </a:lnTo>
                  <a:lnTo>
                    <a:pt x="398868" y="144843"/>
                  </a:lnTo>
                  <a:lnTo>
                    <a:pt x="412064" y="166090"/>
                  </a:lnTo>
                  <a:lnTo>
                    <a:pt x="420243" y="189699"/>
                  </a:lnTo>
                  <a:lnTo>
                    <a:pt x="423062" y="214947"/>
                  </a:lnTo>
                  <a:lnTo>
                    <a:pt x="420090" y="240931"/>
                  </a:lnTo>
                  <a:lnTo>
                    <a:pt x="397459" y="286854"/>
                  </a:lnTo>
                  <a:lnTo>
                    <a:pt x="373722" y="308864"/>
                  </a:lnTo>
                  <a:lnTo>
                    <a:pt x="372795" y="315836"/>
                  </a:lnTo>
                  <a:lnTo>
                    <a:pt x="376555" y="320700"/>
                  </a:lnTo>
                  <a:lnTo>
                    <a:pt x="378739" y="323570"/>
                  </a:lnTo>
                  <a:lnTo>
                    <a:pt x="382028" y="325056"/>
                  </a:lnTo>
                  <a:lnTo>
                    <a:pt x="387743" y="325056"/>
                  </a:lnTo>
                  <a:lnTo>
                    <a:pt x="390131" y="324307"/>
                  </a:lnTo>
                  <a:lnTo>
                    <a:pt x="392137" y="322757"/>
                  </a:lnTo>
                  <a:lnTo>
                    <a:pt x="414705" y="300939"/>
                  </a:lnTo>
                  <a:lnTo>
                    <a:pt x="431393" y="275069"/>
                  </a:lnTo>
                  <a:lnTo>
                    <a:pt x="441756" y="246087"/>
                  </a:lnTo>
                  <a:lnTo>
                    <a:pt x="445312" y="214947"/>
                  </a:lnTo>
                  <a:close/>
                </a:path>
                <a:path w="611504" h="610870">
                  <a:moveTo>
                    <a:pt x="611390" y="305003"/>
                  </a:moveTo>
                  <a:lnTo>
                    <a:pt x="607695" y="257390"/>
                  </a:lnTo>
                  <a:lnTo>
                    <a:pt x="597331" y="213461"/>
                  </a:lnTo>
                  <a:lnTo>
                    <a:pt x="597331" y="305003"/>
                  </a:lnTo>
                  <a:lnTo>
                    <a:pt x="593509" y="352310"/>
                  </a:lnTo>
                  <a:lnTo>
                    <a:pt x="582460" y="397179"/>
                  </a:lnTo>
                  <a:lnTo>
                    <a:pt x="564781" y="439026"/>
                  </a:lnTo>
                  <a:lnTo>
                    <a:pt x="541058" y="477227"/>
                  </a:lnTo>
                  <a:lnTo>
                    <a:pt x="511911" y="511213"/>
                  </a:lnTo>
                  <a:lnTo>
                    <a:pt x="477913" y="540372"/>
                  </a:lnTo>
                  <a:lnTo>
                    <a:pt x="439699" y="564083"/>
                  </a:lnTo>
                  <a:lnTo>
                    <a:pt x="397865" y="581774"/>
                  </a:lnTo>
                  <a:lnTo>
                    <a:pt x="352996" y="592823"/>
                  </a:lnTo>
                  <a:lnTo>
                    <a:pt x="305689" y="596633"/>
                  </a:lnTo>
                  <a:lnTo>
                    <a:pt x="258368" y="592823"/>
                  </a:lnTo>
                  <a:lnTo>
                    <a:pt x="213499" y="581774"/>
                  </a:lnTo>
                  <a:lnTo>
                    <a:pt x="171678" y="564083"/>
                  </a:lnTo>
                  <a:lnTo>
                    <a:pt x="133464" y="540372"/>
                  </a:lnTo>
                  <a:lnTo>
                    <a:pt x="99491" y="511213"/>
                  </a:lnTo>
                  <a:lnTo>
                    <a:pt x="70319" y="477227"/>
                  </a:lnTo>
                  <a:lnTo>
                    <a:pt x="46596" y="439026"/>
                  </a:lnTo>
                  <a:lnTo>
                    <a:pt x="28917" y="397179"/>
                  </a:lnTo>
                  <a:lnTo>
                    <a:pt x="17868" y="352310"/>
                  </a:lnTo>
                  <a:lnTo>
                    <a:pt x="14058" y="305003"/>
                  </a:lnTo>
                  <a:lnTo>
                    <a:pt x="17868" y="257695"/>
                  </a:lnTo>
                  <a:lnTo>
                    <a:pt x="28917" y="212826"/>
                  </a:lnTo>
                  <a:lnTo>
                    <a:pt x="46596" y="170992"/>
                  </a:lnTo>
                  <a:lnTo>
                    <a:pt x="70319" y="132778"/>
                  </a:lnTo>
                  <a:lnTo>
                    <a:pt x="99491" y="98793"/>
                  </a:lnTo>
                  <a:lnTo>
                    <a:pt x="133464" y="69646"/>
                  </a:lnTo>
                  <a:lnTo>
                    <a:pt x="171678" y="45923"/>
                  </a:lnTo>
                  <a:lnTo>
                    <a:pt x="213499" y="28244"/>
                  </a:lnTo>
                  <a:lnTo>
                    <a:pt x="258368" y="17195"/>
                  </a:lnTo>
                  <a:lnTo>
                    <a:pt x="305689" y="13373"/>
                  </a:lnTo>
                  <a:lnTo>
                    <a:pt x="352996" y="17195"/>
                  </a:lnTo>
                  <a:lnTo>
                    <a:pt x="397865" y="28244"/>
                  </a:lnTo>
                  <a:lnTo>
                    <a:pt x="439699" y="45923"/>
                  </a:lnTo>
                  <a:lnTo>
                    <a:pt x="477913" y="69646"/>
                  </a:lnTo>
                  <a:lnTo>
                    <a:pt x="511911" y="98793"/>
                  </a:lnTo>
                  <a:lnTo>
                    <a:pt x="541058" y="132778"/>
                  </a:lnTo>
                  <a:lnTo>
                    <a:pt x="564781" y="170992"/>
                  </a:lnTo>
                  <a:lnTo>
                    <a:pt x="582460" y="212826"/>
                  </a:lnTo>
                  <a:lnTo>
                    <a:pt x="593509" y="257695"/>
                  </a:lnTo>
                  <a:lnTo>
                    <a:pt x="597331" y="305003"/>
                  </a:lnTo>
                  <a:lnTo>
                    <a:pt x="597331" y="213461"/>
                  </a:lnTo>
                  <a:lnTo>
                    <a:pt x="579882" y="169684"/>
                  </a:lnTo>
                  <a:lnTo>
                    <a:pt x="556856" y="130708"/>
                  </a:lnTo>
                  <a:lnTo>
                    <a:pt x="528497" y="95719"/>
                  </a:lnTo>
                  <a:lnTo>
                    <a:pt x="495363" y="65265"/>
                  </a:lnTo>
                  <a:lnTo>
                    <a:pt x="458000" y="39916"/>
                  </a:lnTo>
                  <a:lnTo>
                    <a:pt x="416966" y="20218"/>
                  </a:lnTo>
                  <a:lnTo>
                    <a:pt x="372821" y="6731"/>
                  </a:lnTo>
                  <a:lnTo>
                    <a:pt x="326123" y="0"/>
                  </a:lnTo>
                  <a:lnTo>
                    <a:pt x="285254" y="0"/>
                  </a:lnTo>
                  <a:lnTo>
                    <a:pt x="238556" y="6731"/>
                  </a:lnTo>
                  <a:lnTo>
                    <a:pt x="194411" y="20218"/>
                  </a:lnTo>
                  <a:lnTo>
                    <a:pt x="153390" y="39916"/>
                  </a:lnTo>
                  <a:lnTo>
                    <a:pt x="116027" y="65265"/>
                  </a:lnTo>
                  <a:lnTo>
                    <a:pt x="82892" y="95719"/>
                  </a:lnTo>
                  <a:lnTo>
                    <a:pt x="54533" y="130708"/>
                  </a:lnTo>
                  <a:lnTo>
                    <a:pt x="31508" y="169684"/>
                  </a:lnTo>
                  <a:lnTo>
                    <a:pt x="14376" y="212102"/>
                  </a:lnTo>
                  <a:lnTo>
                    <a:pt x="3683" y="257390"/>
                  </a:lnTo>
                  <a:lnTo>
                    <a:pt x="0" y="305003"/>
                  </a:lnTo>
                  <a:lnTo>
                    <a:pt x="4000" y="354596"/>
                  </a:lnTo>
                  <a:lnTo>
                    <a:pt x="15582" y="401624"/>
                  </a:lnTo>
                  <a:lnTo>
                    <a:pt x="34112" y="445490"/>
                  </a:lnTo>
                  <a:lnTo>
                    <a:pt x="58978" y="485546"/>
                  </a:lnTo>
                  <a:lnTo>
                    <a:pt x="89535" y="521169"/>
                  </a:lnTo>
                  <a:lnTo>
                    <a:pt x="125145" y="551726"/>
                  </a:lnTo>
                  <a:lnTo>
                    <a:pt x="165201" y="576580"/>
                  </a:lnTo>
                  <a:lnTo>
                    <a:pt x="209054" y="595122"/>
                  </a:lnTo>
                  <a:lnTo>
                    <a:pt x="256095" y="606704"/>
                  </a:lnTo>
                  <a:lnTo>
                    <a:pt x="305689" y="610704"/>
                  </a:lnTo>
                  <a:lnTo>
                    <a:pt x="355269" y="606704"/>
                  </a:lnTo>
                  <a:lnTo>
                    <a:pt x="396163" y="596633"/>
                  </a:lnTo>
                  <a:lnTo>
                    <a:pt x="402310" y="595122"/>
                  </a:lnTo>
                  <a:lnTo>
                    <a:pt x="446176" y="576580"/>
                  </a:lnTo>
                  <a:lnTo>
                    <a:pt x="486232" y="551726"/>
                  </a:lnTo>
                  <a:lnTo>
                    <a:pt x="521855" y="521169"/>
                  </a:lnTo>
                  <a:lnTo>
                    <a:pt x="552399" y="485546"/>
                  </a:lnTo>
                  <a:lnTo>
                    <a:pt x="577265" y="445490"/>
                  </a:lnTo>
                  <a:lnTo>
                    <a:pt x="595795" y="401624"/>
                  </a:lnTo>
                  <a:lnTo>
                    <a:pt x="607377" y="354596"/>
                  </a:lnTo>
                  <a:lnTo>
                    <a:pt x="611390" y="305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" name="object 3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15230" y="542048"/>
            <a:ext cx="1521904" cy="7927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1482" y="30870"/>
            <a:ext cx="7777480" cy="1778000"/>
            <a:chOff x="-1482" y="30870"/>
            <a:chExt cx="7777480" cy="1778000"/>
          </a:xfrm>
        </p:grpSpPr>
        <p:sp>
          <p:nvSpPr>
            <p:cNvPr id="3" name="object 3" descr=""/>
            <p:cNvSpPr/>
            <p:nvPr/>
          </p:nvSpPr>
          <p:spPr>
            <a:xfrm>
              <a:off x="-1482" y="30871"/>
              <a:ext cx="7777480" cy="1778000"/>
            </a:xfrm>
            <a:custGeom>
              <a:avLst/>
              <a:gdLst/>
              <a:ahLst/>
              <a:cxnLst/>
              <a:rect l="l" t="t" r="r" b="b"/>
              <a:pathLst>
                <a:path w="7777480" h="1778000">
                  <a:moveTo>
                    <a:pt x="7777016" y="0"/>
                  </a:moveTo>
                  <a:lnTo>
                    <a:pt x="1949" y="0"/>
                  </a:lnTo>
                  <a:lnTo>
                    <a:pt x="1022" y="1046746"/>
                  </a:lnTo>
                  <a:lnTo>
                    <a:pt x="0" y="1047142"/>
                  </a:lnTo>
                  <a:lnTo>
                    <a:pt x="86982" y="1039834"/>
                  </a:lnTo>
                  <a:lnTo>
                    <a:pt x="160489" y="1035225"/>
                  </a:lnTo>
                  <a:lnTo>
                    <a:pt x="236423" y="1031724"/>
                  </a:lnTo>
                  <a:lnTo>
                    <a:pt x="303682" y="1029495"/>
                  </a:lnTo>
                  <a:lnTo>
                    <a:pt x="380004" y="1027810"/>
                  </a:lnTo>
                  <a:lnTo>
                    <a:pt x="465594" y="1026856"/>
                  </a:lnTo>
                  <a:lnTo>
                    <a:pt x="560656" y="1026816"/>
                  </a:lnTo>
                  <a:lnTo>
                    <a:pt x="665394" y="1027875"/>
                  </a:lnTo>
                  <a:lnTo>
                    <a:pt x="740696" y="1029283"/>
                  </a:lnTo>
                  <a:lnTo>
                    <a:pt x="820450" y="1031317"/>
                  </a:lnTo>
                  <a:lnTo>
                    <a:pt x="904716" y="1034031"/>
                  </a:lnTo>
                  <a:lnTo>
                    <a:pt x="993556" y="1037479"/>
                  </a:lnTo>
                  <a:lnTo>
                    <a:pt x="1087029" y="1041718"/>
                  </a:lnTo>
                  <a:lnTo>
                    <a:pt x="1185195" y="1046800"/>
                  </a:lnTo>
                  <a:lnTo>
                    <a:pt x="1288117" y="1052782"/>
                  </a:lnTo>
                  <a:lnTo>
                    <a:pt x="1395854" y="1059718"/>
                  </a:lnTo>
                  <a:lnTo>
                    <a:pt x="1508466" y="1067662"/>
                  </a:lnTo>
                  <a:lnTo>
                    <a:pt x="1626015" y="1076670"/>
                  </a:lnTo>
                  <a:lnTo>
                    <a:pt x="1748560" y="1086796"/>
                  </a:lnTo>
                  <a:lnTo>
                    <a:pt x="1876163" y="1098095"/>
                  </a:lnTo>
                  <a:lnTo>
                    <a:pt x="2008883" y="1110621"/>
                  </a:lnTo>
                  <a:lnTo>
                    <a:pt x="2146782" y="1124430"/>
                  </a:lnTo>
                  <a:lnTo>
                    <a:pt x="2289920" y="1139576"/>
                  </a:lnTo>
                  <a:lnTo>
                    <a:pt x="2438357" y="1156114"/>
                  </a:lnTo>
                  <a:lnTo>
                    <a:pt x="2592155" y="1174098"/>
                  </a:lnTo>
                  <a:lnTo>
                    <a:pt x="2751373" y="1193584"/>
                  </a:lnTo>
                  <a:lnTo>
                    <a:pt x="2916072" y="1214626"/>
                  </a:lnTo>
                  <a:lnTo>
                    <a:pt x="3086312" y="1237279"/>
                  </a:lnTo>
                  <a:lnTo>
                    <a:pt x="3262155" y="1261597"/>
                  </a:lnTo>
                  <a:lnTo>
                    <a:pt x="3443660" y="1287635"/>
                  </a:lnTo>
                  <a:lnTo>
                    <a:pt x="3630889" y="1315449"/>
                  </a:lnTo>
                  <a:lnTo>
                    <a:pt x="3823902" y="1345093"/>
                  </a:lnTo>
                  <a:lnTo>
                    <a:pt x="4022759" y="1376621"/>
                  </a:lnTo>
                  <a:lnTo>
                    <a:pt x="4227520" y="1410088"/>
                  </a:lnTo>
                  <a:lnTo>
                    <a:pt x="4438247" y="1445549"/>
                  </a:lnTo>
                  <a:lnTo>
                    <a:pt x="4655001" y="1483060"/>
                  </a:lnTo>
                  <a:lnTo>
                    <a:pt x="4765656" y="1502600"/>
                  </a:lnTo>
                  <a:lnTo>
                    <a:pt x="5694890" y="1687110"/>
                  </a:lnTo>
                  <a:lnTo>
                    <a:pt x="6318223" y="1771813"/>
                  </a:lnTo>
                  <a:lnTo>
                    <a:pt x="6917884" y="1777590"/>
                  </a:lnTo>
                  <a:lnTo>
                    <a:pt x="7776102" y="1725320"/>
                  </a:lnTo>
                  <a:lnTo>
                    <a:pt x="7777016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-459" y="30870"/>
              <a:ext cx="7776209" cy="1663700"/>
            </a:xfrm>
            <a:custGeom>
              <a:avLst/>
              <a:gdLst/>
              <a:ahLst/>
              <a:cxnLst/>
              <a:rect l="l" t="t" r="r" b="b"/>
              <a:pathLst>
                <a:path w="7776209" h="1663700">
                  <a:moveTo>
                    <a:pt x="7775994" y="0"/>
                  </a:moveTo>
                  <a:lnTo>
                    <a:pt x="927" y="0"/>
                  </a:lnTo>
                  <a:lnTo>
                    <a:pt x="0" y="939926"/>
                  </a:lnTo>
                  <a:lnTo>
                    <a:pt x="808127" y="859837"/>
                  </a:lnTo>
                  <a:lnTo>
                    <a:pt x="1569888" y="879374"/>
                  </a:lnTo>
                  <a:lnTo>
                    <a:pt x="2728426" y="1040152"/>
                  </a:lnTo>
                  <a:lnTo>
                    <a:pt x="4726889" y="1383779"/>
                  </a:lnTo>
                  <a:lnTo>
                    <a:pt x="5677944" y="1569182"/>
                  </a:lnTo>
                  <a:lnTo>
                    <a:pt x="6312482" y="1655087"/>
                  </a:lnTo>
                  <a:lnTo>
                    <a:pt x="6916271" y="1663191"/>
                  </a:lnTo>
                  <a:lnTo>
                    <a:pt x="7775079" y="1615186"/>
                  </a:lnTo>
                  <a:lnTo>
                    <a:pt x="7775994" y="0"/>
                  </a:lnTo>
                  <a:close/>
                </a:path>
              </a:pathLst>
            </a:custGeom>
            <a:solidFill>
              <a:srgbClr val="2384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pc="-20"/>
              <a:t>A920Pro</a:t>
            </a:r>
          </a:p>
          <a:p>
            <a:pPr marL="12700" marR="627380">
              <a:lnSpc>
                <a:spcPct val="100000"/>
              </a:lnSpc>
              <a:spcBef>
                <a:spcPts val="215"/>
              </a:spcBef>
            </a:pPr>
            <a:r>
              <a:rPr dirty="0" sz="1400" spc="-55"/>
              <a:t>Android </a:t>
            </a:r>
            <a:r>
              <a:rPr dirty="0" sz="1400" spc="-10"/>
              <a:t>Mobile</a:t>
            </a:r>
            <a:endParaRPr sz="1400"/>
          </a:p>
        </p:txBody>
      </p:sp>
      <p:sp>
        <p:nvSpPr>
          <p:cNvPr id="6" name="object 6" descr=""/>
          <p:cNvSpPr txBox="1"/>
          <p:nvPr/>
        </p:nvSpPr>
        <p:spPr>
          <a:xfrm>
            <a:off x="667109" y="1603861"/>
            <a:ext cx="19608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0" b="1">
                <a:solidFill>
                  <a:srgbClr val="2384C6"/>
                </a:solidFill>
                <a:latin typeface="Century Gothic"/>
                <a:cs typeface="Century Gothic"/>
              </a:rPr>
              <a:t>SPECIFICATIONS</a:t>
            </a:r>
            <a:endParaRPr sz="2000">
              <a:latin typeface="Century Gothic"/>
              <a:cs typeface="Century Gothic"/>
            </a:endParaRPr>
          </a:p>
        </p:txBody>
      </p: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734790" y="2074137"/>
          <a:ext cx="6395720" cy="597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7680"/>
                <a:gridCol w="4561205"/>
              </a:tblGrid>
              <a:tr h="23177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00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Operating</a:t>
                      </a:r>
                      <a:r>
                        <a:rPr dirty="0" sz="1000" spc="9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PayDroid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Powered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by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Android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10.0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(PCI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6)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or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Android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8.1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(PCI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5)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3683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5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Processor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ARM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Cortex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A53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Quad-Core,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1.4GHz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Secure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Processor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858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4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Memory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 marR="664210">
                        <a:lnSpc>
                          <a:spcPts val="900"/>
                        </a:lnSpc>
                        <a:spcBef>
                          <a:spcPts val="17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8GB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eMMC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Flash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1GB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DDR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RAM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Optional: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16GB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eMMC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Flash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2GB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DDR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RAM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Extended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microSD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Card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Slot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Up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to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128GB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2159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6543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Card</a:t>
                      </a:r>
                      <a:r>
                        <a:rPr dirty="0" sz="1000" spc="8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Readers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Chip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&amp;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PIN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Magnetic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Stripe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88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6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Cameras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 marR="534670">
                        <a:lnSpc>
                          <a:spcPts val="869"/>
                        </a:lnSpc>
                        <a:spcBef>
                          <a:spcPts val="200"/>
                        </a:spcBef>
                      </a:pP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5MP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Front-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Facing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Camera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8MP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Rear-Facing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Camera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Top-Side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Barcode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Scanner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Optional:</a:t>
                      </a:r>
                      <a:r>
                        <a:rPr dirty="0" sz="800" spc="2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Higher</a:t>
                      </a:r>
                      <a:r>
                        <a:rPr dirty="0" sz="800" spc="2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Quality</a:t>
                      </a:r>
                      <a:r>
                        <a:rPr dirty="0" sz="800" spc="204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Barcode</a:t>
                      </a:r>
                      <a:r>
                        <a:rPr dirty="0" sz="800" spc="2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Scanner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2540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Displays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ts val="930"/>
                        </a:lnSpc>
                        <a:spcBef>
                          <a:spcPts val="275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5.5''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IPS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HD+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720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1440</a:t>
                      </a:r>
                      <a:r>
                        <a:rPr dirty="0" sz="800" spc="1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Pixels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ts val="930"/>
                        </a:lnSpc>
                      </a:pP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Multi-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Point</a:t>
                      </a:r>
                      <a:r>
                        <a:rPr dirty="0" sz="800" spc="1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Capacitive</a:t>
                      </a:r>
                      <a:r>
                        <a:rPr dirty="0" sz="800" spc="1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Touch</a:t>
                      </a:r>
                      <a:r>
                        <a:rPr dirty="0" sz="800" spc="1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Screen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34925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304165">
                <a:tc>
                  <a:txBody>
                    <a:bodyPr/>
                    <a:lstStyle/>
                    <a:p>
                      <a:pPr marL="481330">
                        <a:lnSpc>
                          <a:spcPts val="1045"/>
                        </a:lnSpc>
                      </a:pPr>
                      <a:r>
                        <a:rPr dirty="0" sz="100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Comms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481330">
                        <a:lnSpc>
                          <a:spcPts val="1100"/>
                        </a:lnSpc>
                      </a:pP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Configurations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4G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WiFi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2.4GHz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Bluetooth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Optional: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4G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WiFi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5GHz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Bluetooth</a:t>
                      </a:r>
                      <a:r>
                        <a:rPr dirty="0" sz="800" spc="1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5.0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B="0" marT="1651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000" spc="4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Battery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5150mAh</a:t>
                      </a:r>
                      <a:r>
                        <a:rPr dirty="0" sz="800" spc="10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3.7V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080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1050" spc="4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Printer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2667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40</a:t>
                      </a:r>
                      <a:r>
                        <a:rPr dirty="0" sz="800" spc="7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lines/sec</a:t>
                      </a:r>
                      <a:r>
                        <a:rPr dirty="0" sz="800" spc="8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Paper</a:t>
                      </a:r>
                      <a:r>
                        <a:rPr dirty="0" sz="800" spc="8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Roll</a:t>
                      </a:r>
                      <a:r>
                        <a:rPr dirty="0" sz="800" spc="8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Outer</a:t>
                      </a:r>
                      <a:r>
                        <a:rPr dirty="0" sz="800" spc="7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Diameter:</a:t>
                      </a:r>
                      <a:r>
                        <a:rPr dirty="0" sz="800" spc="8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40mm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953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00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SIM</a:t>
                      </a:r>
                      <a:r>
                        <a:rPr dirty="0" sz="100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00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SAM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683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Micro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SIM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2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SAM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Micro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SIM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SIM</a:t>
                      </a:r>
                      <a:r>
                        <a:rPr dirty="0" sz="800" spc="7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SAM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699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066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Positioning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8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GPS</a:t>
                      </a:r>
                      <a:r>
                        <a:rPr dirty="0" sz="850" spc="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5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GLONASS</a:t>
                      </a:r>
                      <a:r>
                        <a:rPr dirty="0" sz="850" spc="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5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5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BEIDOU</a:t>
                      </a:r>
                      <a:endParaRPr sz="850">
                        <a:latin typeface="Gill Sans MT"/>
                        <a:cs typeface="Gill Sans MT"/>
                      </a:endParaRPr>
                    </a:p>
                  </a:txBody>
                  <a:tcPr marL="0" marR="0" marB="0" marT="5461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000" spc="5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Keys</a:t>
                      </a:r>
                      <a:r>
                        <a:rPr dirty="0" sz="1000" spc="3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000" spc="3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Buttons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Keys: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Power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ON/OFF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Volume+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Volume-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Quick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Scan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Key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88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050" spc="6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Audio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36195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Buzzer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Speaker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Microphone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244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4637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1050" spc="5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Ports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Type-C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OTG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6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PIN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POGO</a:t>
                      </a:r>
                      <a:r>
                        <a:rPr dirty="0" sz="800" spc="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PIN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7785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55904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Adapter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Input:</a:t>
                      </a:r>
                      <a:r>
                        <a:rPr dirty="0" sz="800" spc="1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100-240V</a:t>
                      </a:r>
                      <a:r>
                        <a:rPr dirty="0" sz="800" spc="1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AC,</a:t>
                      </a:r>
                      <a:r>
                        <a:rPr dirty="0" sz="800" spc="1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50Hz/60Hz</a:t>
                      </a:r>
                      <a:r>
                        <a:rPr dirty="0" sz="800" spc="1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Output:</a:t>
                      </a:r>
                      <a:r>
                        <a:rPr dirty="0" sz="800" spc="1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5.0V</a:t>
                      </a:r>
                      <a:r>
                        <a:rPr dirty="0" sz="800" spc="1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DC,</a:t>
                      </a:r>
                      <a:r>
                        <a:rPr dirty="0" sz="800" spc="1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2.0A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350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26162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000" spc="5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Physical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2705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178.3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78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54.2mm,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390g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I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ncluding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B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attery)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5405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44830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dirty="0" sz="1000" spc="5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Environmental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2700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-10°C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50°C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(14°F</a:t>
                      </a:r>
                      <a:r>
                        <a:rPr dirty="0" sz="800" spc="1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122°F)</a:t>
                      </a:r>
                      <a:r>
                        <a:rPr dirty="0" sz="800" spc="1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Operating</a:t>
                      </a:r>
                      <a:r>
                        <a:rPr dirty="0" sz="800" spc="1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Temperature,</a:t>
                      </a:r>
                      <a:r>
                        <a:rPr dirty="0" sz="800" spc="1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Non-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Charging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9070" marR="2105025">
                        <a:lnSpc>
                          <a:spcPct val="104200"/>
                        </a:lnSpc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-20°C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70°C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(-4°F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158°F)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Storage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Temperature 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5%</a:t>
                      </a:r>
                      <a:r>
                        <a:rPr dirty="0" sz="800" spc="114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95%</a:t>
                      </a:r>
                      <a:r>
                        <a:rPr dirty="0" sz="800" spc="114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Relative</a:t>
                      </a:r>
                      <a:r>
                        <a:rPr dirty="0" sz="800" spc="1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Humidity,</a:t>
                      </a:r>
                      <a:r>
                        <a:rPr dirty="0" sz="800" spc="114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Non-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Condensing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3429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813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5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Accessories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0033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 marR="698500" indent="-635">
                        <a:lnSpc>
                          <a:spcPct val="103000"/>
                        </a:lnSpc>
                        <a:spcBef>
                          <a:spcPts val="525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L920Pro-BC: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Charging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Base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Power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Port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(Type-C)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182.8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84.5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9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44.7mm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L920Pro-BE: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Charging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Wireless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WiFi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5GHz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Bluetooth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5.0</a:t>
                      </a:r>
                      <a:r>
                        <a:rPr dirty="0" sz="800" spc="7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RS232</a:t>
                      </a:r>
                      <a:r>
                        <a:rPr dirty="0" sz="800" spc="9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(RJ45)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1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Ethernet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(RJ45)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Power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Port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(Type-C)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Type-C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(Device)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USB(Host)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182.8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84.5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44.7mm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6675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  <a:tr h="676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81330">
                        <a:lnSpc>
                          <a:spcPct val="100000"/>
                        </a:lnSpc>
                      </a:pPr>
                      <a:r>
                        <a:rPr dirty="0" sz="1000" spc="45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Certifications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02870">
                    <a:lnR w="9525">
                      <a:solidFill>
                        <a:srgbClr val="7A7577"/>
                      </a:solidFill>
                      <a:prstDash val="solid"/>
                    </a:lnR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173990" marR="90805">
                        <a:lnSpc>
                          <a:spcPct val="107100"/>
                        </a:lnSpc>
                        <a:spcBef>
                          <a:spcPts val="49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PCI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PTS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6.x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(Android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10),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PCI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PTS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5.x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(Android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 spc="-35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8.1)</a:t>
                      </a:r>
                      <a:r>
                        <a:rPr dirty="0" sz="800" spc="40">
                          <a:solidFill>
                            <a:srgbClr val="231F20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SRED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EMV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L1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&amp;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L2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EMV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L1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Visa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payWave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Mastercard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UPI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qUICS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American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Expresspay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Discover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D-PAS</a:t>
                      </a:r>
                      <a:r>
                        <a:rPr dirty="0" sz="800" spc="18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JCB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6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J/Speedy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Interac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Flash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Mastercard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TQM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Common.SECC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UKCC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CE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RoHs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5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ATEX</a:t>
                      </a:r>
                      <a:r>
                        <a:rPr dirty="0" sz="800" spc="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|FCC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algn="just" marL="1739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IC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PTCRB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6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WPC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5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BIS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Anatel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F20"/>
                          </a:solidFill>
                          <a:latin typeface="Gill Sans MT"/>
                          <a:cs typeface="Gill Sans MT"/>
                        </a:rPr>
                        <a:t>ABECS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2230">
                    <a:lnL w="9525">
                      <a:solidFill>
                        <a:srgbClr val="7A7577"/>
                      </a:solidFill>
                      <a:prstDash val="solid"/>
                    </a:lnL>
                    <a:lnT w="9525">
                      <a:solidFill>
                        <a:srgbClr val="7A7577"/>
                      </a:solidFill>
                      <a:prstDash val="solid"/>
                    </a:lnT>
                    <a:lnB w="9525">
                      <a:solidFill>
                        <a:srgbClr val="7A7577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404" y="6379337"/>
            <a:ext cx="182336" cy="17901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215" y="5304109"/>
            <a:ext cx="170357" cy="14054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8395" y="2097480"/>
            <a:ext cx="180000" cy="18000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3395" y="4071635"/>
            <a:ext cx="92999" cy="16199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1395" y="3776884"/>
            <a:ext cx="233999" cy="23399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7491" y="2358411"/>
            <a:ext cx="181330" cy="18381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3395" y="2650410"/>
            <a:ext cx="147000" cy="165000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9395" y="7621021"/>
            <a:ext cx="198000" cy="198000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8395" y="3188397"/>
            <a:ext cx="180000" cy="180000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7402" y="6046889"/>
            <a:ext cx="161992" cy="161993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57395" y="3506360"/>
            <a:ext cx="162000" cy="15000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5372" y="2922258"/>
            <a:ext cx="165442" cy="164769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57397" y="4793507"/>
            <a:ext cx="162001" cy="157982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8387" y="4561555"/>
            <a:ext cx="180009" cy="151231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44732" y="5033107"/>
            <a:ext cx="187324" cy="187324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4488" y="4316349"/>
            <a:ext cx="167810" cy="167812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48395" y="6954677"/>
            <a:ext cx="180000" cy="180000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57395" y="5540261"/>
            <a:ext cx="162000" cy="162000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5901" y="5788139"/>
            <a:ext cx="204978" cy="179870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40232" y="8301482"/>
            <a:ext cx="2052002" cy="1259992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997665" y="8301482"/>
            <a:ext cx="2052002" cy="1259992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871292" y="8301482"/>
            <a:ext cx="2052002" cy="12599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A920Pro_EN_20220922_EMEA</dc:title>
  <dcterms:created xsi:type="dcterms:W3CDTF">2024-03-24T17:37:27Z</dcterms:created>
  <dcterms:modified xsi:type="dcterms:W3CDTF">2024-03-24T17:37:27Z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2022-09-22T00:00:00Z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15.00</vt:lpwstr>
  </property>
</Properties>
</file>