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Default Extension="png" ContentType="image/png"/>
  <Override PartName="/ppt/slides/slide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</p:sldIdLst>
  <p:sldSz cx="7772400" cy="10058400"/>
  <p:notesSz cx="7772400" cy="10058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1" i="0">
                <a:solidFill>
                  <a:schemeClr val="bg1"/>
                </a:solidFill>
                <a:latin typeface="Franklin Gothic Heavy"/>
                <a:cs typeface="Franklin Gothic Heavy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1" i="0">
                <a:solidFill>
                  <a:schemeClr val="bg1"/>
                </a:solidFill>
                <a:latin typeface="Franklin Gothic Heavy"/>
                <a:cs typeface="Franklin Gothic Heavy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1" i="0">
                <a:solidFill>
                  <a:schemeClr val="bg1"/>
                </a:solidFill>
                <a:latin typeface="Franklin Gothic Heavy"/>
                <a:cs typeface="Franklin Gothic Heavy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1" i="0">
                <a:solidFill>
                  <a:schemeClr val="bg1"/>
                </a:solidFill>
                <a:latin typeface="Franklin Gothic Heavy"/>
                <a:cs typeface="Franklin Gothic Heavy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600" y="917153"/>
            <a:ext cx="4516751" cy="11836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1" i="0">
                <a:solidFill>
                  <a:schemeClr val="bg1"/>
                </a:solidFill>
                <a:latin typeface="Franklin Gothic Heavy"/>
                <a:cs typeface="Franklin Gothic Heavy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15919" y="4594859"/>
            <a:ext cx="3799204" cy="39966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3345179"/>
            <a:ext cx="7772400" cy="6713220"/>
            <a:chOff x="0" y="3345179"/>
            <a:chExt cx="7772400" cy="671322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0" y="3345179"/>
              <a:ext cx="7766050" cy="5510187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1276350" y="6435089"/>
              <a:ext cx="2545080" cy="1657350"/>
            </a:xfrm>
            <a:custGeom>
              <a:avLst/>
              <a:gdLst/>
              <a:ahLst/>
              <a:cxnLst/>
              <a:rect l="l" t="t" r="r" b="b"/>
              <a:pathLst>
                <a:path w="2545079" h="1657350">
                  <a:moveTo>
                    <a:pt x="2329180" y="0"/>
                  </a:moveTo>
                  <a:lnTo>
                    <a:pt x="215900" y="0"/>
                  </a:lnTo>
                  <a:lnTo>
                    <a:pt x="166395" y="5701"/>
                  </a:lnTo>
                  <a:lnTo>
                    <a:pt x="120951" y="21943"/>
                  </a:lnTo>
                  <a:lnTo>
                    <a:pt x="80864" y="47430"/>
                  </a:lnTo>
                  <a:lnTo>
                    <a:pt x="47430" y="80864"/>
                  </a:lnTo>
                  <a:lnTo>
                    <a:pt x="21943" y="120951"/>
                  </a:lnTo>
                  <a:lnTo>
                    <a:pt x="5701" y="166395"/>
                  </a:lnTo>
                  <a:lnTo>
                    <a:pt x="0" y="215900"/>
                  </a:lnTo>
                  <a:lnTo>
                    <a:pt x="0" y="1441450"/>
                  </a:lnTo>
                  <a:lnTo>
                    <a:pt x="5701" y="1490954"/>
                  </a:lnTo>
                  <a:lnTo>
                    <a:pt x="21943" y="1536398"/>
                  </a:lnTo>
                  <a:lnTo>
                    <a:pt x="47430" y="1576485"/>
                  </a:lnTo>
                  <a:lnTo>
                    <a:pt x="80864" y="1609919"/>
                  </a:lnTo>
                  <a:lnTo>
                    <a:pt x="120951" y="1635406"/>
                  </a:lnTo>
                  <a:lnTo>
                    <a:pt x="166395" y="1651648"/>
                  </a:lnTo>
                  <a:lnTo>
                    <a:pt x="215900" y="1657350"/>
                  </a:lnTo>
                  <a:lnTo>
                    <a:pt x="2329180" y="1657350"/>
                  </a:lnTo>
                  <a:lnTo>
                    <a:pt x="2378684" y="1651648"/>
                  </a:lnTo>
                  <a:lnTo>
                    <a:pt x="2424128" y="1635406"/>
                  </a:lnTo>
                  <a:lnTo>
                    <a:pt x="2464215" y="1609919"/>
                  </a:lnTo>
                  <a:lnTo>
                    <a:pt x="2497649" y="1576485"/>
                  </a:lnTo>
                  <a:lnTo>
                    <a:pt x="2523136" y="1536398"/>
                  </a:lnTo>
                  <a:lnTo>
                    <a:pt x="2539378" y="1490954"/>
                  </a:lnTo>
                  <a:lnTo>
                    <a:pt x="2545080" y="1441450"/>
                  </a:lnTo>
                  <a:lnTo>
                    <a:pt x="2545080" y="215900"/>
                  </a:lnTo>
                  <a:lnTo>
                    <a:pt x="2539378" y="166395"/>
                  </a:lnTo>
                  <a:lnTo>
                    <a:pt x="2523136" y="120951"/>
                  </a:lnTo>
                  <a:lnTo>
                    <a:pt x="2497649" y="80864"/>
                  </a:lnTo>
                  <a:lnTo>
                    <a:pt x="2464215" y="47430"/>
                  </a:lnTo>
                  <a:lnTo>
                    <a:pt x="2424128" y="21943"/>
                  </a:lnTo>
                  <a:lnTo>
                    <a:pt x="2378684" y="5701"/>
                  </a:lnTo>
                  <a:lnTo>
                    <a:pt x="2329180" y="0"/>
                  </a:lnTo>
                  <a:close/>
                </a:path>
              </a:pathLst>
            </a:custGeom>
            <a:solidFill>
              <a:srgbClr val="FFFFFF">
                <a:alpha val="92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276350" y="6435089"/>
              <a:ext cx="2545080" cy="1657350"/>
            </a:xfrm>
            <a:custGeom>
              <a:avLst/>
              <a:gdLst/>
              <a:ahLst/>
              <a:cxnLst/>
              <a:rect l="l" t="t" r="r" b="b"/>
              <a:pathLst>
                <a:path w="2545079" h="1657350">
                  <a:moveTo>
                    <a:pt x="215900" y="0"/>
                  </a:moveTo>
                  <a:lnTo>
                    <a:pt x="166395" y="5701"/>
                  </a:lnTo>
                  <a:lnTo>
                    <a:pt x="120951" y="21943"/>
                  </a:lnTo>
                  <a:lnTo>
                    <a:pt x="80864" y="47430"/>
                  </a:lnTo>
                  <a:lnTo>
                    <a:pt x="47430" y="80864"/>
                  </a:lnTo>
                  <a:lnTo>
                    <a:pt x="21943" y="120951"/>
                  </a:lnTo>
                  <a:lnTo>
                    <a:pt x="5701" y="166395"/>
                  </a:lnTo>
                  <a:lnTo>
                    <a:pt x="0" y="215900"/>
                  </a:lnTo>
                  <a:lnTo>
                    <a:pt x="0" y="1441450"/>
                  </a:lnTo>
                  <a:lnTo>
                    <a:pt x="5701" y="1490954"/>
                  </a:lnTo>
                  <a:lnTo>
                    <a:pt x="21943" y="1536398"/>
                  </a:lnTo>
                  <a:lnTo>
                    <a:pt x="47430" y="1576485"/>
                  </a:lnTo>
                  <a:lnTo>
                    <a:pt x="80864" y="1609919"/>
                  </a:lnTo>
                  <a:lnTo>
                    <a:pt x="120951" y="1635406"/>
                  </a:lnTo>
                  <a:lnTo>
                    <a:pt x="166395" y="1651648"/>
                  </a:lnTo>
                  <a:lnTo>
                    <a:pt x="215900" y="1657350"/>
                  </a:lnTo>
                  <a:lnTo>
                    <a:pt x="2329180" y="1657350"/>
                  </a:lnTo>
                  <a:lnTo>
                    <a:pt x="2378684" y="1651648"/>
                  </a:lnTo>
                  <a:lnTo>
                    <a:pt x="2424128" y="1635406"/>
                  </a:lnTo>
                  <a:lnTo>
                    <a:pt x="2464215" y="1609919"/>
                  </a:lnTo>
                  <a:lnTo>
                    <a:pt x="2497649" y="1576485"/>
                  </a:lnTo>
                  <a:lnTo>
                    <a:pt x="2523136" y="1536398"/>
                  </a:lnTo>
                  <a:lnTo>
                    <a:pt x="2539378" y="1490954"/>
                  </a:lnTo>
                  <a:lnTo>
                    <a:pt x="2545080" y="1441450"/>
                  </a:lnTo>
                  <a:lnTo>
                    <a:pt x="2545080" y="215900"/>
                  </a:lnTo>
                  <a:lnTo>
                    <a:pt x="2539378" y="166395"/>
                  </a:lnTo>
                  <a:lnTo>
                    <a:pt x="2523136" y="120951"/>
                  </a:lnTo>
                  <a:lnTo>
                    <a:pt x="2497649" y="80864"/>
                  </a:lnTo>
                  <a:lnTo>
                    <a:pt x="2464215" y="47430"/>
                  </a:lnTo>
                  <a:lnTo>
                    <a:pt x="2424128" y="21943"/>
                  </a:lnTo>
                  <a:lnTo>
                    <a:pt x="2378684" y="5701"/>
                  </a:lnTo>
                  <a:lnTo>
                    <a:pt x="2329180" y="0"/>
                  </a:lnTo>
                  <a:lnTo>
                    <a:pt x="215900" y="0"/>
                  </a:lnTo>
                  <a:close/>
                </a:path>
              </a:pathLst>
            </a:custGeom>
            <a:ln w="38100">
              <a:solidFill>
                <a:srgbClr val="F2A71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0" y="8229600"/>
              <a:ext cx="7772400" cy="1828800"/>
            </a:xfrm>
            <a:custGeom>
              <a:avLst/>
              <a:gdLst/>
              <a:ahLst/>
              <a:cxnLst/>
              <a:rect l="l" t="t" r="r" b="b"/>
              <a:pathLst>
                <a:path w="7772400" h="1828800">
                  <a:moveTo>
                    <a:pt x="7772400" y="0"/>
                  </a:moveTo>
                  <a:lnTo>
                    <a:pt x="0" y="0"/>
                  </a:lnTo>
                  <a:lnTo>
                    <a:pt x="0" y="1828800"/>
                  </a:lnTo>
                  <a:lnTo>
                    <a:pt x="7772400" y="1828800"/>
                  </a:lnTo>
                  <a:lnTo>
                    <a:pt x="7772400" y="0"/>
                  </a:lnTo>
                  <a:close/>
                </a:path>
              </a:pathLst>
            </a:custGeom>
            <a:solidFill>
              <a:srgbClr val="ABAD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4380586" y="8453434"/>
              <a:ext cx="660400" cy="660400"/>
            </a:xfrm>
            <a:custGeom>
              <a:avLst/>
              <a:gdLst/>
              <a:ahLst/>
              <a:cxnLst/>
              <a:rect l="l" t="t" r="r" b="b"/>
              <a:pathLst>
                <a:path w="660400" h="660400">
                  <a:moveTo>
                    <a:pt x="330200" y="0"/>
                  </a:moveTo>
                  <a:lnTo>
                    <a:pt x="281406" y="3580"/>
                  </a:lnTo>
                  <a:lnTo>
                    <a:pt x="234835" y="13980"/>
                  </a:lnTo>
                  <a:lnTo>
                    <a:pt x="190998" y="30690"/>
                  </a:lnTo>
                  <a:lnTo>
                    <a:pt x="150404" y="53198"/>
                  </a:lnTo>
                  <a:lnTo>
                    <a:pt x="113566" y="80994"/>
                  </a:lnTo>
                  <a:lnTo>
                    <a:pt x="80994" y="113566"/>
                  </a:lnTo>
                  <a:lnTo>
                    <a:pt x="53198" y="150404"/>
                  </a:lnTo>
                  <a:lnTo>
                    <a:pt x="30690" y="190998"/>
                  </a:lnTo>
                  <a:lnTo>
                    <a:pt x="13980" y="234835"/>
                  </a:lnTo>
                  <a:lnTo>
                    <a:pt x="3580" y="281406"/>
                  </a:lnTo>
                  <a:lnTo>
                    <a:pt x="0" y="330199"/>
                  </a:lnTo>
                  <a:lnTo>
                    <a:pt x="3580" y="378993"/>
                  </a:lnTo>
                  <a:lnTo>
                    <a:pt x="13980" y="425564"/>
                  </a:lnTo>
                  <a:lnTo>
                    <a:pt x="30690" y="469401"/>
                  </a:lnTo>
                  <a:lnTo>
                    <a:pt x="53198" y="509995"/>
                  </a:lnTo>
                  <a:lnTo>
                    <a:pt x="80994" y="546833"/>
                  </a:lnTo>
                  <a:lnTo>
                    <a:pt x="113566" y="579405"/>
                  </a:lnTo>
                  <a:lnTo>
                    <a:pt x="150404" y="607201"/>
                  </a:lnTo>
                  <a:lnTo>
                    <a:pt x="190998" y="629709"/>
                  </a:lnTo>
                  <a:lnTo>
                    <a:pt x="234835" y="646419"/>
                  </a:lnTo>
                  <a:lnTo>
                    <a:pt x="281406" y="656819"/>
                  </a:lnTo>
                  <a:lnTo>
                    <a:pt x="330200" y="660399"/>
                  </a:lnTo>
                  <a:lnTo>
                    <a:pt x="378993" y="656819"/>
                  </a:lnTo>
                  <a:lnTo>
                    <a:pt x="425564" y="646419"/>
                  </a:lnTo>
                  <a:lnTo>
                    <a:pt x="469401" y="629709"/>
                  </a:lnTo>
                  <a:lnTo>
                    <a:pt x="509995" y="607201"/>
                  </a:lnTo>
                  <a:lnTo>
                    <a:pt x="546833" y="579405"/>
                  </a:lnTo>
                  <a:lnTo>
                    <a:pt x="579405" y="546833"/>
                  </a:lnTo>
                  <a:lnTo>
                    <a:pt x="607201" y="509995"/>
                  </a:lnTo>
                  <a:lnTo>
                    <a:pt x="629709" y="469401"/>
                  </a:lnTo>
                  <a:lnTo>
                    <a:pt x="646419" y="425564"/>
                  </a:lnTo>
                  <a:lnTo>
                    <a:pt x="656819" y="378993"/>
                  </a:lnTo>
                  <a:lnTo>
                    <a:pt x="660400" y="330199"/>
                  </a:lnTo>
                  <a:lnTo>
                    <a:pt x="656819" y="281406"/>
                  </a:lnTo>
                  <a:lnTo>
                    <a:pt x="646419" y="234835"/>
                  </a:lnTo>
                  <a:lnTo>
                    <a:pt x="629709" y="190998"/>
                  </a:lnTo>
                  <a:lnTo>
                    <a:pt x="607201" y="150404"/>
                  </a:lnTo>
                  <a:lnTo>
                    <a:pt x="579405" y="113566"/>
                  </a:lnTo>
                  <a:lnTo>
                    <a:pt x="546833" y="80994"/>
                  </a:lnTo>
                  <a:lnTo>
                    <a:pt x="509995" y="53198"/>
                  </a:lnTo>
                  <a:lnTo>
                    <a:pt x="469401" y="30690"/>
                  </a:lnTo>
                  <a:lnTo>
                    <a:pt x="425564" y="13980"/>
                  </a:lnTo>
                  <a:lnTo>
                    <a:pt x="378993" y="3580"/>
                  </a:lnTo>
                  <a:lnTo>
                    <a:pt x="330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84484" y="8554237"/>
              <a:ext cx="452607" cy="452602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4380586" y="8453434"/>
              <a:ext cx="660400" cy="660400"/>
            </a:xfrm>
            <a:custGeom>
              <a:avLst/>
              <a:gdLst/>
              <a:ahLst/>
              <a:cxnLst/>
              <a:rect l="l" t="t" r="r" b="b"/>
              <a:pathLst>
                <a:path w="660400" h="660400">
                  <a:moveTo>
                    <a:pt x="330200" y="660399"/>
                  </a:moveTo>
                  <a:lnTo>
                    <a:pt x="378993" y="656819"/>
                  </a:lnTo>
                  <a:lnTo>
                    <a:pt x="425564" y="646419"/>
                  </a:lnTo>
                  <a:lnTo>
                    <a:pt x="469401" y="629709"/>
                  </a:lnTo>
                  <a:lnTo>
                    <a:pt x="509995" y="607201"/>
                  </a:lnTo>
                  <a:lnTo>
                    <a:pt x="546833" y="579405"/>
                  </a:lnTo>
                  <a:lnTo>
                    <a:pt x="579405" y="546833"/>
                  </a:lnTo>
                  <a:lnTo>
                    <a:pt x="607201" y="509995"/>
                  </a:lnTo>
                  <a:lnTo>
                    <a:pt x="629709" y="469401"/>
                  </a:lnTo>
                  <a:lnTo>
                    <a:pt x="646419" y="425564"/>
                  </a:lnTo>
                  <a:lnTo>
                    <a:pt x="656819" y="378993"/>
                  </a:lnTo>
                  <a:lnTo>
                    <a:pt x="660400" y="330199"/>
                  </a:lnTo>
                  <a:lnTo>
                    <a:pt x="656819" y="281406"/>
                  </a:lnTo>
                  <a:lnTo>
                    <a:pt x="646419" y="234835"/>
                  </a:lnTo>
                  <a:lnTo>
                    <a:pt x="629709" y="190998"/>
                  </a:lnTo>
                  <a:lnTo>
                    <a:pt x="607201" y="150404"/>
                  </a:lnTo>
                  <a:lnTo>
                    <a:pt x="579405" y="113566"/>
                  </a:lnTo>
                  <a:lnTo>
                    <a:pt x="546833" y="80994"/>
                  </a:lnTo>
                  <a:lnTo>
                    <a:pt x="509995" y="53198"/>
                  </a:lnTo>
                  <a:lnTo>
                    <a:pt x="469401" y="30690"/>
                  </a:lnTo>
                  <a:lnTo>
                    <a:pt x="425564" y="13980"/>
                  </a:lnTo>
                  <a:lnTo>
                    <a:pt x="378993" y="3580"/>
                  </a:lnTo>
                  <a:lnTo>
                    <a:pt x="330200" y="0"/>
                  </a:lnTo>
                  <a:lnTo>
                    <a:pt x="281406" y="3580"/>
                  </a:lnTo>
                  <a:lnTo>
                    <a:pt x="234835" y="13980"/>
                  </a:lnTo>
                  <a:lnTo>
                    <a:pt x="190998" y="30690"/>
                  </a:lnTo>
                  <a:lnTo>
                    <a:pt x="150404" y="53198"/>
                  </a:lnTo>
                  <a:lnTo>
                    <a:pt x="113566" y="80994"/>
                  </a:lnTo>
                  <a:lnTo>
                    <a:pt x="80994" y="113566"/>
                  </a:lnTo>
                  <a:lnTo>
                    <a:pt x="53198" y="150404"/>
                  </a:lnTo>
                  <a:lnTo>
                    <a:pt x="30690" y="190998"/>
                  </a:lnTo>
                  <a:lnTo>
                    <a:pt x="13980" y="234835"/>
                  </a:lnTo>
                  <a:lnTo>
                    <a:pt x="3580" y="281406"/>
                  </a:lnTo>
                  <a:lnTo>
                    <a:pt x="0" y="330199"/>
                  </a:lnTo>
                  <a:lnTo>
                    <a:pt x="3580" y="378993"/>
                  </a:lnTo>
                  <a:lnTo>
                    <a:pt x="13980" y="425564"/>
                  </a:lnTo>
                  <a:lnTo>
                    <a:pt x="30690" y="469401"/>
                  </a:lnTo>
                  <a:lnTo>
                    <a:pt x="53198" y="509995"/>
                  </a:lnTo>
                  <a:lnTo>
                    <a:pt x="80994" y="546833"/>
                  </a:lnTo>
                  <a:lnTo>
                    <a:pt x="113566" y="579405"/>
                  </a:lnTo>
                  <a:lnTo>
                    <a:pt x="150404" y="607201"/>
                  </a:lnTo>
                  <a:lnTo>
                    <a:pt x="190998" y="629709"/>
                  </a:lnTo>
                  <a:lnTo>
                    <a:pt x="234835" y="646419"/>
                  </a:lnTo>
                  <a:lnTo>
                    <a:pt x="281406" y="656819"/>
                  </a:lnTo>
                  <a:lnTo>
                    <a:pt x="330200" y="660399"/>
                  </a:lnTo>
                  <a:close/>
                </a:path>
              </a:pathLst>
            </a:custGeom>
            <a:ln w="1270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661916" y="917153"/>
            <a:ext cx="2337435" cy="11836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600" spc="-20">
                <a:solidFill>
                  <a:srgbClr val="F2A71E"/>
                </a:solidFill>
              </a:rPr>
              <a:t>A920</a:t>
            </a:r>
            <a:endParaRPr sz="7600"/>
          </a:p>
        </p:txBody>
      </p:sp>
      <p:sp>
        <p:nvSpPr>
          <p:cNvPr id="11" name="object 11" descr=""/>
          <p:cNvSpPr txBox="1"/>
          <p:nvPr/>
        </p:nvSpPr>
        <p:spPr>
          <a:xfrm>
            <a:off x="612140" y="1920453"/>
            <a:ext cx="6585584" cy="12922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139065">
              <a:lnSpc>
                <a:spcPct val="100000"/>
              </a:lnSpc>
              <a:spcBef>
                <a:spcPts val="100"/>
              </a:spcBef>
            </a:pPr>
            <a:r>
              <a:rPr dirty="0" sz="1500" spc="-10" b="1">
                <a:solidFill>
                  <a:srgbClr val="231F20"/>
                </a:solidFill>
                <a:latin typeface="Century Gothic"/>
                <a:cs typeface="Century Gothic"/>
              </a:rPr>
              <a:t>SmartMobile</a:t>
            </a:r>
            <a:endParaRPr sz="1500">
              <a:latin typeface="Century Gothic"/>
              <a:cs typeface="Century Gothic"/>
            </a:endParaRPr>
          </a:p>
          <a:p>
            <a:pPr algn="just" marL="12700" marR="5080">
              <a:lnSpc>
                <a:spcPct val="100000"/>
              </a:lnSpc>
              <a:spcBef>
                <a:spcPts val="969"/>
              </a:spcBef>
            </a:pPr>
            <a:r>
              <a:rPr dirty="0" sz="1200" spc="2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dirty="0" sz="1200" spc="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20">
                <a:solidFill>
                  <a:srgbClr val="231F20"/>
                </a:solidFill>
                <a:latin typeface="Times New Roman"/>
                <a:cs typeface="Times New Roman"/>
              </a:rPr>
              <a:t>A920</a:t>
            </a:r>
            <a:r>
              <a:rPr dirty="0" sz="1200" spc="1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20">
                <a:solidFill>
                  <a:srgbClr val="231F20"/>
                </a:solidFill>
                <a:latin typeface="Times New Roman"/>
                <a:cs typeface="Times New Roman"/>
              </a:rPr>
              <a:t>is</a:t>
            </a:r>
            <a:r>
              <a:rPr dirty="0" sz="1200" spc="1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2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dirty="0" sz="1200" spc="1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45">
                <a:solidFill>
                  <a:srgbClr val="231F20"/>
                </a:solidFill>
                <a:latin typeface="Times New Roman"/>
                <a:cs typeface="Times New Roman"/>
              </a:rPr>
              <a:t>revolutionary</a:t>
            </a:r>
            <a:r>
              <a:rPr dirty="0" sz="1200" spc="1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20">
                <a:solidFill>
                  <a:srgbClr val="231F20"/>
                </a:solidFill>
                <a:latin typeface="Times New Roman"/>
                <a:cs typeface="Times New Roman"/>
              </a:rPr>
              <a:t>terminal</a:t>
            </a:r>
            <a:r>
              <a:rPr dirty="0" sz="1200" spc="1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20">
                <a:solidFill>
                  <a:srgbClr val="231F20"/>
                </a:solidFill>
                <a:latin typeface="Times New Roman"/>
                <a:cs typeface="Times New Roman"/>
              </a:rPr>
              <a:t>that</a:t>
            </a:r>
            <a:r>
              <a:rPr dirty="0" sz="1200" spc="1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20">
                <a:solidFill>
                  <a:srgbClr val="231F20"/>
                </a:solidFill>
                <a:latin typeface="Times New Roman"/>
                <a:cs typeface="Times New Roman"/>
              </a:rPr>
              <a:t>started</a:t>
            </a:r>
            <a:r>
              <a:rPr dirty="0" sz="1200" spc="1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20">
                <a:solidFill>
                  <a:srgbClr val="231F20"/>
                </a:solidFill>
                <a:latin typeface="Times New Roman"/>
                <a:cs typeface="Times New Roman"/>
              </a:rPr>
              <a:t>it</a:t>
            </a:r>
            <a:r>
              <a:rPr dirty="0" sz="1200" spc="1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20">
                <a:solidFill>
                  <a:srgbClr val="231F20"/>
                </a:solidFill>
                <a:latin typeface="Times New Roman"/>
                <a:cs typeface="Times New Roman"/>
              </a:rPr>
              <a:t>all.</a:t>
            </a:r>
            <a:r>
              <a:rPr dirty="0" sz="1200" spc="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20">
                <a:solidFill>
                  <a:srgbClr val="231F20"/>
                </a:solidFill>
                <a:latin typeface="Times New Roman"/>
                <a:cs typeface="Times New Roman"/>
              </a:rPr>
              <a:t>A</a:t>
            </a:r>
            <a:r>
              <a:rPr dirty="0" sz="1200" spc="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20">
                <a:solidFill>
                  <a:srgbClr val="231F20"/>
                </a:solidFill>
                <a:latin typeface="Times New Roman"/>
                <a:cs typeface="Times New Roman"/>
              </a:rPr>
              <a:t>strikingly</a:t>
            </a:r>
            <a:r>
              <a:rPr dirty="0" sz="1200" spc="1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45">
                <a:solidFill>
                  <a:srgbClr val="231F20"/>
                </a:solidFill>
                <a:latin typeface="Times New Roman"/>
                <a:cs typeface="Times New Roman"/>
              </a:rPr>
              <a:t>beautiful</a:t>
            </a:r>
            <a:r>
              <a:rPr dirty="0" sz="1200" spc="1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20">
                <a:solidFill>
                  <a:srgbClr val="231F20"/>
                </a:solidFill>
                <a:latin typeface="Times New Roman"/>
                <a:cs typeface="Times New Roman"/>
              </a:rPr>
              <a:t>and</a:t>
            </a:r>
            <a:r>
              <a:rPr dirty="0" sz="1200" spc="1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35">
                <a:solidFill>
                  <a:srgbClr val="231F20"/>
                </a:solidFill>
                <a:latin typeface="Times New Roman"/>
                <a:cs typeface="Times New Roman"/>
              </a:rPr>
              <a:t>ergonomically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designed</a:t>
            </a:r>
            <a:r>
              <a:rPr dirty="0" sz="1200" spc="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terminal,</a:t>
            </a:r>
            <a:r>
              <a:rPr dirty="0" sz="1200" spc="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this</a:t>
            </a:r>
            <a:r>
              <a:rPr dirty="0" sz="1200" spc="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SmartMobile</a:t>
            </a:r>
            <a:r>
              <a:rPr dirty="0" sz="1200" spc="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delivers</a:t>
            </a:r>
            <a:r>
              <a:rPr dirty="0" sz="1200" spc="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elegance,</a:t>
            </a:r>
            <a:r>
              <a:rPr dirty="0" sz="1200" spc="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style,</a:t>
            </a:r>
            <a:r>
              <a:rPr dirty="0" sz="1200" spc="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and</a:t>
            </a:r>
            <a:r>
              <a:rPr dirty="0" sz="1200" spc="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security</a:t>
            </a:r>
            <a:r>
              <a:rPr dirty="0" sz="1200" spc="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dirty="0" sz="1200" spc="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every</a:t>
            </a:r>
            <a:r>
              <a:rPr dirty="0" sz="1200" spc="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payment</a:t>
            </a:r>
            <a:r>
              <a:rPr dirty="0" sz="1200" spc="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231F20"/>
                </a:solidFill>
                <a:latin typeface="Times New Roman"/>
                <a:cs typeface="Times New Roman"/>
              </a:rPr>
              <a:t>experience.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dirty="0" sz="1200" spc="-1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A920</a:t>
            </a:r>
            <a:r>
              <a:rPr dirty="0" sz="1200" spc="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combines</a:t>
            </a:r>
            <a:r>
              <a:rPr dirty="0" sz="1200" spc="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dirty="0" sz="1200" spc="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full</a:t>
            </a:r>
            <a:r>
              <a:rPr dirty="0" sz="1200" spc="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features</a:t>
            </a:r>
            <a:r>
              <a:rPr dirty="0" sz="1200" spc="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1200" spc="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an</a:t>
            </a:r>
            <a:r>
              <a:rPr dirty="0" sz="1200" spc="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i="1">
                <a:solidFill>
                  <a:srgbClr val="231F20"/>
                </a:solidFill>
                <a:latin typeface="Times New Roman"/>
                <a:cs typeface="Times New Roman"/>
              </a:rPr>
              <a:t>Android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™</a:t>
            </a:r>
            <a:r>
              <a:rPr dirty="0" sz="1200" spc="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platform</a:t>
            </a:r>
            <a:r>
              <a:rPr dirty="0" sz="1200" spc="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with</a:t>
            </a:r>
            <a:r>
              <a:rPr dirty="0" sz="1200" spc="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a</a:t>
            </a:r>
            <a:r>
              <a:rPr dirty="0" sz="1200" spc="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powerful</a:t>
            </a:r>
            <a:r>
              <a:rPr dirty="0" sz="1200" spc="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payment</a:t>
            </a:r>
            <a:r>
              <a:rPr dirty="0" sz="1200" spc="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terminal,</a:t>
            </a:r>
            <a:r>
              <a:rPr dirty="0" sz="1200" spc="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all</a:t>
            </a:r>
            <a:r>
              <a:rPr dirty="0" sz="1200" spc="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-35">
                <a:solidFill>
                  <a:srgbClr val="231F20"/>
                </a:solidFill>
                <a:latin typeface="Times New Roman"/>
                <a:cs typeface="Times New Roman"/>
              </a:rPr>
              <a:t>in</a:t>
            </a:r>
            <a:r>
              <a:rPr dirty="0" sz="1200" spc="5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a</a:t>
            </a:r>
            <a:r>
              <a:rPr dirty="0" sz="1200" spc="1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sleek</a:t>
            </a:r>
            <a:r>
              <a:rPr dirty="0" sz="1200" spc="1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and</a:t>
            </a:r>
            <a:r>
              <a:rPr dirty="0" sz="1200" spc="1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compact</a:t>
            </a:r>
            <a:r>
              <a:rPr dirty="0" sz="1200" spc="1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design.</a:t>
            </a:r>
            <a:r>
              <a:rPr dirty="0" sz="1200" spc="105">
                <a:solidFill>
                  <a:srgbClr val="231F20"/>
                </a:solidFill>
                <a:latin typeface="Times New Roman"/>
                <a:cs typeface="Times New Roman"/>
              </a:rPr>
              <a:t> 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dirty="0" sz="1200" spc="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A920</a:t>
            </a:r>
            <a:r>
              <a:rPr dirty="0" sz="1200" spc="1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delivers</a:t>
            </a:r>
            <a:r>
              <a:rPr dirty="0" sz="1200" spc="1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an</a:t>
            </a:r>
            <a:r>
              <a:rPr dirty="0" sz="1200" spc="1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integrated</a:t>
            </a:r>
            <a:r>
              <a:rPr dirty="0" sz="1200" spc="1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camera,</a:t>
            </a:r>
            <a:r>
              <a:rPr dirty="0" sz="1200" spc="1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high-speed</a:t>
            </a:r>
            <a:r>
              <a:rPr dirty="0" sz="1200" spc="1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thermal</a:t>
            </a:r>
            <a:r>
              <a:rPr dirty="0" sz="1200" spc="1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printer,</a:t>
            </a:r>
            <a:r>
              <a:rPr dirty="0" sz="1200" spc="1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231F20"/>
                </a:solidFill>
                <a:latin typeface="Times New Roman"/>
                <a:cs typeface="Times New Roman"/>
              </a:rPr>
              <a:t>and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high-capacity</a:t>
            </a:r>
            <a:r>
              <a:rPr dirty="0" sz="1200" spc="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battery</a:t>
            </a:r>
            <a:r>
              <a:rPr dirty="0" sz="1200" spc="9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dirty="0" sz="1200" spc="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meet</a:t>
            </a:r>
            <a:r>
              <a:rPr dirty="0" sz="1200" spc="9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dirty="0" sz="1200" spc="9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daily</a:t>
            </a:r>
            <a:r>
              <a:rPr dirty="0" sz="1200" spc="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demands</a:t>
            </a:r>
            <a:r>
              <a:rPr dirty="0" sz="1200" spc="9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across</a:t>
            </a:r>
            <a:r>
              <a:rPr dirty="0" sz="1200" spc="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all</a:t>
            </a:r>
            <a:r>
              <a:rPr dirty="0" sz="1200" spc="9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dynamic</a:t>
            </a:r>
            <a:r>
              <a:rPr dirty="0" sz="1200" spc="9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Retail</a:t>
            </a:r>
            <a:r>
              <a:rPr dirty="0" sz="1200" spc="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or</a:t>
            </a:r>
            <a:r>
              <a:rPr dirty="0" sz="1200" spc="9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231F20"/>
                </a:solidFill>
                <a:latin typeface="Times New Roman"/>
                <a:cs typeface="Times New Roman"/>
              </a:rPr>
              <a:t>Hospitality</a:t>
            </a:r>
            <a:r>
              <a:rPr dirty="0" sz="1200" spc="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231F20"/>
                </a:solidFill>
                <a:latin typeface="Times New Roman"/>
                <a:cs typeface="Times New Roman"/>
              </a:rPr>
              <a:t>environments.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885633" y="9201891"/>
            <a:ext cx="467359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10">
                <a:solidFill>
                  <a:srgbClr val="FFFFFF"/>
                </a:solidFill>
                <a:latin typeface="Times New Roman"/>
                <a:cs typeface="Times New Roman"/>
              </a:rPr>
              <a:t>RETAIL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220824" y="9201891"/>
            <a:ext cx="65341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10">
                <a:solidFill>
                  <a:srgbClr val="FFFFFF"/>
                </a:solidFill>
                <a:latin typeface="Times New Roman"/>
                <a:cs typeface="Times New Roman"/>
              </a:rPr>
              <a:t>DELIVERY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4113630" y="9201891"/>
            <a:ext cx="112966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20">
                <a:solidFill>
                  <a:srgbClr val="FFFFFF"/>
                </a:solidFill>
                <a:latin typeface="Times New Roman"/>
                <a:cs typeface="Times New Roman"/>
              </a:rPr>
              <a:t>TRANSPORTATION</a:t>
            </a:r>
            <a:endParaRPr sz="10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2920" y="487680"/>
            <a:ext cx="1216449" cy="627380"/>
          </a:xfrm>
          <a:prstGeom prst="rect">
            <a:avLst/>
          </a:prstGeom>
        </p:spPr>
      </p:pic>
      <p:grpSp>
        <p:nvGrpSpPr>
          <p:cNvPr id="16" name="object 16" descr=""/>
          <p:cNvGrpSpPr/>
          <p:nvPr/>
        </p:nvGrpSpPr>
        <p:grpSpPr>
          <a:xfrm>
            <a:off x="0" y="0"/>
            <a:ext cx="7772400" cy="137160"/>
            <a:chOff x="0" y="0"/>
            <a:chExt cx="7772400" cy="137160"/>
          </a:xfrm>
        </p:grpSpPr>
        <p:sp>
          <p:nvSpPr>
            <p:cNvPr id="17" name="object 17" descr=""/>
            <p:cNvSpPr/>
            <p:nvPr/>
          </p:nvSpPr>
          <p:spPr>
            <a:xfrm>
              <a:off x="0" y="0"/>
              <a:ext cx="5688965" cy="137160"/>
            </a:xfrm>
            <a:custGeom>
              <a:avLst/>
              <a:gdLst/>
              <a:ahLst/>
              <a:cxnLst/>
              <a:rect l="l" t="t" r="r" b="b"/>
              <a:pathLst>
                <a:path w="5688965" h="137160">
                  <a:moveTo>
                    <a:pt x="5688545" y="0"/>
                  </a:moveTo>
                  <a:lnTo>
                    <a:pt x="0" y="0"/>
                  </a:lnTo>
                  <a:lnTo>
                    <a:pt x="0" y="137159"/>
                  </a:lnTo>
                  <a:lnTo>
                    <a:pt x="5688545" y="137159"/>
                  </a:lnTo>
                  <a:lnTo>
                    <a:pt x="5688545" y="0"/>
                  </a:lnTo>
                  <a:close/>
                </a:path>
              </a:pathLst>
            </a:custGeom>
            <a:solidFill>
              <a:srgbClr val="ABAD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5688545" y="0"/>
              <a:ext cx="2084070" cy="137160"/>
            </a:xfrm>
            <a:custGeom>
              <a:avLst/>
              <a:gdLst/>
              <a:ahLst/>
              <a:cxnLst/>
              <a:rect l="l" t="t" r="r" b="b"/>
              <a:pathLst>
                <a:path w="2084070" h="137160">
                  <a:moveTo>
                    <a:pt x="2083854" y="0"/>
                  </a:moveTo>
                  <a:lnTo>
                    <a:pt x="0" y="0"/>
                  </a:lnTo>
                  <a:lnTo>
                    <a:pt x="0" y="137159"/>
                  </a:lnTo>
                  <a:lnTo>
                    <a:pt x="2083854" y="137159"/>
                  </a:lnTo>
                  <a:lnTo>
                    <a:pt x="2083854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9" name="object 19" descr=""/>
          <p:cNvGrpSpPr/>
          <p:nvPr/>
        </p:nvGrpSpPr>
        <p:grpSpPr>
          <a:xfrm>
            <a:off x="1208552" y="5584799"/>
            <a:ext cx="5245100" cy="3535679"/>
            <a:chOff x="1208552" y="5584799"/>
            <a:chExt cx="5245100" cy="3535679"/>
          </a:xfrm>
        </p:grpSpPr>
        <p:sp>
          <p:nvSpPr>
            <p:cNvPr id="20" name="object 20" descr=""/>
            <p:cNvSpPr/>
            <p:nvPr/>
          </p:nvSpPr>
          <p:spPr>
            <a:xfrm>
              <a:off x="2728807" y="8453434"/>
              <a:ext cx="660400" cy="660400"/>
            </a:xfrm>
            <a:custGeom>
              <a:avLst/>
              <a:gdLst/>
              <a:ahLst/>
              <a:cxnLst/>
              <a:rect l="l" t="t" r="r" b="b"/>
              <a:pathLst>
                <a:path w="660400" h="660400">
                  <a:moveTo>
                    <a:pt x="330200" y="0"/>
                  </a:moveTo>
                  <a:lnTo>
                    <a:pt x="281406" y="3580"/>
                  </a:lnTo>
                  <a:lnTo>
                    <a:pt x="234835" y="13980"/>
                  </a:lnTo>
                  <a:lnTo>
                    <a:pt x="190998" y="30690"/>
                  </a:lnTo>
                  <a:lnTo>
                    <a:pt x="150404" y="53198"/>
                  </a:lnTo>
                  <a:lnTo>
                    <a:pt x="113566" y="80994"/>
                  </a:lnTo>
                  <a:lnTo>
                    <a:pt x="80994" y="113566"/>
                  </a:lnTo>
                  <a:lnTo>
                    <a:pt x="53198" y="150404"/>
                  </a:lnTo>
                  <a:lnTo>
                    <a:pt x="30690" y="190998"/>
                  </a:lnTo>
                  <a:lnTo>
                    <a:pt x="13980" y="234835"/>
                  </a:lnTo>
                  <a:lnTo>
                    <a:pt x="3580" y="281406"/>
                  </a:lnTo>
                  <a:lnTo>
                    <a:pt x="0" y="330199"/>
                  </a:lnTo>
                  <a:lnTo>
                    <a:pt x="3580" y="378993"/>
                  </a:lnTo>
                  <a:lnTo>
                    <a:pt x="13980" y="425564"/>
                  </a:lnTo>
                  <a:lnTo>
                    <a:pt x="30690" y="469401"/>
                  </a:lnTo>
                  <a:lnTo>
                    <a:pt x="53198" y="509995"/>
                  </a:lnTo>
                  <a:lnTo>
                    <a:pt x="80994" y="546833"/>
                  </a:lnTo>
                  <a:lnTo>
                    <a:pt x="113566" y="579405"/>
                  </a:lnTo>
                  <a:lnTo>
                    <a:pt x="150404" y="607201"/>
                  </a:lnTo>
                  <a:lnTo>
                    <a:pt x="190998" y="629709"/>
                  </a:lnTo>
                  <a:lnTo>
                    <a:pt x="234835" y="646419"/>
                  </a:lnTo>
                  <a:lnTo>
                    <a:pt x="281406" y="656819"/>
                  </a:lnTo>
                  <a:lnTo>
                    <a:pt x="330200" y="660399"/>
                  </a:lnTo>
                  <a:lnTo>
                    <a:pt x="378993" y="656819"/>
                  </a:lnTo>
                  <a:lnTo>
                    <a:pt x="425564" y="646419"/>
                  </a:lnTo>
                  <a:lnTo>
                    <a:pt x="469401" y="629709"/>
                  </a:lnTo>
                  <a:lnTo>
                    <a:pt x="509995" y="607201"/>
                  </a:lnTo>
                  <a:lnTo>
                    <a:pt x="546833" y="579405"/>
                  </a:lnTo>
                  <a:lnTo>
                    <a:pt x="579405" y="546833"/>
                  </a:lnTo>
                  <a:lnTo>
                    <a:pt x="607201" y="509995"/>
                  </a:lnTo>
                  <a:lnTo>
                    <a:pt x="629709" y="469401"/>
                  </a:lnTo>
                  <a:lnTo>
                    <a:pt x="646419" y="425564"/>
                  </a:lnTo>
                  <a:lnTo>
                    <a:pt x="656819" y="378993"/>
                  </a:lnTo>
                  <a:lnTo>
                    <a:pt x="660400" y="330199"/>
                  </a:lnTo>
                  <a:lnTo>
                    <a:pt x="656819" y="281406"/>
                  </a:lnTo>
                  <a:lnTo>
                    <a:pt x="646419" y="234835"/>
                  </a:lnTo>
                  <a:lnTo>
                    <a:pt x="629709" y="190998"/>
                  </a:lnTo>
                  <a:lnTo>
                    <a:pt x="607201" y="150404"/>
                  </a:lnTo>
                  <a:lnTo>
                    <a:pt x="579405" y="113566"/>
                  </a:lnTo>
                  <a:lnTo>
                    <a:pt x="546833" y="80994"/>
                  </a:lnTo>
                  <a:lnTo>
                    <a:pt x="509995" y="53198"/>
                  </a:lnTo>
                  <a:lnTo>
                    <a:pt x="469401" y="30690"/>
                  </a:lnTo>
                  <a:lnTo>
                    <a:pt x="425564" y="13980"/>
                  </a:lnTo>
                  <a:lnTo>
                    <a:pt x="378993" y="3580"/>
                  </a:lnTo>
                  <a:lnTo>
                    <a:pt x="330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65016" y="8589644"/>
              <a:ext cx="387980" cy="387980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2728807" y="8453434"/>
              <a:ext cx="660400" cy="660400"/>
            </a:xfrm>
            <a:custGeom>
              <a:avLst/>
              <a:gdLst/>
              <a:ahLst/>
              <a:cxnLst/>
              <a:rect l="l" t="t" r="r" b="b"/>
              <a:pathLst>
                <a:path w="660400" h="660400">
                  <a:moveTo>
                    <a:pt x="330200" y="660399"/>
                  </a:moveTo>
                  <a:lnTo>
                    <a:pt x="378993" y="656819"/>
                  </a:lnTo>
                  <a:lnTo>
                    <a:pt x="425564" y="646419"/>
                  </a:lnTo>
                  <a:lnTo>
                    <a:pt x="469401" y="629709"/>
                  </a:lnTo>
                  <a:lnTo>
                    <a:pt x="509995" y="607201"/>
                  </a:lnTo>
                  <a:lnTo>
                    <a:pt x="546833" y="579405"/>
                  </a:lnTo>
                  <a:lnTo>
                    <a:pt x="579405" y="546833"/>
                  </a:lnTo>
                  <a:lnTo>
                    <a:pt x="607201" y="509995"/>
                  </a:lnTo>
                  <a:lnTo>
                    <a:pt x="629709" y="469401"/>
                  </a:lnTo>
                  <a:lnTo>
                    <a:pt x="646419" y="425564"/>
                  </a:lnTo>
                  <a:lnTo>
                    <a:pt x="656819" y="378993"/>
                  </a:lnTo>
                  <a:lnTo>
                    <a:pt x="660400" y="330199"/>
                  </a:lnTo>
                  <a:lnTo>
                    <a:pt x="656819" y="281406"/>
                  </a:lnTo>
                  <a:lnTo>
                    <a:pt x="646419" y="234835"/>
                  </a:lnTo>
                  <a:lnTo>
                    <a:pt x="629709" y="190998"/>
                  </a:lnTo>
                  <a:lnTo>
                    <a:pt x="607201" y="150404"/>
                  </a:lnTo>
                  <a:lnTo>
                    <a:pt x="579405" y="113566"/>
                  </a:lnTo>
                  <a:lnTo>
                    <a:pt x="546833" y="80994"/>
                  </a:lnTo>
                  <a:lnTo>
                    <a:pt x="509995" y="53198"/>
                  </a:lnTo>
                  <a:lnTo>
                    <a:pt x="469401" y="30690"/>
                  </a:lnTo>
                  <a:lnTo>
                    <a:pt x="425564" y="13980"/>
                  </a:lnTo>
                  <a:lnTo>
                    <a:pt x="378993" y="3580"/>
                  </a:lnTo>
                  <a:lnTo>
                    <a:pt x="330200" y="0"/>
                  </a:lnTo>
                  <a:lnTo>
                    <a:pt x="281406" y="3580"/>
                  </a:lnTo>
                  <a:lnTo>
                    <a:pt x="234835" y="13980"/>
                  </a:lnTo>
                  <a:lnTo>
                    <a:pt x="190998" y="30690"/>
                  </a:lnTo>
                  <a:lnTo>
                    <a:pt x="150404" y="53198"/>
                  </a:lnTo>
                  <a:lnTo>
                    <a:pt x="113566" y="80994"/>
                  </a:lnTo>
                  <a:lnTo>
                    <a:pt x="80994" y="113566"/>
                  </a:lnTo>
                  <a:lnTo>
                    <a:pt x="53198" y="150404"/>
                  </a:lnTo>
                  <a:lnTo>
                    <a:pt x="30690" y="190998"/>
                  </a:lnTo>
                  <a:lnTo>
                    <a:pt x="13980" y="234835"/>
                  </a:lnTo>
                  <a:lnTo>
                    <a:pt x="3580" y="281406"/>
                  </a:lnTo>
                  <a:lnTo>
                    <a:pt x="0" y="330199"/>
                  </a:lnTo>
                  <a:lnTo>
                    <a:pt x="3580" y="378993"/>
                  </a:lnTo>
                  <a:lnTo>
                    <a:pt x="13980" y="425564"/>
                  </a:lnTo>
                  <a:lnTo>
                    <a:pt x="30690" y="469401"/>
                  </a:lnTo>
                  <a:lnTo>
                    <a:pt x="53198" y="509995"/>
                  </a:lnTo>
                  <a:lnTo>
                    <a:pt x="80994" y="546833"/>
                  </a:lnTo>
                  <a:lnTo>
                    <a:pt x="113566" y="579405"/>
                  </a:lnTo>
                  <a:lnTo>
                    <a:pt x="150404" y="607201"/>
                  </a:lnTo>
                  <a:lnTo>
                    <a:pt x="190998" y="629709"/>
                  </a:lnTo>
                  <a:lnTo>
                    <a:pt x="234835" y="646419"/>
                  </a:lnTo>
                  <a:lnTo>
                    <a:pt x="281406" y="656819"/>
                  </a:lnTo>
                  <a:lnTo>
                    <a:pt x="330200" y="660399"/>
                  </a:lnTo>
                  <a:close/>
                </a:path>
              </a:pathLst>
            </a:custGeom>
            <a:ln w="1270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12659" y="5584799"/>
              <a:ext cx="2602255" cy="2432062"/>
            </a:xfrm>
            <a:prstGeom prst="rect">
              <a:avLst/>
            </a:prstGeom>
          </p:spPr>
        </p:pic>
        <p:sp>
          <p:nvSpPr>
            <p:cNvPr id="24" name="object 24" descr=""/>
            <p:cNvSpPr/>
            <p:nvPr/>
          </p:nvSpPr>
          <p:spPr>
            <a:xfrm>
              <a:off x="1214902" y="8453434"/>
              <a:ext cx="660400" cy="660400"/>
            </a:xfrm>
            <a:custGeom>
              <a:avLst/>
              <a:gdLst/>
              <a:ahLst/>
              <a:cxnLst/>
              <a:rect l="l" t="t" r="r" b="b"/>
              <a:pathLst>
                <a:path w="660400" h="660400">
                  <a:moveTo>
                    <a:pt x="330200" y="0"/>
                  </a:moveTo>
                  <a:lnTo>
                    <a:pt x="281406" y="3580"/>
                  </a:lnTo>
                  <a:lnTo>
                    <a:pt x="234835" y="13980"/>
                  </a:lnTo>
                  <a:lnTo>
                    <a:pt x="190998" y="30690"/>
                  </a:lnTo>
                  <a:lnTo>
                    <a:pt x="150404" y="53198"/>
                  </a:lnTo>
                  <a:lnTo>
                    <a:pt x="113566" y="80994"/>
                  </a:lnTo>
                  <a:lnTo>
                    <a:pt x="80994" y="113566"/>
                  </a:lnTo>
                  <a:lnTo>
                    <a:pt x="53198" y="150404"/>
                  </a:lnTo>
                  <a:lnTo>
                    <a:pt x="30690" y="190998"/>
                  </a:lnTo>
                  <a:lnTo>
                    <a:pt x="13980" y="234835"/>
                  </a:lnTo>
                  <a:lnTo>
                    <a:pt x="3580" y="281406"/>
                  </a:lnTo>
                  <a:lnTo>
                    <a:pt x="0" y="330199"/>
                  </a:lnTo>
                  <a:lnTo>
                    <a:pt x="3580" y="378993"/>
                  </a:lnTo>
                  <a:lnTo>
                    <a:pt x="13980" y="425564"/>
                  </a:lnTo>
                  <a:lnTo>
                    <a:pt x="30690" y="469401"/>
                  </a:lnTo>
                  <a:lnTo>
                    <a:pt x="53198" y="509995"/>
                  </a:lnTo>
                  <a:lnTo>
                    <a:pt x="80994" y="546833"/>
                  </a:lnTo>
                  <a:lnTo>
                    <a:pt x="113566" y="579405"/>
                  </a:lnTo>
                  <a:lnTo>
                    <a:pt x="150404" y="607201"/>
                  </a:lnTo>
                  <a:lnTo>
                    <a:pt x="190998" y="629709"/>
                  </a:lnTo>
                  <a:lnTo>
                    <a:pt x="234835" y="646419"/>
                  </a:lnTo>
                  <a:lnTo>
                    <a:pt x="281406" y="656819"/>
                  </a:lnTo>
                  <a:lnTo>
                    <a:pt x="330200" y="660399"/>
                  </a:lnTo>
                  <a:lnTo>
                    <a:pt x="378993" y="656819"/>
                  </a:lnTo>
                  <a:lnTo>
                    <a:pt x="425564" y="646419"/>
                  </a:lnTo>
                  <a:lnTo>
                    <a:pt x="469401" y="629709"/>
                  </a:lnTo>
                  <a:lnTo>
                    <a:pt x="509995" y="607201"/>
                  </a:lnTo>
                  <a:lnTo>
                    <a:pt x="546833" y="579405"/>
                  </a:lnTo>
                  <a:lnTo>
                    <a:pt x="579405" y="546833"/>
                  </a:lnTo>
                  <a:lnTo>
                    <a:pt x="607201" y="509995"/>
                  </a:lnTo>
                  <a:lnTo>
                    <a:pt x="629709" y="469401"/>
                  </a:lnTo>
                  <a:lnTo>
                    <a:pt x="646419" y="425564"/>
                  </a:lnTo>
                  <a:lnTo>
                    <a:pt x="656819" y="378993"/>
                  </a:lnTo>
                  <a:lnTo>
                    <a:pt x="660400" y="330199"/>
                  </a:lnTo>
                  <a:lnTo>
                    <a:pt x="656819" y="281406"/>
                  </a:lnTo>
                  <a:lnTo>
                    <a:pt x="646419" y="234835"/>
                  </a:lnTo>
                  <a:lnTo>
                    <a:pt x="629709" y="190998"/>
                  </a:lnTo>
                  <a:lnTo>
                    <a:pt x="607201" y="150404"/>
                  </a:lnTo>
                  <a:lnTo>
                    <a:pt x="579405" y="113566"/>
                  </a:lnTo>
                  <a:lnTo>
                    <a:pt x="546833" y="80994"/>
                  </a:lnTo>
                  <a:lnTo>
                    <a:pt x="509995" y="53198"/>
                  </a:lnTo>
                  <a:lnTo>
                    <a:pt x="469401" y="30690"/>
                  </a:lnTo>
                  <a:lnTo>
                    <a:pt x="425564" y="13980"/>
                  </a:lnTo>
                  <a:lnTo>
                    <a:pt x="378993" y="3580"/>
                  </a:lnTo>
                  <a:lnTo>
                    <a:pt x="330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40783" y="8579316"/>
              <a:ext cx="408638" cy="408638"/>
            </a:xfrm>
            <a:prstGeom prst="rect">
              <a:avLst/>
            </a:prstGeom>
          </p:spPr>
        </p:pic>
        <p:sp>
          <p:nvSpPr>
            <p:cNvPr id="26" name="object 26" descr=""/>
            <p:cNvSpPr/>
            <p:nvPr/>
          </p:nvSpPr>
          <p:spPr>
            <a:xfrm>
              <a:off x="1214902" y="8453434"/>
              <a:ext cx="660400" cy="660400"/>
            </a:xfrm>
            <a:custGeom>
              <a:avLst/>
              <a:gdLst/>
              <a:ahLst/>
              <a:cxnLst/>
              <a:rect l="l" t="t" r="r" b="b"/>
              <a:pathLst>
                <a:path w="660400" h="660400">
                  <a:moveTo>
                    <a:pt x="330200" y="660399"/>
                  </a:moveTo>
                  <a:lnTo>
                    <a:pt x="378993" y="656819"/>
                  </a:lnTo>
                  <a:lnTo>
                    <a:pt x="425564" y="646419"/>
                  </a:lnTo>
                  <a:lnTo>
                    <a:pt x="469401" y="629709"/>
                  </a:lnTo>
                  <a:lnTo>
                    <a:pt x="509995" y="607201"/>
                  </a:lnTo>
                  <a:lnTo>
                    <a:pt x="546833" y="579405"/>
                  </a:lnTo>
                  <a:lnTo>
                    <a:pt x="579405" y="546833"/>
                  </a:lnTo>
                  <a:lnTo>
                    <a:pt x="607201" y="509995"/>
                  </a:lnTo>
                  <a:lnTo>
                    <a:pt x="629709" y="469401"/>
                  </a:lnTo>
                  <a:lnTo>
                    <a:pt x="646419" y="425564"/>
                  </a:lnTo>
                  <a:lnTo>
                    <a:pt x="656819" y="378993"/>
                  </a:lnTo>
                  <a:lnTo>
                    <a:pt x="660400" y="330199"/>
                  </a:lnTo>
                  <a:lnTo>
                    <a:pt x="656819" y="281406"/>
                  </a:lnTo>
                  <a:lnTo>
                    <a:pt x="646419" y="234835"/>
                  </a:lnTo>
                  <a:lnTo>
                    <a:pt x="629709" y="190998"/>
                  </a:lnTo>
                  <a:lnTo>
                    <a:pt x="607201" y="150404"/>
                  </a:lnTo>
                  <a:lnTo>
                    <a:pt x="579405" y="113566"/>
                  </a:lnTo>
                  <a:lnTo>
                    <a:pt x="546833" y="80994"/>
                  </a:lnTo>
                  <a:lnTo>
                    <a:pt x="509995" y="53198"/>
                  </a:lnTo>
                  <a:lnTo>
                    <a:pt x="469401" y="30690"/>
                  </a:lnTo>
                  <a:lnTo>
                    <a:pt x="425564" y="13980"/>
                  </a:lnTo>
                  <a:lnTo>
                    <a:pt x="378993" y="3580"/>
                  </a:lnTo>
                  <a:lnTo>
                    <a:pt x="330200" y="0"/>
                  </a:lnTo>
                  <a:lnTo>
                    <a:pt x="281406" y="3580"/>
                  </a:lnTo>
                  <a:lnTo>
                    <a:pt x="234835" y="13980"/>
                  </a:lnTo>
                  <a:lnTo>
                    <a:pt x="190998" y="30690"/>
                  </a:lnTo>
                  <a:lnTo>
                    <a:pt x="150404" y="53198"/>
                  </a:lnTo>
                  <a:lnTo>
                    <a:pt x="113566" y="80994"/>
                  </a:lnTo>
                  <a:lnTo>
                    <a:pt x="80994" y="113566"/>
                  </a:lnTo>
                  <a:lnTo>
                    <a:pt x="53198" y="150404"/>
                  </a:lnTo>
                  <a:lnTo>
                    <a:pt x="30690" y="190998"/>
                  </a:lnTo>
                  <a:lnTo>
                    <a:pt x="13980" y="234835"/>
                  </a:lnTo>
                  <a:lnTo>
                    <a:pt x="3580" y="281406"/>
                  </a:lnTo>
                  <a:lnTo>
                    <a:pt x="0" y="330199"/>
                  </a:lnTo>
                  <a:lnTo>
                    <a:pt x="3580" y="378993"/>
                  </a:lnTo>
                  <a:lnTo>
                    <a:pt x="13980" y="425564"/>
                  </a:lnTo>
                  <a:lnTo>
                    <a:pt x="30690" y="469401"/>
                  </a:lnTo>
                  <a:lnTo>
                    <a:pt x="53198" y="509995"/>
                  </a:lnTo>
                  <a:lnTo>
                    <a:pt x="80994" y="546833"/>
                  </a:lnTo>
                  <a:lnTo>
                    <a:pt x="113566" y="579405"/>
                  </a:lnTo>
                  <a:lnTo>
                    <a:pt x="150404" y="607201"/>
                  </a:lnTo>
                  <a:lnTo>
                    <a:pt x="190998" y="629709"/>
                  </a:lnTo>
                  <a:lnTo>
                    <a:pt x="234835" y="646419"/>
                  </a:lnTo>
                  <a:lnTo>
                    <a:pt x="281406" y="656819"/>
                  </a:lnTo>
                  <a:lnTo>
                    <a:pt x="330200" y="660399"/>
                  </a:lnTo>
                  <a:close/>
                </a:path>
              </a:pathLst>
            </a:custGeom>
            <a:ln w="1270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5786414" y="8453434"/>
              <a:ext cx="660400" cy="660400"/>
            </a:xfrm>
            <a:custGeom>
              <a:avLst/>
              <a:gdLst/>
              <a:ahLst/>
              <a:cxnLst/>
              <a:rect l="l" t="t" r="r" b="b"/>
              <a:pathLst>
                <a:path w="660400" h="660400">
                  <a:moveTo>
                    <a:pt x="330200" y="0"/>
                  </a:moveTo>
                  <a:lnTo>
                    <a:pt x="281406" y="3580"/>
                  </a:lnTo>
                  <a:lnTo>
                    <a:pt x="234835" y="13980"/>
                  </a:lnTo>
                  <a:lnTo>
                    <a:pt x="190998" y="30690"/>
                  </a:lnTo>
                  <a:lnTo>
                    <a:pt x="150404" y="53198"/>
                  </a:lnTo>
                  <a:lnTo>
                    <a:pt x="113566" y="80994"/>
                  </a:lnTo>
                  <a:lnTo>
                    <a:pt x="80994" y="113566"/>
                  </a:lnTo>
                  <a:lnTo>
                    <a:pt x="53198" y="150404"/>
                  </a:lnTo>
                  <a:lnTo>
                    <a:pt x="30690" y="190998"/>
                  </a:lnTo>
                  <a:lnTo>
                    <a:pt x="13980" y="234835"/>
                  </a:lnTo>
                  <a:lnTo>
                    <a:pt x="3580" y="281406"/>
                  </a:lnTo>
                  <a:lnTo>
                    <a:pt x="0" y="330199"/>
                  </a:lnTo>
                  <a:lnTo>
                    <a:pt x="3580" y="378993"/>
                  </a:lnTo>
                  <a:lnTo>
                    <a:pt x="13980" y="425564"/>
                  </a:lnTo>
                  <a:lnTo>
                    <a:pt x="30690" y="469401"/>
                  </a:lnTo>
                  <a:lnTo>
                    <a:pt x="53198" y="509995"/>
                  </a:lnTo>
                  <a:lnTo>
                    <a:pt x="80994" y="546833"/>
                  </a:lnTo>
                  <a:lnTo>
                    <a:pt x="113566" y="579405"/>
                  </a:lnTo>
                  <a:lnTo>
                    <a:pt x="150404" y="607201"/>
                  </a:lnTo>
                  <a:lnTo>
                    <a:pt x="190998" y="629709"/>
                  </a:lnTo>
                  <a:lnTo>
                    <a:pt x="234835" y="646419"/>
                  </a:lnTo>
                  <a:lnTo>
                    <a:pt x="281406" y="656819"/>
                  </a:lnTo>
                  <a:lnTo>
                    <a:pt x="330200" y="660399"/>
                  </a:lnTo>
                  <a:lnTo>
                    <a:pt x="378993" y="656819"/>
                  </a:lnTo>
                  <a:lnTo>
                    <a:pt x="425564" y="646419"/>
                  </a:lnTo>
                  <a:lnTo>
                    <a:pt x="469401" y="629709"/>
                  </a:lnTo>
                  <a:lnTo>
                    <a:pt x="509995" y="607201"/>
                  </a:lnTo>
                  <a:lnTo>
                    <a:pt x="546833" y="579405"/>
                  </a:lnTo>
                  <a:lnTo>
                    <a:pt x="579405" y="546833"/>
                  </a:lnTo>
                  <a:lnTo>
                    <a:pt x="607201" y="509995"/>
                  </a:lnTo>
                  <a:lnTo>
                    <a:pt x="629709" y="469401"/>
                  </a:lnTo>
                  <a:lnTo>
                    <a:pt x="646419" y="425564"/>
                  </a:lnTo>
                  <a:lnTo>
                    <a:pt x="656819" y="378993"/>
                  </a:lnTo>
                  <a:lnTo>
                    <a:pt x="660400" y="330199"/>
                  </a:lnTo>
                  <a:lnTo>
                    <a:pt x="656819" y="281406"/>
                  </a:lnTo>
                  <a:lnTo>
                    <a:pt x="646419" y="234835"/>
                  </a:lnTo>
                  <a:lnTo>
                    <a:pt x="629709" y="190998"/>
                  </a:lnTo>
                  <a:lnTo>
                    <a:pt x="607201" y="150404"/>
                  </a:lnTo>
                  <a:lnTo>
                    <a:pt x="579405" y="113566"/>
                  </a:lnTo>
                  <a:lnTo>
                    <a:pt x="546833" y="80994"/>
                  </a:lnTo>
                  <a:lnTo>
                    <a:pt x="509995" y="53198"/>
                  </a:lnTo>
                  <a:lnTo>
                    <a:pt x="469401" y="30690"/>
                  </a:lnTo>
                  <a:lnTo>
                    <a:pt x="425564" y="13980"/>
                  </a:lnTo>
                  <a:lnTo>
                    <a:pt x="378993" y="3580"/>
                  </a:lnTo>
                  <a:lnTo>
                    <a:pt x="330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926190" y="8578177"/>
              <a:ext cx="410906" cy="410907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5786414" y="8453434"/>
              <a:ext cx="660400" cy="660400"/>
            </a:xfrm>
            <a:custGeom>
              <a:avLst/>
              <a:gdLst/>
              <a:ahLst/>
              <a:cxnLst/>
              <a:rect l="l" t="t" r="r" b="b"/>
              <a:pathLst>
                <a:path w="660400" h="660400">
                  <a:moveTo>
                    <a:pt x="330200" y="660399"/>
                  </a:moveTo>
                  <a:lnTo>
                    <a:pt x="378993" y="656819"/>
                  </a:lnTo>
                  <a:lnTo>
                    <a:pt x="425564" y="646419"/>
                  </a:lnTo>
                  <a:lnTo>
                    <a:pt x="469401" y="629709"/>
                  </a:lnTo>
                  <a:lnTo>
                    <a:pt x="509995" y="607201"/>
                  </a:lnTo>
                  <a:lnTo>
                    <a:pt x="546833" y="579405"/>
                  </a:lnTo>
                  <a:lnTo>
                    <a:pt x="579405" y="546833"/>
                  </a:lnTo>
                  <a:lnTo>
                    <a:pt x="607201" y="509995"/>
                  </a:lnTo>
                  <a:lnTo>
                    <a:pt x="629709" y="469401"/>
                  </a:lnTo>
                  <a:lnTo>
                    <a:pt x="646419" y="425564"/>
                  </a:lnTo>
                  <a:lnTo>
                    <a:pt x="656819" y="378993"/>
                  </a:lnTo>
                  <a:lnTo>
                    <a:pt x="660400" y="330199"/>
                  </a:lnTo>
                  <a:lnTo>
                    <a:pt x="656819" y="281406"/>
                  </a:lnTo>
                  <a:lnTo>
                    <a:pt x="646419" y="234835"/>
                  </a:lnTo>
                  <a:lnTo>
                    <a:pt x="629709" y="190998"/>
                  </a:lnTo>
                  <a:lnTo>
                    <a:pt x="607201" y="150404"/>
                  </a:lnTo>
                  <a:lnTo>
                    <a:pt x="579405" y="113566"/>
                  </a:lnTo>
                  <a:lnTo>
                    <a:pt x="546833" y="80994"/>
                  </a:lnTo>
                  <a:lnTo>
                    <a:pt x="509995" y="53198"/>
                  </a:lnTo>
                  <a:lnTo>
                    <a:pt x="469401" y="30690"/>
                  </a:lnTo>
                  <a:lnTo>
                    <a:pt x="425564" y="13980"/>
                  </a:lnTo>
                  <a:lnTo>
                    <a:pt x="378993" y="3580"/>
                  </a:lnTo>
                  <a:lnTo>
                    <a:pt x="330200" y="0"/>
                  </a:lnTo>
                  <a:lnTo>
                    <a:pt x="281406" y="3580"/>
                  </a:lnTo>
                  <a:lnTo>
                    <a:pt x="234835" y="13980"/>
                  </a:lnTo>
                  <a:lnTo>
                    <a:pt x="190998" y="30690"/>
                  </a:lnTo>
                  <a:lnTo>
                    <a:pt x="150404" y="53198"/>
                  </a:lnTo>
                  <a:lnTo>
                    <a:pt x="113566" y="80994"/>
                  </a:lnTo>
                  <a:lnTo>
                    <a:pt x="80994" y="113566"/>
                  </a:lnTo>
                  <a:lnTo>
                    <a:pt x="53198" y="150404"/>
                  </a:lnTo>
                  <a:lnTo>
                    <a:pt x="30690" y="190998"/>
                  </a:lnTo>
                  <a:lnTo>
                    <a:pt x="13980" y="234835"/>
                  </a:lnTo>
                  <a:lnTo>
                    <a:pt x="3580" y="281406"/>
                  </a:lnTo>
                  <a:lnTo>
                    <a:pt x="0" y="330199"/>
                  </a:lnTo>
                  <a:lnTo>
                    <a:pt x="3580" y="378993"/>
                  </a:lnTo>
                  <a:lnTo>
                    <a:pt x="13980" y="425564"/>
                  </a:lnTo>
                  <a:lnTo>
                    <a:pt x="30690" y="469401"/>
                  </a:lnTo>
                  <a:lnTo>
                    <a:pt x="53198" y="509995"/>
                  </a:lnTo>
                  <a:lnTo>
                    <a:pt x="80994" y="546833"/>
                  </a:lnTo>
                  <a:lnTo>
                    <a:pt x="113566" y="579405"/>
                  </a:lnTo>
                  <a:lnTo>
                    <a:pt x="150404" y="607201"/>
                  </a:lnTo>
                  <a:lnTo>
                    <a:pt x="190998" y="629709"/>
                  </a:lnTo>
                  <a:lnTo>
                    <a:pt x="234835" y="646419"/>
                  </a:lnTo>
                  <a:lnTo>
                    <a:pt x="281406" y="656819"/>
                  </a:lnTo>
                  <a:lnTo>
                    <a:pt x="330200" y="660399"/>
                  </a:lnTo>
                  <a:close/>
                </a:path>
              </a:pathLst>
            </a:custGeom>
            <a:ln w="1270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 descr=""/>
          <p:cNvSpPr txBox="1"/>
          <p:nvPr/>
        </p:nvSpPr>
        <p:spPr>
          <a:xfrm>
            <a:off x="2596255" y="9201891"/>
            <a:ext cx="92583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10">
                <a:solidFill>
                  <a:srgbClr val="FFFFFF"/>
                </a:solidFill>
                <a:latin typeface="Times New Roman"/>
                <a:cs typeface="Times New Roman"/>
              </a:rPr>
              <a:t>RESTAURANTS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457200" y="457200"/>
            <a:ext cx="6858000" cy="1360805"/>
          </a:xfrm>
          <a:custGeom>
            <a:avLst/>
            <a:gdLst/>
            <a:ahLst/>
            <a:cxnLst/>
            <a:rect l="l" t="t" r="r" b="b"/>
            <a:pathLst>
              <a:path w="6858000" h="1360805">
                <a:moveTo>
                  <a:pt x="6858000" y="0"/>
                </a:moveTo>
                <a:lnTo>
                  <a:pt x="0" y="0"/>
                </a:lnTo>
                <a:lnTo>
                  <a:pt x="0" y="1360639"/>
                </a:lnTo>
                <a:lnTo>
                  <a:pt x="6858000" y="1360639"/>
                </a:lnTo>
                <a:lnTo>
                  <a:pt x="6858000" y="0"/>
                </a:lnTo>
                <a:close/>
              </a:path>
            </a:pathLst>
          </a:custGeom>
          <a:solidFill>
            <a:srgbClr val="ABADB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754562" y="6704151"/>
            <a:ext cx="435609" cy="435609"/>
            <a:chOff x="754562" y="6704151"/>
            <a:chExt cx="435609" cy="435609"/>
          </a:xfrm>
        </p:grpSpPr>
        <p:sp>
          <p:nvSpPr>
            <p:cNvPr id="4" name="object 4" descr=""/>
            <p:cNvSpPr/>
            <p:nvPr/>
          </p:nvSpPr>
          <p:spPr>
            <a:xfrm>
              <a:off x="754562" y="6704151"/>
              <a:ext cx="435609" cy="435609"/>
            </a:xfrm>
            <a:custGeom>
              <a:avLst/>
              <a:gdLst/>
              <a:ahLst/>
              <a:cxnLst/>
              <a:rect l="l" t="t" r="r" b="b"/>
              <a:pathLst>
                <a:path w="435609" h="435609">
                  <a:moveTo>
                    <a:pt x="217716" y="0"/>
                  </a:moveTo>
                  <a:lnTo>
                    <a:pt x="167795" y="5750"/>
                  </a:lnTo>
                  <a:lnTo>
                    <a:pt x="121969" y="22131"/>
                  </a:lnTo>
                  <a:lnTo>
                    <a:pt x="81544" y="47834"/>
                  </a:lnTo>
                  <a:lnTo>
                    <a:pt x="47829" y="81552"/>
                  </a:lnTo>
                  <a:lnTo>
                    <a:pt x="22128" y="121979"/>
                  </a:lnTo>
                  <a:lnTo>
                    <a:pt x="5749" y="167807"/>
                  </a:lnTo>
                  <a:lnTo>
                    <a:pt x="0" y="217728"/>
                  </a:lnTo>
                  <a:lnTo>
                    <a:pt x="5749" y="267649"/>
                  </a:lnTo>
                  <a:lnTo>
                    <a:pt x="22128" y="313475"/>
                  </a:lnTo>
                  <a:lnTo>
                    <a:pt x="47829" y="353900"/>
                  </a:lnTo>
                  <a:lnTo>
                    <a:pt x="81544" y="387615"/>
                  </a:lnTo>
                  <a:lnTo>
                    <a:pt x="121969" y="413316"/>
                  </a:lnTo>
                  <a:lnTo>
                    <a:pt x="167795" y="429694"/>
                  </a:lnTo>
                  <a:lnTo>
                    <a:pt x="217716" y="435444"/>
                  </a:lnTo>
                  <a:lnTo>
                    <a:pt x="267637" y="429694"/>
                  </a:lnTo>
                  <a:lnTo>
                    <a:pt x="313463" y="413316"/>
                  </a:lnTo>
                  <a:lnTo>
                    <a:pt x="353887" y="387615"/>
                  </a:lnTo>
                  <a:lnTo>
                    <a:pt x="387603" y="353900"/>
                  </a:lnTo>
                  <a:lnTo>
                    <a:pt x="413303" y="313475"/>
                  </a:lnTo>
                  <a:lnTo>
                    <a:pt x="429682" y="267649"/>
                  </a:lnTo>
                  <a:lnTo>
                    <a:pt x="435432" y="217728"/>
                  </a:lnTo>
                  <a:lnTo>
                    <a:pt x="429682" y="167807"/>
                  </a:lnTo>
                  <a:lnTo>
                    <a:pt x="413303" y="121979"/>
                  </a:lnTo>
                  <a:lnTo>
                    <a:pt x="387603" y="81552"/>
                  </a:lnTo>
                  <a:lnTo>
                    <a:pt x="353887" y="47834"/>
                  </a:lnTo>
                  <a:lnTo>
                    <a:pt x="313463" y="22131"/>
                  </a:lnTo>
                  <a:lnTo>
                    <a:pt x="267637" y="5750"/>
                  </a:lnTo>
                  <a:lnTo>
                    <a:pt x="217716" y="0"/>
                  </a:lnTo>
                  <a:close/>
                </a:path>
              </a:pathLst>
            </a:custGeom>
            <a:solidFill>
              <a:srgbClr val="F2A71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2043" y="6791640"/>
              <a:ext cx="260469" cy="260469"/>
            </a:xfrm>
            <a:prstGeom prst="rect">
              <a:avLst/>
            </a:prstGeom>
          </p:spPr>
        </p:pic>
      </p:grpSp>
      <p:grpSp>
        <p:nvGrpSpPr>
          <p:cNvPr id="6" name="object 6" descr=""/>
          <p:cNvGrpSpPr/>
          <p:nvPr/>
        </p:nvGrpSpPr>
        <p:grpSpPr>
          <a:xfrm>
            <a:off x="754562" y="5911404"/>
            <a:ext cx="435609" cy="441325"/>
            <a:chOff x="754562" y="5911404"/>
            <a:chExt cx="435609" cy="441325"/>
          </a:xfrm>
        </p:grpSpPr>
        <p:sp>
          <p:nvSpPr>
            <p:cNvPr id="7" name="object 7" descr=""/>
            <p:cNvSpPr/>
            <p:nvPr/>
          </p:nvSpPr>
          <p:spPr>
            <a:xfrm>
              <a:off x="754562" y="5911404"/>
              <a:ext cx="435609" cy="441325"/>
            </a:xfrm>
            <a:custGeom>
              <a:avLst/>
              <a:gdLst/>
              <a:ahLst/>
              <a:cxnLst/>
              <a:rect l="l" t="t" r="r" b="b"/>
              <a:pathLst>
                <a:path w="435609" h="441325">
                  <a:moveTo>
                    <a:pt x="217716" y="0"/>
                  </a:moveTo>
                  <a:lnTo>
                    <a:pt x="167795" y="5826"/>
                  </a:lnTo>
                  <a:lnTo>
                    <a:pt x="121969" y="22422"/>
                  </a:lnTo>
                  <a:lnTo>
                    <a:pt x="81544" y="48463"/>
                  </a:lnTo>
                  <a:lnTo>
                    <a:pt x="47829" y="82626"/>
                  </a:lnTo>
                  <a:lnTo>
                    <a:pt x="22128" y="123586"/>
                  </a:lnTo>
                  <a:lnTo>
                    <a:pt x="5749" y="170018"/>
                  </a:lnTo>
                  <a:lnTo>
                    <a:pt x="0" y="220599"/>
                  </a:lnTo>
                  <a:lnTo>
                    <a:pt x="5749" y="271179"/>
                  </a:lnTo>
                  <a:lnTo>
                    <a:pt x="22128" y="317611"/>
                  </a:lnTo>
                  <a:lnTo>
                    <a:pt x="47829" y="358571"/>
                  </a:lnTo>
                  <a:lnTo>
                    <a:pt x="81544" y="392734"/>
                  </a:lnTo>
                  <a:lnTo>
                    <a:pt x="121969" y="418775"/>
                  </a:lnTo>
                  <a:lnTo>
                    <a:pt x="167795" y="435371"/>
                  </a:lnTo>
                  <a:lnTo>
                    <a:pt x="217716" y="441198"/>
                  </a:lnTo>
                  <a:lnTo>
                    <a:pt x="267637" y="435371"/>
                  </a:lnTo>
                  <a:lnTo>
                    <a:pt x="313463" y="418775"/>
                  </a:lnTo>
                  <a:lnTo>
                    <a:pt x="353887" y="392734"/>
                  </a:lnTo>
                  <a:lnTo>
                    <a:pt x="387603" y="358571"/>
                  </a:lnTo>
                  <a:lnTo>
                    <a:pt x="413303" y="317611"/>
                  </a:lnTo>
                  <a:lnTo>
                    <a:pt x="429682" y="271179"/>
                  </a:lnTo>
                  <a:lnTo>
                    <a:pt x="435432" y="220599"/>
                  </a:lnTo>
                  <a:lnTo>
                    <a:pt x="429682" y="170018"/>
                  </a:lnTo>
                  <a:lnTo>
                    <a:pt x="413303" y="123586"/>
                  </a:lnTo>
                  <a:lnTo>
                    <a:pt x="387603" y="82626"/>
                  </a:lnTo>
                  <a:lnTo>
                    <a:pt x="353887" y="48463"/>
                  </a:lnTo>
                  <a:lnTo>
                    <a:pt x="313463" y="22422"/>
                  </a:lnTo>
                  <a:lnTo>
                    <a:pt x="267637" y="5826"/>
                  </a:lnTo>
                  <a:lnTo>
                    <a:pt x="217716" y="0"/>
                  </a:lnTo>
                  <a:close/>
                </a:path>
              </a:pathLst>
            </a:custGeom>
            <a:solidFill>
              <a:srgbClr val="F2A71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8959" y="6008606"/>
              <a:ext cx="246639" cy="246795"/>
            </a:xfrm>
            <a:prstGeom prst="rect">
              <a:avLst/>
            </a:prstGeom>
          </p:spPr>
        </p:pic>
      </p:grpSp>
      <p:pic>
        <p:nvPicPr>
          <p:cNvPr id="9" name="object 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88634" y="2254199"/>
            <a:ext cx="795126" cy="1634299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35629" y="2708897"/>
            <a:ext cx="1478360" cy="950682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119380" y="2742948"/>
            <a:ext cx="1603590" cy="925175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1254795" y="5222798"/>
            <a:ext cx="1802764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i="1">
                <a:latin typeface="Century Gothic"/>
                <a:cs typeface="Century Gothic"/>
              </a:rPr>
              <a:t>PAXBiz</a:t>
            </a:r>
            <a:r>
              <a:rPr dirty="0" sz="900">
                <a:latin typeface="Century Gothic"/>
                <a:cs typeface="Century Gothic"/>
              </a:rPr>
              <a:t>®</a:t>
            </a:r>
            <a:r>
              <a:rPr dirty="0" sz="900" spc="5">
                <a:latin typeface="Century Gothic"/>
                <a:cs typeface="Century Gothic"/>
              </a:rPr>
              <a:t> </a:t>
            </a:r>
            <a:r>
              <a:rPr dirty="0" sz="1000">
                <a:latin typeface="Century Gothic"/>
                <a:cs typeface="Century Gothic"/>
              </a:rPr>
              <a:t>Powered</a:t>
            </a:r>
            <a:r>
              <a:rPr dirty="0" sz="1000" spc="-20">
                <a:latin typeface="Century Gothic"/>
                <a:cs typeface="Century Gothic"/>
              </a:rPr>
              <a:t> </a:t>
            </a:r>
            <a:r>
              <a:rPr dirty="0" sz="1000">
                <a:latin typeface="Century Gothic"/>
                <a:cs typeface="Century Gothic"/>
              </a:rPr>
              <a:t>By</a:t>
            </a:r>
            <a:r>
              <a:rPr dirty="0" sz="1000" spc="-20">
                <a:latin typeface="Century Gothic"/>
                <a:cs typeface="Century Gothic"/>
              </a:rPr>
              <a:t> </a:t>
            </a:r>
            <a:r>
              <a:rPr dirty="0" sz="1000" spc="-10">
                <a:latin typeface="Century Gothic"/>
                <a:cs typeface="Century Gothic"/>
              </a:rPr>
              <a:t>Android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283117" y="6807378"/>
            <a:ext cx="128397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Century Gothic"/>
                <a:cs typeface="Century Gothic"/>
              </a:rPr>
              <a:t>3.7V</a:t>
            </a:r>
            <a:r>
              <a:rPr dirty="0" sz="1000" spc="-5">
                <a:latin typeface="Century Gothic"/>
                <a:cs typeface="Century Gothic"/>
              </a:rPr>
              <a:t> </a:t>
            </a:r>
            <a:r>
              <a:rPr dirty="0" sz="1000">
                <a:latin typeface="Century Gothic"/>
                <a:cs typeface="Century Gothic"/>
              </a:rPr>
              <a:t>5250</a:t>
            </a:r>
            <a:r>
              <a:rPr dirty="0" sz="1000" spc="-10">
                <a:latin typeface="Century Gothic"/>
                <a:cs typeface="Century Gothic"/>
              </a:rPr>
              <a:t> </a:t>
            </a:r>
            <a:r>
              <a:rPr dirty="0" sz="1000">
                <a:latin typeface="Century Gothic"/>
                <a:cs typeface="Century Gothic"/>
              </a:rPr>
              <a:t>mAh </a:t>
            </a:r>
            <a:r>
              <a:rPr dirty="0" sz="1000" spc="-10">
                <a:latin typeface="Century Gothic"/>
                <a:cs typeface="Century Gothic"/>
              </a:rPr>
              <a:t>Li-</a:t>
            </a:r>
            <a:r>
              <a:rPr dirty="0" sz="1000" spc="-25">
                <a:latin typeface="Century Gothic"/>
                <a:cs typeface="Century Gothic"/>
              </a:rPr>
              <a:t>Ion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247938" y="7541183"/>
            <a:ext cx="159131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 spc="-10">
                <a:latin typeface="Century Gothic"/>
                <a:cs typeface="Century Gothic"/>
              </a:rPr>
              <a:t>2”Thermal </a:t>
            </a:r>
            <a:r>
              <a:rPr dirty="0" sz="1000">
                <a:latin typeface="Century Gothic"/>
                <a:cs typeface="Century Gothic"/>
              </a:rPr>
              <a:t>Printer |</a:t>
            </a:r>
            <a:r>
              <a:rPr dirty="0" sz="1000" spc="-5">
                <a:latin typeface="Century Gothic"/>
                <a:cs typeface="Century Gothic"/>
              </a:rPr>
              <a:t> </a:t>
            </a:r>
            <a:r>
              <a:rPr dirty="0" sz="1000" spc="-20">
                <a:latin typeface="Century Gothic"/>
                <a:cs typeface="Century Gothic"/>
              </a:rPr>
              <a:t>80mm </a:t>
            </a:r>
            <a:r>
              <a:rPr dirty="0" sz="1000">
                <a:latin typeface="Century Gothic"/>
                <a:cs typeface="Century Gothic"/>
              </a:rPr>
              <a:t>Per </a:t>
            </a:r>
            <a:r>
              <a:rPr dirty="0" sz="1000" spc="-10">
                <a:latin typeface="Century Gothic"/>
                <a:cs typeface="Century Gothic"/>
              </a:rPr>
              <a:t>Second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1247938" y="5951905"/>
            <a:ext cx="193421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Century Gothic"/>
                <a:cs typeface="Century Gothic"/>
              </a:rPr>
              <a:t>5”</a:t>
            </a:r>
            <a:r>
              <a:rPr dirty="0" sz="1000" spc="-10">
                <a:latin typeface="Century Gothic"/>
                <a:cs typeface="Century Gothic"/>
              </a:rPr>
              <a:t> </a:t>
            </a:r>
            <a:r>
              <a:rPr dirty="0" sz="1000">
                <a:latin typeface="Century Gothic"/>
                <a:cs typeface="Century Gothic"/>
              </a:rPr>
              <a:t>(720</a:t>
            </a:r>
            <a:r>
              <a:rPr dirty="0" sz="1000" spc="-10">
                <a:latin typeface="Century Gothic"/>
                <a:cs typeface="Century Gothic"/>
              </a:rPr>
              <a:t> </a:t>
            </a:r>
            <a:r>
              <a:rPr dirty="0" sz="1000">
                <a:latin typeface="Century Gothic"/>
                <a:cs typeface="Century Gothic"/>
              </a:rPr>
              <a:t>x</a:t>
            </a:r>
            <a:r>
              <a:rPr dirty="0" sz="1000" spc="-5">
                <a:latin typeface="Century Gothic"/>
                <a:cs typeface="Century Gothic"/>
              </a:rPr>
              <a:t> </a:t>
            </a:r>
            <a:r>
              <a:rPr dirty="0" sz="1000">
                <a:latin typeface="Century Gothic"/>
                <a:cs typeface="Century Gothic"/>
              </a:rPr>
              <a:t>1280)</a:t>
            </a:r>
            <a:r>
              <a:rPr dirty="0" sz="1000" spc="-5">
                <a:latin typeface="Century Gothic"/>
                <a:cs typeface="Century Gothic"/>
              </a:rPr>
              <a:t> </a:t>
            </a:r>
            <a:r>
              <a:rPr dirty="0" sz="1000">
                <a:latin typeface="Century Gothic"/>
                <a:cs typeface="Century Gothic"/>
              </a:rPr>
              <a:t>IPS</a:t>
            </a:r>
            <a:r>
              <a:rPr dirty="0" sz="1000" spc="-10">
                <a:latin typeface="Century Gothic"/>
                <a:cs typeface="Century Gothic"/>
              </a:rPr>
              <a:t> Touchscreen Display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82600" y="921396"/>
            <a:ext cx="2216150" cy="1122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0"/>
              <a:t>A920</a:t>
            </a:r>
          </a:p>
        </p:txBody>
      </p:sp>
      <p:sp>
        <p:nvSpPr>
          <p:cNvPr id="17" name="object 17" descr=""/>
          <p:cNvSpPr txBox="1"/>
          <p:nvPr/>
        </p:nvSpPr>
        <p:spPr>
          <a:xfrm>
            <a:off x="482600" y="1889136"/>
            <a:ext cx="287337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395" b="1">
                <a:latin typeface="Century Gothic"/>
                <a:cs typeface="Century Gothic"/>
              </a:rPr>
              <a:t>SPECIFICATIONS </a:t>
            </a:r>
            <a:endParaRPr sz="2100">
              <a:latin typeface="Century Gothic"/>
              <a:cs typeface="Century Gothic"/>
            </a:endParaRPr>
          </a:p>
        </p:txBody>
      </p:sp>
      <p:grpSp>
        <p:nvGrpSpPr>
          <p:cNvPr id="18" name="object 18" descr=""/>
          <p:cNvGrpSpPr/>
          <p:nvPr/>
        </p:nvGrpSpPr>
        <p:grpSpPr>
          <a:xfrm>
            <a:off x="754562" y="7508719"/>
            <a:ext cx="435609" cy="435609"/>
            <a:chOff x="754562" y="7508719"/>
            <a:chExt cx="435609" cy="435609"/>
          </a:xfrm>
        </p:grpSpPr>
        <p:sp>
          <p:nvSpPr>
            <p:cNvPr id="19" name="object 19" descr=""/>
            <p:cNvSpPr/>
            <p:nvPr/>
          </p:nvSpPr>
          <p:spPr>
            <a:xfrm>
              <a:off x="754562" y="7508719"/>
              <a:ext cx="435609" cy="435609"/>
            </a:xfrm>
            <a:custGeom>
              <a:avLst/>
              <a:gdLst/>
              <a:ahLst/>
              <a:cxnLst/>
              <a:rect l="l" t="t" r="r" b="b"/>
              <a:pathLst>
                <a:path w="435609" h="435609">
                  <a:moveTo>
                    <a:pt x="217716" y="0"/>
                  </a:moveTo>
                  <a:lnTo>
                    <a:pt x="167795" y="5750"/>
                  </a:lnTo>
                  <a:lnTo>
                    <a:pt x="121969" y="22131"/>
                  </a:lnTo>
                  <a:lnTo>
                    <a:pt x="81544" y="47834"/>
                  </a:lnTo>
                  <a:lnTo>
                    <a:pt x="47829" y="81552"/>
                  </a:lnTo>
                  <a:lnTo>
                    <a:pt x="22128" y="121979"/>
                  </a:lnTo>
                  <a:lnTo>
                    <a:pt x="5749" y="167807"/>
                  </a:lnTo>
                  <a:lnTo>
                    <a:pt x="0" y="217728"/>
                  </a:lnTo>
                  <a:lnTo>
                    <a:pt x="5749" y="267649"/>
                  </a:lnTo>
                  <a:lnTo>
                    <a:pt x="22128" y="313475"/>
                  </a:lnTo>
                  <a:lnTo>
                    <a:pt x="47829" y="353900"/>
                  </a:lnTo>
                  <a:lnTo>
                    <a:pt x="81544" y="387615"/>
                  </a:lnTo>
                  <a:lnTo>
                    <a:pt x="121969" y="413316"/>
                  </a:lnTo>
                  <a:lnTo>
                    <a:pt x="167795" y="429694"/>
                  </a:lnTo>
                  <a:lnTo>
                    <a:pt x="217716" y="435444"/>
                  </a:lnTo>
                  <a:lnTo>
                    <a:pt x="267637" y="429694"/>
                  </a:lnTo>
                  <a:lnTo>
                    <a:pt x="313463" y="413316"/>
                  </a:lnTo>
                  <a:lnTo>
                    <a:pt x="353887" y="387615"/>
                  </a:lnTo>
                  <a:lnTo>
                    <a:pt x="387603" y="353900"/>
                  </a:lnTo>
                  <a:lnTo>
                    <a:pt x="413303" y="313475"/>
                  </a:lnTo>
                  <a:lnTo>
                    <a:pt x="429682" y="267649"/>
                  </a:lnTo>
                  <a:lnTo>
                    <a:pt x="435432" y="217728"/>
                  </a:lnTo>
                  <a:lnTo>
                    <a:pt x="429682" y="167807"/>
                  </a:lnTo>
                  <a:lnTo>
                    <a:pt x="413303" y="121979"/>
                  </a:lnTo>
                  <a:lnTo>
                    <a:pt x="387603" y="81552"/>
                  </a:lnTo>
                  <a:lnTo>
                    <a:pt x="353887" y="47834"/>
                  </a:lnTo>
                  <a:lnTo>
                    <a:pt x="313463" y="22131"/>
                  </a:lnTo>
                  <a:lnTo>
                    <a:pt x="267637" y="5750"/>
                  </a:lnTo>
                  <a:lnTo>
                    <a:pt x="217716" y="0"/>
                  </a:lnTo>
                  <a:close/>
                </a:path>
              </a:pathLst>
            </a:custGeom>
            <a:solidFill>
              <a:srgbClr val="F2A71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7785" y="7601951"/>
              <a:ext cx="248986" cy="248986"/>
            </a:xfrm>
            <a:prstGeom prst="rect">
              <a:avLst/>
            </a:prstGeom>
          </p:spPr>
        </p:pic>
      </p:grpSp>
      <p:sp>
        <p:nvSpPr>
          <p:cNvPr id="21" name="object 21" descr=""/>
          <p:cNvSpPr txBox="1"/>
          <p:nvPr/>
        </p:nvSpPr>
        <p:spPr>
          <a:xfrm>
            <a:off x="3326850" y="6618319"/>
            <a:ext cx="10477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50" b="1">
                <a:solidFill>
                  <a:srgbClr val="F2A71E"/>
                </a:solidFill>
                <a:latin typeface="Century Gothic"/>
                <a:cs typeface="Century Gothic"/>
              </a:rPr>
              <a:t>C</a:t>
            </a:r>
            <a:endParaRPr sz="800">
              <a:latin typeface="Century Gothic"/>
              <a:cs typeface="Century Gothic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3371554" y="6939883"/>
            <a:ext cx="10477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50" b="1">
                <a:solidFill>
                  <a:srgbClr val="F2A71E"/>
                </a:solidFill>
                <a:latin typeface="Century Gothic"/>
                <a:cs typeface="Century Gothic"/>
              </a:rPr>
              <a:t>C</a:t>
            </a:r>
            <a:endParaRPr sz="800">
              <a:latin typeface="Century Gothic"/>
              <a:cs typeface="Century Gothic"/>
            </a:endParaRPr>
          </a:p>
        </p:txBody>
      </p:sp>
      <p:graphicFrame>
        <p:nvGraphicFramePr>
          <p:cNvPr id="23" name="object 23" descr=""/>
          <p:cNvGraphicFramePr>
            <a:graphicFrameLocks noGrp="1"/>
          </p:cNvGraphicFramePr>
          <p:nvPr/>
        </p:nvGraphicFramePr>
        <p:xfrm>
          <a:off x="3454019" y="4594859"/>
          <a:ext cx="3799204" cy="39966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0255"/>
                <a:gridCol w="2842260"/>
                <a:gridCol w="109220"/>
              </a:tblGrid>
              <a:tr h="440690">
                <a:tc gridSpan="3">
                  <a:txBody>
                    <a:bodyPr/>
                    <a:lstStyle/>
                    <a:p>
                      <a:pPr marL="989965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dirty="0" sz="1200" spc="204">
                          <a:solidFill>
                            <a:srgbClr val="FFFFFF"/>
                          </a:solidFill>
                          <a:latin typeface="Franklin Gothic Medium"/>
                          <a:cs typeface="Franklin Gothic Medium"/>
                        </a:rPr>
                        <a:t>ADDITIONAL</a:t>
                      </a:r>
                      <a:r>
                        <a:rPr dirty="0" sz="1200" spc="110">
                          <a:solidFill>
                            <a:srgbClr val="FFFFFF"/>
                          </a:solidFill>
                          <a:latin typeface="Franklin Gothic Medium"/>
                          <a:cs typeface="Franklin Gothic Medium"/>
                        </a:rPr>
                        <a:t>  </a:t>
                      </a:r>
                      <a:r>
                        <a:rPr dirty="0" sz="1200" spc="170">
                          <a:solidFill>
                            <a:srgbClr val="FFFFFF"/>
                          </a:solidFill>
                          <a:latin typeface="Franklin Gothic Medium"/>
                          <a:cs typeface="Franklin Gothic Medium"/>
                        </a:rPr>
                        <a:t>SPECS 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137160">
                    <a:solidFill>
                      <a:srgbClr val="ABADB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58140">
                <a:tc>
                  <a:txBody>
                    <a:bodyPr/>
                    <a:lstStyle/>
                    <a:p>
                      <a:pPr algn="r" marR="3810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spc="-10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Memory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0" marR="0" marB="0" marT="93345">
                    <a:lnR w="12700">
                      <a:solidFill>
                        <a:srgbClr val="ABADB0"/>
                      </a:solidFill>
                      <a:prstDash val="solid"/>
                    </a:lnR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 marR="410209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latin typeface="Century Gothic"/>
                          <a:cs typeface="Century Gothic"/>
                        </a:rPr>
                        <a:t>1GB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RAM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+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8GB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Flash,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Micro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SD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Card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Slot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50">
                          <a:latin typeface="Century Gothic"/>
                          <a:cs typeface="Century Gothic"/>
                        </a:rPr>
                        <a:t>|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 Supports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up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to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32GB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</a:txBody>
                  <a:tcPr marL="0" marR="0" marB="0" marT="20320">
                    <a:lnL w="12700">
                      <a:solidFill>
                        <a:srgbClr val="ABADB0"/>
                      </a:solidFill>
                      <a:prstDash val="solid"/>
                    </a:lnL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 row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353695">
                <a:tc>
                  <a:txBody>
                    <a:bodyPr/>
                    <a:lstStyle/>
                    <a:p>
                      <a:pPr algn="r" marR="37465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dirty="0" sz="800" spc="-10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Processor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0" marR="0" marB="0" marT="106680">
                    <a:lnR w="12700">
                      <a:solidFill>
                        <a:srgbClr val="ABADB0"/>
                      </a:solidFill>
                      <a:prstDash val="solid"/>
                    </a:lnR>
                    <a:lnT w="12700">
                      <a:solidFill>
                        <a:srgbClr val="ABADB0"/>
                      </a:solidFill>
                      <a:prstDash val="solid"/>
                    </a:lnT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 marR="467359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dirty="0" sz="900">
                          <a:latin typeface="Century Gothic"/>
                          <a:cs typeface="Century Gothic"/>
                        </a:rPr>
                        <a:t>ARM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Cortex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A7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1.1GHz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4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core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processor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50">
                          <a:latin typeface="Century Gothic"/>
                          <a:cs typeface="Century Gothic"/>
                        </a:rPr>
                        <a:t>|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Cortex-</a:t>
                      </a:r>
                      <a:r>
                        <a:rPr dirty="0" sz="900" spc="-25">
                          <a:latin typeface="Century Gothic"/>
                          <a:cs typeface="Century Gothic"/>
                        </a:rPr>
                        <a:t>M4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</a:txBody>
                  <a:tcPr marL="0" marR="0" marB="0" marT="27939">
                    <a:lnL w="12700">
                      <a:solidFill>
                        <a:srgbClr val="ABADB0"/>
                      </a:solidFill>
                      <a:prstDash val="solid"/>
                    </a:lnL>
                    <a:lnT w="12700">
                      <a:solidFill>
                        <a:srgbClr val="ABADB0"/>
                      </a:solidFill>
                      <a:prstDash val="solid"/>
                    </a:lnT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27355">
                <a:tc>
                  <a:txBody>
                    <a:bodyPr/>
                    <a:lstStyle/>
                    <a:p>
                      <a:pPr algn="r" marR="37465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dirty="0" sz="800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Card</a:t>
                      </a:r>
                      <a:r>
                        <a:rPr dirty="0" sz="800" spc="-15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Reader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  <a:p>
                      <a:pPr algn="r" marR="37465">
                        <a:lnSpc>
                          <a:spcPct val="100000"/>
                        </a:lnSpc>
                      </a:pPr>
                      <a:r>
                        <a:rPr dirty="0" sz="800" spc="-10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Types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0" marR="0" marB="0" marT="82550">
                    <a:lnR w="12700">
                      <a:solidFill>
                        <a:srgbClr val="ABADB0"/>
                      </a:solidFill>
                      <a:prstDash val="solid"/>
                    </a:lnR>
                    <a:lnT w="12700">
                      <a:solidFill>
                        <a:srgbClr val="ABADB0"/>
                      </a:solidFill>
                      <a:prstDash val="solid"/>
                    </a:lnT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 marR="17335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dirty="0" sz="900">
                          <a:latin typeface="Century Gothic"/>
                          <a:cs typeface="Century Gothic"/>
                        </a:rPr>
                        <a:t>Magnetic</a:t>
                      </a:r>
                      <a:r>
                        <a:rPr dirty="0" sz="900" spc="-2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Card</a:t>
                      </a:r>
                      <a:r>
                        <a:rPr dirty="0" sz="900" spc="-2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Reader</a:t>
                      </a:r>
                      <a:r>
                        <a:rPr dirty="0" sz="900" spc="-2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|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Smart</a:t>
                      </a:r>
                      <a:r>
                        <a:rPr dirty="0" sz="900" spc="-2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Card</a:t>
                      </a:r>
                      <a:r>
                        <a:rPr dirty="0" sz="900" spc="-2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Reader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50">
                          <a:latin typeface="Century Gothic"/>
                          <a:cs typeface="Century Gothic"/>
                        </a:rPr>
                        <a:t>|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Contactless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</a:txBody>
                  <a:tcPr marL="0" marR="0" marB="0" marT="65405">
                    <a:lnL w="12700">
                      <a:solidFill>
                        <a:srgbClr val="ABADB0"/>
                      </a:solidFill>
                      <a:prstDash val="solid"/>
                    </a:lnL>
                    <a:lnT w="12700">
                      <a:solidFill>
                        <a:srgbClr val="ABADB0"/>
                      </a:solidFill>
                      <a:prstDash val="solid"/>
                    </a:lnT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58775">
                <a:tc>
                  <a:txBody>
                    <a:bodyPr/>
                    <a:lstStyle/>
                    <a:p>
                      <a:pPr algn="r" marR="37465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dirty="0" sz="800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Dual</a:t>
                      </a:r>
                      <a:r>
                        <a:rPr dirty="0" sz="800" spc="-10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 Cameras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0" marR="0" marB="0" marT="98425">
                    <a:lnR w="12700">
                      <a:solidFill>
                        <a:srgbClr val="ABADB0"/>
                      </a:solidFill>
                      <a:prstDash val="solid"/>
                    </a:lnR>
                    <a:lnT w="12700">
                      <a:solidFill>
                        <a:srgbClr val="ABADB0"/>
                      </a:solidFill>
                      <a:prstDash val="solid"/>
                    </a:lnT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" marR="23939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900">
                          <a:latin typeface="Century Gothic"/>
                          <a:cs typeface="Century Gothic"/>
                        </a:rPr>
                        <a:t>0.3</a:t>
                      </a:r>
                      <a:r>
                        <a:rPr dirty="0" sz="900" spc="-2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MP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Fixed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Focus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Front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Camera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|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5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MP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Auto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Focus</a:t>
                      </a:r>
                      <a:r>
                        <a:rPr dirty="0" sz="900" spc="-3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Rear</a:t>
                      </a:r>
                      <a:r>
                        <a:rPr dirty="0" sz="900" spc="-3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Camera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</a:txBody>
                  <a:tcPr marL="0" marR="0" marB="0" marT="22225">
                    <a:lnL w="12700">
                      <a:solidFill>
                        <a:srgbClr val="ABADB0"/>
                      </a:solidFill>
                      <a:prstDash val="solid"/>
                    </a:lnL>
                    <a:lnT w="12700">
                      <a:solidFill>
                        <a:srgbClr val="ABADB0"/>
                      </a:solidFill>
                      <a:prstDash val="solid"/>
                    </a:lnT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67665">
                <a:tc>
                  <a:txBody>
                    <a:bodyPr/>
                    <a:lstStyle/>
                    <a:p>
                      <a:pPr algn="r" marR="37465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dirty="0" sz="800" spc="-10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ommunications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0" marR="0" marB="0" marT="94615">
                    <a:lnR w="12700">
                      <a:solidFill>
                        <a:srgbClr val="ABADB0"/>
                      </a:solidFill>
                      <a:prstDash val="solid"/>
                    </a:lnR>
                    <a:lnT w="12700">
                      <a:solidFill>
                        <a:srgbClr val="ABADB0"/>
                      </a:solidFill>
                      <a:prstDash val="solid"/>
                    </a:lnT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 marR="81978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900">
                          <a:latin typeface="Century Gothic"/>
                          <a:cs typeface="Century Gothic"/>
                        </a:rPr>
                        <a:t>4G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LTE</a:t>
                      </a:r>
                      <a:r>
                        <a:rPr dirty="0" sz="900" spc="-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|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Wi-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Fi</a:t>
                      </a:r>
                      <a:r>
                        <a:rPr dirty="0" sz="900" spc="-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|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Short</a:t>
                      </a:r>
                      <a:r>
                        <a:rPr dirty="0" sz="900" spc="-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range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wireless communication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</a:txBody>
                  <a:tcPr marL="0" marR="0" marB="0" marT="35560">
                    <a:lnL w="12700">
                      <a:solidFill>
                        <a:srgbClr val="ABADB0"/>
                      </a:solidFill>
                      <a:prstDash val="solid"/>
                    </a:lnL>
                    <a:lnT w="12700">
                      <a:solidFill>
                        <a:srgbClr val="ABADB0"/>
                      </a:solidFill>
                      <a:prstDash val="solid"/>
                    </a:lnT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59410">
                <a:tc>
                  <a:txBody>
                    <a:bodyPr/>
                    <a:lstStyle/>
                    <a:p>
                      <a:pPr algn="r" marR="38100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dirty="0" sz="800" spc="-10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ommunication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  <a:p>
                      <a:pPr algn="r" marR="38735">
                        <a:lnSpc>
                          <a:spcPct val="100000"/>
                        </a:lnSpc>
                      </a:pPr>
                      <a:r>
                        <a:rPr dirty="0" sz="800" spc="-10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Ports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0" marR="0" marB="0" marT="48894">
                    <a:lnR w="12700">
                      <a:solidFill>
                        <a:srgbClr val="ABADB0"/>
                      </a:solidFill>
                      <a:prstDash val="solid"/>
                    </a:lnR>
                    <a:lnT w="12700">
                      <a:solidFill>
                        <a:srgbClr val="ABADB0"/>
                      </a:solidFill>
                      <a:prstDash val="solid"/>
                    </a:lnT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dirty="0" sz="900">
                          <a:latin typeface="Century Gothic"/>
                          <a:cs typeface="Century Gothic"/>
                        </a:rPr>
                        <a:t>Dual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SIM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|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1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x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Micro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25">
                          <a:latin typeface="Century Gothic"/>
                          <a:cs typeface="Century Gothic"/>
                        </a:rPr>
                        <a:t>USB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</a:txBody>
                  <a:tcPr marL="0" marR="0" marB="0" marT="101600">
                    <a:lnL w="12700">
                      <a:solidFill>
                        <a:srgbClr val="ABADB0"/>
                      </a:solidFill>
                      <a:prstDash val="solid"/>
                    </a:lnL>
                    <a:lnT w="12700">
                      <a:solidFill>
                        <a:srgbClr val="ABADB0"/>
                      </a:solidFill>
                      <a:prstDash val="solid"/>
                    </a:lnT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56235">
                <a:tc>
                  <a:txBody>
                    <a:bodyPr/>
                    <a:lstStyle/>
                    <a:p>
                      <a:pPr marL="82550" marR="37465" indent="25146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800" spc="-10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External </a:t>
                      </a:r>
                      <a:r>
                        <a:rPr dirty="0" sz="800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Base</a:t>
                      </a:r>
                      <a:r>
                        <a:rPr dirty="0" sz="800" spc="-15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Options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0" marR="0" marB="0" marT="38100">
                    <a:lnR w="12700">
                      <a:solidFill>
                        <a:srgbClr val="ABADB0"/>
                      </a:solidFill>
                      <a:prstDash val="solid"/>
                    </a:lnR>
                    <a:lnT w="12700">
                      <a:solidFill>
                        <a:srgbClr val="ABADB0"/>
                      </a:solidFill>
                      <a:prstDash val="solid"/>
                    </a:lnT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dirty="0" sz="900">
                          <a:latin typeface="Century Gothic"/>
                          <a:cs typeface="Century Gothic"/>
                        </a:rPr>
                        <a:t>Charging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Base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|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Multi-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Functional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Wireless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Base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</a:txBody>
                  <a:tcPr marL="0" marR="0" marB="0" marT="95885">
                    <a:lnL w="12700">
                      <a:solidFill>
                        <a:srgbClr val="ABADB0"/>
                      </a:solidFill>
                      <a:prstDash val="solid"/>
                    </a:lnL>
                    <a:lnT w="12700">
                      <a:solidFill>
                        <a:srgbClr val="ABADB0"/>
                      </a:solidFill>
                      <a:prstDash val="solid"/>
                    </a:lnT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49250">
                <a:tc>
                  <a:txBody>
                    <a:bodyPr/>
                    <a:lstStyle/>
                    <a:p>
                      <a:pPr algn="r" marR="3746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dirty="0" sz="800" spc="-10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Physical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0" marR="0" marB="0" marT="109220">
                    <a:lnR w="12700">
                      <a:solidFill>
                        <a:srgbClr val="ABADB0"/>
                      </a:solidFill>
                      <a:prstDash val="solid"/>
                    </a:lnR>
                    <a:lnT w="12700">
                      <a:solidFill>
                        <a:srgbClr val="ABADB0"/>
                      </a:solidFill>
                      <a:prstDash val="solid"/>
                    </a:lnT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" marR="864869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dirty="0" sz="900">
                          <a:latin typeface="Century Gothic"/>
                          <a:cs typeface="Century Gothic"/>
                        </a:rPr>
                        <a:t>L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x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W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x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H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(inches):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6.92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x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3.07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x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2.24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Weight: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11.3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oz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(including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battery)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</a:txBody>
                  <a:tcPr marL="0" marR="0" marB="0" marT="33019">
                    <a:lnL w="12700">
                      <a:solidFill>
                        <a:srgbClr val="ABADB0"/>
                      </a:solidFill>
                      <a:prstDash val="solid"/>
                    </a:lnL>
                    <a:lnT w="12700">
                      <a:solidFill>
                        <a:srgbClr val="ABADB0"/>
                      </a:solidFill>
                      <a:prstDash val="solid"/>
                    </a:lnT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6254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r" marR="25400">
                        <a:lnSpc>
                          <a:spcPct val="100000"/>
                        </a:lnSpc>
                      </a:pPr>
                      <a:r>
                        <a:rPr dirty="0" sz="800" spc="-10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Certifications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0" marR="0" marB="0" marT="0">
                    <a:lnR w="12700">
                      <a:solidFill>
                        <a:srgbClr val="ABADB0"/>
                      </a:solidFill>
                      <a:prstDash val="solid"/>
                    </a:lnR>
                    <a:lnT w="12700">
                      <a:solidFill>
                        <a:srgbClr val="ABADB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dirty="0" sz="900">
                          <a:latin typeface="Century Gothic"/>
                          <a:cs typeface="Century Gothic"/>
                        </a:rPr>
                        <a:t>PCI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PTS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5.x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SRED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|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i="1">
                          <a:latin typeface="Century Gothic"/>
                          <a:cs typeface="Century Gothic"/>
                        </a:rPr>
                        <a:t>EMV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®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L1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&amp;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L2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|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EMV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25">
                          <a:latin typeface="Century Gothic"/>
                          <a:cs typeface="Century Gothic"/>
                        </a:rPr>
                        <a:t>L1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  <a:p>
                      <a:pPr marL="52705" marR="436245">
                        <a:lnSpc>
                          <a:spcPct val="100000"/>
                        </a:lnSpc>
                      </a:pPr>
                      <a:r>
                        <a:rPr dirty="0" sz="900">
                          <a:latin typeface="Century Gothic"/>
                          <a:cs typeface="Century Gothic"/>
                        </a:rPr>
                        <a:t>Contactless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|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Discover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D-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PAS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|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Mastercard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Contactless</a:t>
                      </a:r>
                      <a:r>
                        <a:rPr dirty="0" sz="900" spc="-2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|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Visa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Paywave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|</a:t>
                      </a:r>
                      <a:r>
                        <a:rPr dirty="0" sz="900" spc="-2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American ExpressPay</a:t>
                      </a:r>
                      <a:r>
                        <a:rPr dirty="0" sz="900" spc="-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|</a:t>
                      </a:r>
                      <a:r>
                        <a:rPr dirty="0" sz="900" spc="-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Interac Flash</a:t>
                      </a:r>
                      <a:r>
                        <a:rPr dirty="0" sz="900" spc="-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|</a:t>
                      </a:r>
                      <a:r>
                        <a:rPr dirty="0" sz="900" spc="-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UnionPay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qUICS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</a:txBody>
                  <a:tcPr marL="0" marR="0" marB="0" marT="47625">
                    <a:lnL w="12700">
                      <a:solidFill>
                        <a:srgbClr val="ABADB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24" name="object 24" descr=""/>
          <p:cNvSpPr txBox="1"/>
          <p:nvPr/>
        </p:nvSpPr>
        <p:spPr>
          <a:xfrm>
            <a:off x="579119" y="4594859"/>
            <a:ext cx="2717165" cy="441325"/>
          </a:xfrm>
          <a:prstGeom prst="rect">
            <a:avLst/>
          </a:prstGeom>
          <a:solidFill>
            <a:srgbClr val="414042"/>
          </a:solidFill>
        </p:spPr>
        <p:txBody>
          <a:bodyPr wrap="square" lIns="0" tIns="137160" rIns="0" bIns="0" rtlCol="0" vert="horz">
            <a:spAutoFit/>
          </a:bodyPr>
          <a:lstStyle/>
          <a:p>
            <a:pPr marL="642620">
              <a:lnSpc>
                <a:spcPct val="100000"/>
              </a:lnSpc>
              <a:spcBef>
                <a:spcPts val="1080"/>
              </a:spcBef>
            </a:pPr>
            <a:r>
              <a:rPr dirty="0" sz="1200" spc="170">
                <a:solidFill>
                  <a:srgbClr val="FFFFFF"/>
                </a:solidFill>
                <a:latin typeface="Franklin Gothic Medium"/>
                <a:cs typeface="Franklin Gothic Medium"/>
              </a:rPr>
              <a:t>MAIN</a:t>
            </a:r>
            <a:r>
              <a:rPr dirty="0" sz="1200" spc="495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150">
                <a:solidFill>
                  <a:srgbClr val="FFFFFF"/>
                </a:solidFill>
                <a:latin typeface="Franklin Gothic Medium"/>
                <a:cs typeface="Franklin Gothic Medium"/>
              </a:rPr>
              <a:t>FEA</a:t>
            </a:r>
            <a:r>
              <a:rPr dirty="0" sz="1200" spc="-125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170">
                <a:solidFill>
                  <a:srgbClr val="FFFFFF"/>
                </a:solidFill>
                <a:latin typeface="Franklin Gothic Medium"/>
                <a:cs typeface="Franklin Gothic Medium"/>
              </a:rPr>
              <a:t>TURES </a:t>
            </a:r>
            <a:endParaRPr sz="1200">
              <a:latin typeface="Franklin Gothic Medium"/>
              <a:cs typeface="Franklin Gothic Medium"/>
            </a:endParaRPr>
          </a:p>
        </p:txBody>
      </p:sp>
      <p:grpSp>
        <p:nvGrpSpPr>
          <p:cNvPr id="25" name="object 25" descr=""/>
          <p:cNvGrpSpPr/>
          <p:nvPr/>
        </p:nvGrpSpPr>
        <p:grpSpPr>
          <a:xfrm>
            <a:off x="754562" y="5155275"/>
            <a:ext cx="435609" cy="435609"/>
            <a:chOff x="754562" y="5155275"/>
            <a:chExt cx="435609" cy="435609"/>
          </a:xfrm>
        </p:grpSpPr>
        <p:sp>
          <p:nvSpPr>
            <p:cNvPr id="26" name="object 26" descr=""/>
            <p:cNvSpPr/>
            <p:nvPr/>
          </p:nvSpPr>
          <p:spPr>
            <a:xfrm>
              <a:off x="754562" y="5155275"/>
              <a:ext cx="435609" cy="435609"/>
            </a:xfrm>
            <a:custGeom>
              <a:avLst/>
              <a:gdLst/>
              <a:ahLst/>
              <a:cxnLst/>
              <a:rect l="l" t="t" r="r" b="b"/>
              <a:pathLst>
                <a:path w="435609" h="435610">
                  <a:moveTo>
                    <a:pt x="217716" y="0"/>
                  </a:moveTo>
                  <a:lnTo>
                    <a:pt x="167795" y="5750"/>
                  </a:lnTo>
                  <a:lnTo>
                    <a:pt x="121969" y="22131"/>
                  </a:lnTo>
                  <a:lnTo>
                    <a:pt x="81544" y="47834"/>
                  </a:lnTo>
                  <a:lnTo>
                    <a:pt x="47829" y="81552"/>
                  </a:lnTo>
                  <a:lnTo>
                    <a:pt x="22128" y="121979"/>
                  </a:lnTo>
                  <a:lnTo>
                    <a:pt x="5749" y="167807"/>
                  </a:lnTo>
                  <a:lnTo>
                    <a:pt x="0" y="217728"/>
                  </a:lnTo>
                  <a:lnTo>
                    <a:pt x="5749" y="267649"/>
                  </a:lnTo>
                  <a:lnTo>
                    <a:pt x="22128" y="313475"/>
                  </a:lnTo>
                  <a:lnTo>
                    <a:pt x="47829" y="353900"/>
                  </a:lnTo>
                  <a:lnTo>
                    <a:pt x="81544" y="387615"/>
                  </a:lnTo>
                  <a:lnTo>
                    <a:pt x="121969" y="413316"/>
                  </a:lnTo>
                  <a:lnTo>
                    <a:pt x="167795" y="429694"/>
                  </a:lnTo>
                  <a:lnTo>
                    <a:pt x="217716" y="435444"/>
                  </a:lnTo>
                  <a:lnTo>
                    <a:pt x="267637" y="429694"/>
                  </a:lnTo>
                  <a:lnTo>
                    <a:pt x="313463" y="413316"/>
                  </a:lnTo>
                  <a:lnTo>
                    <a:pt x="353887" y="387615"/>
                  </a:lnTo>
                  <a:lnTo>
                    <a:pt x="387603" y="353900"/>
                  </a:lnTo>
                  <a:lnTo>
                    <a:pt x="413303" y="313475"/>
                  </a:lnTo>
                  <a:lnTo>
                    <a:pt x="429682" y="267649"/>
                  </a:lnTo>
                  <a:lnTo>
                    <a:pt x="435432" y="217728"/>
                  </a:lnTo>
                  <a:lnTo>
                    <a:pt x="429682" y="167807"/>
                  </a:lnTo>
                  <a:lnTo>
                    <a:pt x="413303" y="121979"/>
                  </a:lnTo>
                  <a:lnTo>
                    <a:pt x="387603" y="81552"/>
                  </a:lnTo>
                  <a:lnTo>
                    <a:pt x="353887" y="47834"/>
                  </a:lnTo>
                  <a:lnTo>
                    <a:pt x="313463" y="22131"/>
                  </a:lnTo>
                  <a:lnTo>
                    <a:pt x="267637" y="5750"/>
                  </a:lnTo>
                  <a:lnTo>
                    <a:pt x="217716" y="0"/>
                  </a:lnTo>
                  <a:close/>
                </a:path>
              </a:pathLst>
            </a:custGeom>
            <a:solidFill>
              <a:srgbClr val="F2A71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0761" y="5236702"/>
              <a:ext cx="263034" cy="28145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2024-03-24T17:36:03Z</dcterms:created>
  <dcterms:modified xsi:type="dcterms:W3CDTF">2024-03-24T17:36:03Z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2021-02-18T00:00:00Z</vt:filetime>
  </property>
  <property fmtid="{D5CDD505-2E9C-101B-9397-08002B2CF9AE}" pid="3" name="Creator">
    <vt:lpwstr>Adobe InDesign 15.1 (Windows)</vt:lpwstr>
  </property>
  <property fmtid="{D5CDD505-2E9C-101B-9397-08002B2CF9AE}" pid="4" name="LastSaved">
    <vt:filetime>2024-03-24T00:00:00Z</vt:filetime>
  </property>
  <property fmtid="{D5CDD505-2E9C-101B-9397-08002B2CF9AE}" pid="5" name="Producer">
    <vt:lpwstr>Adobe PDF Library 15.0</vt:lpwstr>
  </property>
</Properties>
</file>