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222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3592" y="1965960"/>
            <a:ext cx="2660904" cy="18196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440" y="1075944"/>
            <a:ext cx="192024" cy="1920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2208" y="929640"/>
            <a:ext cx="777240" cy="121920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en-US" sz="900" b="1" u="sng">
                <a:solidFill>
                  <a:srgbClr val="FFFFFF"/>
                </a:solidFill>
                <a:latin typeface="Trebuchet MS"/>
              </a:rPr>
              <a:t>CREDIT SALE</a:t>
            </a:r>
          </a:p>
        </p:txBody>
      </p:sp>
      <p:sp>
        <p:nvSpPr>
          <p:cNvPr id="5" name="Rectangle 4"/>
          <p:cNvSpPr/>
          <p:nvPr/>
        </p:nvSpPr>
        <p:spPr>
          <a:xfrm>
            <a:off x="6696456" y="929640"/>
            <a:ext cx="938784" cy="121920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en-US" sz="900" b="1" u="sng">
                <a:solidFill>
                  <a:srgbClr val="FFFFFF"/>
                </a:solidFill>
                <a:latin typeface="Trebuchet MS"/>
              </a:rPr>
              <a:t>MANUAL BATCH</a:t>
            </a:r>
          </a:p>
        </p:txBody>
      </p:sp>
      <p:sp>
        <p:nvSpPr>
          <p:cNvPr id="6" name="Rectangle 5"/>
          <p:cNvSpPr/>
          <p:nvPr/>
        </p:nvSpPr>
        <p:spPr>
          <a:xfrm>
            <a:off x="902208" y="1094232"/>
            <a:ext cx="2246376" cy="13167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On Idle Screen Verify </a:t>
            </a:r>
            <a:r>
              <a:rPr lang="en-US" sz="900" b="1">
                <a:latin typeface="Trebuchet MS"/>
              </a:rPr>
              <a:t>SALE </a:t>
            </a:r>
            <a:r>
              <a:rPr lang="en-US" sz="900">
                <a:latin typeface="Trebuchet MS"/>
              </a:rPr>
              <a:t>is selected Enter Transaction Amount and press </a:t>
            </a:r>
            <a:r>
              <a:rPr lang="en-US" sz="900" b="1">
                <a:latin typeface="Trebuchet MS"/>
              </a:rPr>
              <a:t>OK </a:t>
            </a:r>
            <a:r>
              <a:rPr lang="en-US" sz="900">
                <a:latin typeface="Trebuchet MS"/>
              </a:rPr>
              <a:t>Confirm Amount and Press </a:t>
            </a:r>
            <a:r>
              <a:rPr lang="en-US" sz="900" b="1">
                <a:latin typeface="Trebuchet MS"/>
              </a:rPr>
              <a:t>OK </a:t>
            </a:r>
            <a:r>
              <a:rPr lang="en-US" sz="900">
                <a:latin typeface="Trebuchet MS"/>
              </a:rPr>
              <a:t>Insert, Swipe, Tap or Manually enter Card Number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If Prompted Enter TIP and Press </a:t>
            </a:r>
            <a:r>
              <a:rPr lang="en-US" sz="900" b="1">
                <a:latin typeface="Trebuchet MS"/>
              </a:rPr>
              <a:t>OK</a:t>
            </a:r>
          </a:p>
          <a:p>
            <a:pPr indent="0">
              <a:lnSpc>
                <a:spcPts val="1296"/>
              </a:lnSpc>
            </a:pPr>
            <a:r>
              <a:rPr lang="en-US" sz="900" b="1">
                <a:latin typeface="Trebuchet MS"/>
              </a:rPr>
              <a:t>Merchant Copy </a:t>
            </a:r>
            <a:r>
              <a:rPr lang="en-US" sz="900">
                <a:latin typeface="Trebuchet MS"/>
              </a:rPr>
              <a:t>Will Print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Press Yes if you want </a:t>
            </a:r>
            <a:r>
              <a:rPr lang="en-US" sz="900" b="1">
                <a:latin typeface="Trebuchet MS"/>
              </a:rPr>
              <a:t>Customer Copy</a:t>
            </a:r>
          </a:p>
        </p:txBody>
      </p:sp>
      <p:sp>
        <p:nvSpPr>
          <p:cNvPr id="7" name="Rectangle 6"/>
          <p:cNvSpPr/>
          <p:nvPr/>
        </p:nvSpPr>
        <p:spPr>
          <a:xfrm>
            <a:off x="902208" y="2602992"/>
            <a:ext cx="2069592" cy="124968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en-US" sz="900" b="1" u="sng">
                <a:solidFill>
                  <a:srgbClr val="FFFFFF"/>
                </a:solidFill>
                <a:latin typeface="Trebuchet MS"/>
              </a:rPr>
              <a:t>CREDIT VOID (ONLY IF BATCH OPEN</a:t>
            </a:r>
          </a:p>
        </p:txBody>
      </p:sp>
      <p:sp>
        <p:nvSpPr>
          <p:cNvPr id="8" name="Rectangle 7"/>
          <p:cNvSpPr/>
          <p:nvPr/>
        </p:nvSpPr>
        <p:spPr>
          <a:xfrm>
            <a:off x="896112" y="2767584"/>
            <a:ext cx="2270760" cy="165201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On Idle Screen Press Sale to Cycle until it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Shows </a:t>
            </a:r>
            <a:r>
              <a:rPr lang="en-US" sz="900" b="1">
                <a:latin typeface="Trebuchet MS"/>
              </a:rPr>
              <a:t>VOID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Press </a:t>
            </a:r>
            <a:r>
              <a:rPr lang="en-US" sz="900" b="1">
                <a:latin typeface="Trebuchet MS"/>
              </a:rPr>
              <a:t>GREEN OK </a:t>
            </a:r>
            <a:r>
              <a:rPr lang="en-US" sz="900">
                <a:latin typeface="Trebuchet MS"/>
              </a:rPr>
              <a:t>Button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Enter Password and Press </a:t>
            </a:r>
            <a:r>
              <a:rPr lang="en-US" sz="900" b="1">
                <a:latin typeface="Trebuchet MS"/>
              </a:rPr>
              <a:t>OK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Press on </a:t>
            </a:r>
            <a:r>
              <a:rPr lang="en-US" sz="900" b="1">
                <a:latin typeface="Trebuchet MS"/>
              </a:rPr>
              <a:t>1. Tran Number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Enter Trans Number and press </a:t>
            </a:r>
            <a:r>
              <a:rPr lang="en-US" sz="900" b="1">
                <a:latin typeface="Trebuchet MS"/>
              </a:rPr>
              <a:t>GREEN</a:t>
            </a:r>
          </a:p>
          <a:p>
            <a:pPr indent="0">
              <a:lnSpc>
                <a:spcPts val="1296"/>
              </a:lnSpc>
            </a:pPr>
            <a:r>
              <a:rPr lang="en-US" sz="900" b="1">
                <a:latin typeface="Trebuchet MS"/>
              </a:rPr>
              <a:t>BUTTON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Verify Transaction Details and Press </a:t>
            </a:r>
            <a:r>
              <a:rPr lang="en-US" sz="900" b="1">
                <a:latin typeface="Trebuchet MS"/>
              </a:rPr>
              <a:t>OK</a:t>
            </a:r>
          </a:p>
          <a:p>
            <a:pPr indent="0">
              <a:lnSpc>
                <a:spcPts val="1296"/>
              </a:lnSpc>
            </a:pPr>
            <a:r>
              <a:rPr lang="en-US" sz="900" b="1">
                <a:latin typeface="Trebuchet MS"/>
              </a:rPr>
              <a:t>Merchant Copy </a:t>
            </a:r>
            <a:r>
              <a:rPr lang="en-US" sz="900">
                <a:latin typeface="Trebuchet MS"/>
              </a:rPr>
              <a:t>Will Print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Press Yes if you want </a:t>
            </a:r>
            <a:r>
              <a:rPr lang="en-US" sz="900" b="1">
                <a:latin typeface="Trebuchet MS"/>
              </a:rPr>
              <a:t>Customer Copy</a:t>
            </a:r>
          </a:p>
        </p:txBody>
      </p:sp>
      <p:sp>
        <p:nvSpPr>
          <p:cNvPr id="9" name="Rectangle 8"/>
          <p:cNvSpPr/>
          <p:nvPr/>
        </p:nvSpPr>
        <p:spPr>
          <a:xfrm>
            <a:off x="902208" y="4611624"/>
            <a:ext cx="2075688" cy="124968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en-US" sz="900" b="1">
                <a:solidFill>
                  <a:srgbClr val="FFFFFF"/>
                </a:solidFill>
                <a:latin typeface="Trebuchet MS"/>
              </a:rPr>
              <a:t>CREDIT REFUND (IF BATCH CLOSED'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2208" y="4776216"/>
            <a:ext cx="2264664" cy="13167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On Idle Screen Press Sale to Cycle until it Shows </a:t>
            </a:r>
            <a:r>
              <a:rPr lang="en-US" sz="900" b="1">
                <a:latin typeface="Trebuchet MS"/>
              </a:rPr>
              <a:t>REFUND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Enter Transaction Amount and press </a:t>
            </a:r>
            <a:r>
              <a:rPr lang="en-US" sz="900" b="1">
                <a:latin typeface="Trebuchet MS"/>
              </a:rPr>
              <a:t>OK </a:t>
            </a:r>
            <a:r>
              <a:rPr lang="en-US" sz="900">
                <a:latin typeface="Trebuchet MS"/>
              </a:rPr>
              <a:t>Confirm Amount and Press </a:t>
            </a:r>
            <a:r>
              <a:rPr lang="en-US" sz="900" b="1">
                <a:latin typeface="Trebuchet MS"/>
              </a:rPr>
              <a:t>OK </a:t>
            </a:r>
            <a:r>
              <a:rPr lang="en-US" sz="900">
                <a:latin typeface="Trebuchet MS"/>
              </a:rPr>
              <a:t>Insert, Swipe, Tap or Manually enter Card Number</a:t>
            </a:r>
          </a:p>
          <a:p>
            <a:pPr indent="0">
              <a:lnSpc>
                <a:spcPts val="1296"/>
              </a:lnSpc>
            </a:pPr>
            <a:r>
              <a:rPr lang="en-US" sz="900" b="1">
                <a:latin typeface="Trebuchet MS"/>
              </a:rPr>
              <a:t>Merchant Copy </a:t>
            </a:r>
            <a:r>
              <a:rPr lang="en-US" sz="900">
                <a:latin typeface="Trebuchet MS"/>
              </a:rPr>
              <a:t>Will Print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Press Yes if you want </a:t>
            </a:r>
            <a:r>
              <a:rPr lang="en-US" sz="900" b="1">
                <a:latin typeface="Trebuchet MS"/>
              </a:rPr>
              <a:t>Customer Copy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87496" y="1033272"/>
            <a:ext cx="2673096" cy="5363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792"/>
              </a:lnSpc>
            </a:pPr>
            <a:r>
              <a:rPr lang="en-US" sz="2100" b="1" u="sng" dirty="0">
                <a:latin typeface="Trebuchet MS"/>
              </a:rPr>
              <a:t>VALOR VL100/VL110 </a:t>
            </a:r>
            <a:r>
              <a:rPr lang="en-US" sz="2100" b="1" dirty="0">
                <a:latin typeface="Trebuchet MS"/>
              </a:rPr>
              <a:t>RETAIL/RESTAURANT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111752" y="3785616"/>
            <a:ext cx="1816608" cy="6217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77800" indent="0">
              <a:spcAft>
                <a:spcPts val="840"/>
              </a:spcAft>
            </a:pPr>
            <a:r>
              <a:rPr lang="en-US" sz="900" b="1">
                <a:latin typeface="Trebuchet MS"/>
              </a:rPr>
              <a:t>OPERATOR PASSWORD</a:t>
            </a:r>
          </a:p>
          <a:p>
            <a:pPr indent="0" algn="ctr">
              <a:lnSpc>
                <a:spcPts val="1440"/>
              </a:lnSpc>
            </a:pPr>
            <a:r>
              <a:rPr lang="en-US" sz="900" b="1">
                <a:latin typeface="Trebuchet MS"/>
              </a:rPr>
              <a:t>Last 4 Of EPI (SHOWS UP ON SCREEN)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99504" y="1167384"/>
            <a:ext cx="1767840" cy="12496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en-US" sz="900">
                <a:latin typeface="Trebuchet MS"/>
              </a:rPr>
              <a:t>From the Main Idle Screen Press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686800" y="1170432"/>
            <a:ext cx="329184" cy="1219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en-US" sz="900" b="1">
                <a:latin typeface="Trebuchet MS"/>
              </a:rPr>
              <a:t>ICON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99504" y="1335024"/>
            <a:ext cx="1097280" cy="1219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en-US" sz="900">
                <a:latin typeface="Trebuchet MS"/>
              </a:rPr>
              <a:t>Press </a:t>
            </a:r>
            <a:r>
              <a:rPr lang="en-US" sz="900" b="1">
                <a:latin typeface="Trebuchet MS"/>
              </a:rPr>
              <a:t>SETTLEMENT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99504" y="1502664"/>
            <a:ext cx="859536" cy="289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296"/>
              </a:lnSpc>
            </a:pPr>
            <a:r>
              <a:rPr lang="en-US" sz="900">
                <a:latin typeface="Trebuchet MS"/>
              </a:rPr>
              <a:t>Enter Password Batch Will Print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96456" y="2005584"/>
            <a:ext cx="1121664" cy="121920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en-US" sz="900" b="1" u="sng">
                <a:solidFill>
                  <a:srgbClr val="FFFFFF"/>
                </a:solidFill>
                <a:latin typeface="Trebuchet MS"/>
              </a:rPr>
              <a:t>REPRINT RECEIPTS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93408" y="2240280"/>
            <a:ext cx="2194560" cy="1463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320"/>
              </a:lnSpc>
            </a:pPr>
            <a:r>
              <a:rPr lang="en-US" sz="900">
                <a:latin typeface="Trebuchet MS"/>
              </a:rPr>
              <a:t>From Main Idle Screen press </a:t>
            </a:r>
            <a:r>
              <a:rPr lang="en-US" sz="900" b="1">
                <a:latin typeface="Trebuchet MS"/>
              </a:rPr>
              <a:t>ICON </a:t>
            </a:r>
            <a:r>
              <a:rPr lang="en-US" sz="900">
                <a:latin typeface="Trebuchet MS"/>
              </a:rPr>
              <a:t>Press on </a:t>
            </a:r>
            <a:r>
              <a:rPr lang="en-US" sz="900" b="1">
                <a:latin typeface="Trebuchet MS"/>
              </a:rPr>
              <a:t>REPRINT</a:t>
            </a:r>
          </a:p>
          <a:p>
            <a:pPr marR="1168400" indent="0">
              <a:lnSpc>
                <a:spcPts val="1320"/>
              </a:lnSpc>
            </a:pPr>
            <a:r>
              <a:rPr lang="en-US" sz="900">
                <a:latin typeface="Trebuchet MS"/>
              </a:rPr>
              <a:t>Enter Password Press Tran Number</a:t>
            </a:r>
          </a:p>
          <a:p>
            <a:pPr indent="0">
              <a:lnSpc>
                <a:spcPts val="1320"/>
              </a:lnSpc>
            </a:pPr>
            <a:r>
              <a:rPr lang="en-US" sz="900">
                <a:latin typeface="Trebuchet MS"/>
              </a:rPr>
              <a:t>Enter Transaction Number from Original Receipt and press </a:t>
            </a:r>
            <a:r>
              <a:rPr lang="en-US" sz="900" b="1">
                <a:latin typeface="Trebuchet MS"/>
              </a:rPr>
              <a:t>GREEN BUTTON MERCHANT COPY </a:t>
            </a:r>
            <a:r>
              <a:rPr lang="en-US" sz="900">
                <a:latin typeface="Trebuchet MS"/>
              </a:rPr>
              <a:t>Prints by Default Press </a:t>
            </a:r>
            <a:r>
              <a:rPr lang="en-US" sz="900" b="1">
                <a:latin typeface="Trebuchet MS"/>
              </a:rPr>
              <a:t>YES </a:t>
            </a:r>
            <a:r>
              <a:rPr lang="en-US" sz="900">
                <a:latin typeface="Trebuchet MS"/>
              </a:rPr>
              <a:t>when prompted to print </a:t>
            </a:r>
            <a:r>
              <a:rPr lang="en-US" sz="900" b="1">
                <a:latin typeface="Trebuchet MS"/>
              </a:rPr>
              <a:t>CUSTOMER COPY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687312" y="3916680"/>
            <a:ext cx="972312" cy="121920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en-US" sz="900" b="1" u="sng">
                <a:solidFill>
                  <a:srgbClr val="FFFFFF"/>
                </a:solidFill>
                <a:latin typeface="Trebuchet MS"/>
              </a:rPr>
              <a:t>lADJUSTING TIPS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693408" y="4154424"/>
            <a:ext cx="2322576" cy="11490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From the Main Idle Screen Press IK </a:t>
            </a:r>
            <a:r>
              <a:rPr lang="en-US" sz="900" b="1">
                <a:latin typeface="Trebuchet MS"/>
              </a:rPr>
              <a:t>ICON </a:t>
            </a:r>
            <a:r>
              <a:rPr lang="en-US" sz="900">
                <a:latin typeface="Trebuchet MS"/>
              </a:rPr>
              <a:t>Press on </a:t>
            </a:r>
            <a:r>
              <a:rPr lang="en-US" sz="900" b="1">
                <a:latin typeface="Trebuchet MS"/>
              </a:rPr>
              <a:t>TIP ADJUST </a:t>
            </a:r>
            <a:r>
              <a:rPr lang="en-US" sz="900">
                <a:latin typeface="Trebuchet MS"/>
              </a:rPr>
              <a:t>Press on </a:t>
            </a:r>
            <a:r>
              <a:rPr lang="en-US" sz="900" b="1">
                <a:latin typeface="Trebuchet MS"/>
              </a:rPr>
              <a:t>Tran Number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Enter Transaction Number &amp; Press OK Confirm &amp; Press OK Enter Tip &amp; Press OK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Repeat until all Transactions are Adjusted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696456" y="5492496"/>
            <a:ext cx="1075944" cy="121920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en-US" sz="900" b="1" u="sng">
                <a:solidFill>
                  <a:srgbClr val="FFFFFF"/>
                </a:solidFill>
                <a:latin typeface="Trebuchet MS"/>
              </a:rPr>
              <a:t>PRINT TIP REPORT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99504" y="5730240"/>
            <a:ext cx="2115312" cy="7924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From Main Idle Screen press -=. </a:t>
            </a:r>
            <a:r>
              <a:rPr lang="en-US" sz="900" b="1">
                <a:latin typeface="Trebuchet MS"/>
              </a:rPr>
              <a:t>ICON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Press on </a:t>
            </a:r>
            <a:r>
              <a:rPr lang="en-US" sz="900" b="1">
                <a:latin typeface="Trebuchet MS"/>
              </a:rPr>
              <a:t>REPORT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Enter Password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Press on </a:t>
            </a:r>
            <a:r>
              <a:rPr lang="en-US" sz="900" b="1">
                <a:latin typeface="Trebuchet MS"/>
              </a:rPr>
              <a:t>TIP REPORT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Press on </a:t>
            </a:r>
            <a:r>
              <a:rPr lang="en-US" sz="900" b="1">
                <a:latin typeface="Trebuchet MS"/>
              </a:rPr>
              <a:t>PRINT REPORT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949440" y="6684264"/>
            <a:ext cx="2060448" cy="14630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en-US" sz="900">
                <a:solidFill>
                  <a:srgbClr val="D1D1D1"/>
                </a:solidFill>
                <a:latin typeface="Tahoma"/>
              </a:rPr>
              <a:t>Matthew Burm - October 30, 2023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23b03cb-e0e2-444e-9866-5ec3772eb26e}" enabled="0" method="" siteId="{e23b03cb-e0e2-444e-9866-5ec3772eb26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Tahoma</vt:lpstr>
      <vt:lpstr>Trebuchet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Word - VL100_VL110</dc:title>
  <dc:subject/>
  <dc:creator>Matthew Burm</dc:creator>
  <cp:keywords/>
  <cp:lastModifiedBy>Jon Bomser</cp:lastModifiedBy>
  <cp:revision>2</cp:revision>
  <dcterms:modified xsi:type="dcterms:W3CDTF">2024-03-18T16:03:50Z</dcterms:modified>
</cp:coreProperties>
</file>