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jpg" ContentType="image/jpg"/>
  <Override PartName="/ppt/slides/slide4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7518400" cy="5334000"/>
  <p:notesSz cx="7518400" cy="533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762375" cy="5328285"/>
          </a:xfrm>
          <a:custGeom>
            <a:avLst/>
            <a:gdLst/>
            <a:ahLst/>
            <a:cxnLst/>
            <a:rect l="l" t="t" r="r" b="b"/>
            <a:pathLst>
              <a:path w="3762375" h="5328285">
                <a:moveTo>
                  <a:pt x="3762006" y="0"/>
                </a:moveTo>
                <a:lnTo>
                  <a:pt x="0" y="0"/>
                </a:lnTo>
                <a:lnTo>
                  <a:pt x="0" y="5328005"/>
                </a:lnTo>
                <a:lnTo>
                  <a:pt x="3762006" y="5328005"/>
                </a:lnTo>
                <a:lnTo>
                  <a:pt x="3762006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86410" y="176834"/>
            <a:ext cx="3407410" cy="4974590"/>
          </a:xfrm>
          <a:custGeom>
            <a:avLst/>
            <a:gdLst/>
            <a:ahLst/>
            <a:cxnLst/>
            <a:rect l="l" t="t" r="r" b="b"/>
            <a:pathLst>
              <a:path w="3407410" h="4974590">
                <a:moveTo>
                  <a:pt x="3407181" y="0"/>
                </a:moveTo>
                <a:lnTo>
                  <a:pt x="0" y="0"/>
                </a:lnTo>
                <a:lnTo>
                  <a:pt x="0" y="4974336"/>
                </a:lnTo>
                <a:lnTo>
                  <a:pt x="3407181" y="4974336"/>
                </a:lnTo>
                <a:lnTo>
                  <a:pt x="34071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766935" y="4112836"/>
            <a:ext cx="1333500" cy="807085"/>
          </a:xfrm>
          <a:custGeom>
            <a:avLst/>
            <a:gdLst/>
            <a:ahLst/>
            <a:cxnLst/>
            <a:rect l="l" t="t" r="r" b="b"/>
            <a:pathLst>
              <a:path w="1333500" h="807085">
                <a:moveTo>
                  <a:pt x="1276680" y="0"/>
                </a:moveTo>
                <a:lnTo>
                  <a:pt x="0" y="783970"/>
                </a:lnTo>
                <a:lnTo>
                  <a:pt x="97523" y="806703"/>
                </a:lnTo>
                <a:lnTo>
                  <a:pt x="183112" y="794061"/>
                </a:lnTo>
                <a:lnTo>
                  <a:pt x="256152" y="766124"/>
                </a:lnTo>
                <a:lnTo>
                  <a:pt x="307028" y="738163"/>
                </a:lnTo>
                <a:lnTo>
                  <a:pt x="742264" y="451269"/>
                </a:lnTo>
                <a:lnTo>
                  <a:pt x="1048433" y="265424"/>
                </a:lnTo>
                <a:lnTo>
                  <a:pt x="1208373" y="167568"/>
                </a:lnTo>
                <a:lnTo>
                  <a:pt x="1274196" y="125383"/>
                </a:lnTo>
                <a:lnTo>
                  <a:pt x="1303156" y="98538"/>
                </a:lnTo>
                <a:lnTo>
                  <a:pt x="1320938" y="57239"/>
                </a:lnTo>
                <a:lnTo>
                  <a:pt x="1332991" y="25793"/>
                </a:lnTo>
                <a:lnTo>
                  <a:pt x="12766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886444" y="4335878"/>
            <a:ext cx="689610" cy="490220"/>
          </a:xfrm>
          <a:custGeom>
            <a:avLst/>
            <a:gdLst/>
            <a:ahLst/>
            <a:cxnLst/>
            <a:rect l="l" t="t" r="r" b="b"/>
            <a:pathLst>
              <a:path w="689610" h="490220">
                <a:moveTo>
                  <a:pt x="509841" y="0"/>
                </a:moveTo>
                <a:lnTo>
                  <a:pt x="450663" y="51467"/>
                </a:lnTo>
                <a:lnTo>
                  <a:pt x="309546" y="177628"/>
                </a:lnTo>
                <a:lnTo>
                  <a:pt x="141116" y="336117"/>
                </a:lnTo>
                <a:lnTo>
                  <a:pt x="0" y="484568"/>
                </a:lnTo>
                <a:lnTo>
                  <a:pt x="74991" y="490008"/>
                </a:lnTo>
                <a:lnTo>
                  <a:pt x="126155" y="483460"/>
                </a:lnTo>
                <a:lnTo>
                  <a:pt x="177043" y="457400"/>
                </a:lnTo>
                <a:lnTo>
                  <a:pt x="251206" y="404304"/>
                </a:lnTo>
                <a:lnTo>
                  <a:pt x="689203" y="115735"/>
                </a:lnTo>
                <a:lnTo>
                  <a:pt x="50984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1908737" y="4464229"/>
            <a:ext cx="639445" cy="354965"/>
          </a:xfrm>
          <a:custGeom>
            <a:avLst/>
            <a:gdLst/>
            <a:ahLst/>
            <a:cxnLst/>
            <a:rect l="l" t="t" r="r" b="b"/>
            <a:pathLst>
              <a:path w="639444" h="354964">
                <a:moveTo>
                  <a:pt x="632929" y="0"/>
                </a:moveTo>
                <a:lnTo>
                  <a:pt x="518296" y="74779"/>
                </a:lnTo>
                <a:lnTo>
                  <a:pt x="402565" y="151352"/>
                </a:lnTo>
                <a:lnTo>
                  <a:pt x="272389" y="239026"/>
                </a:lnTo>
                <a:lnTo>
                  <a:pt x="169788" y="307852"/>
                </a:lnTo>
                <a:lnTo>
                  <a:pt x="107949" y="342290"/>
                </a:lnTo>
                <a:lnTo>
                  <a:pt x="61999" y="352687"/>
                </a:lnTo>
                <a:lnTo>
                  <a:pt x="7061" y="349389"/>
                </a:lnTo>
                <a:lnTo>
                  <a:pt x="0" y="354965"/>
                </a:lnTo>
                <a:lnTo>
                  <a:pt x="76423" y="354640"/>
                </a:lnTo>
                <a:lnTo>
                  <a:pt x="130657" y="342609"/>
                </a:lnTo>
                <a:lnTo>
                  <a:pt x="188587" y="308139"/>
                </a:lnTo>
                <a:lnTo>
                  <a:pt x="276097" y="240499"/>
                </a:lnTo>
                <a:lnTo>
                  <a:pt x="639165" y="1778"/>
                </a:lnTo>
                <a:lnTo>
                  <a:pt x="632929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929552" y="4373826"/>
            <a:ext cx="487045" cy="409575"/>
          </a:xfrm>
          <a:custGeom>
            <a:avLst/>
            <a:gdLst/>
            <a:ahLst/>
            <a:cxnLst/>
            <a:rect l="l" t="t" r="r" b="b"/>
            <a:pathLst>
              <a:path w="487044" h="409575">
                <a:moveTo>
                  <a:pt x="422884" y="0"/>
                </a:moveTo>
                <a:lnTo>
                  <a:pt x="0" y="408952"/>
                </a:lnTo>
                <a:lnTo>
                  <a:pt x="340108" y="154670"/>
                </a:lnTo>
                <a:lnTo>
                  <a:pt x="486981" y="44043"/>
                </a:lnTo>
                <a:lnTo>
                  <a:pt x="463405" y="36983"/>
                </a:lnTo>
                <a:lnTo>
                  <a:pt x="448870" y="30041"/>
                </a:lnTo>
                <a:lnTo>
                  <a:pt x="437366" y="19090"/>
                </a:lnTo>
                <a:lnTo>
                  <a:pt x="42288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2556825" y="2960926"/>
            <a:ext cx="540385" cy="223520"/>
          </a:xfrm>
          <a:custGeom>
            <a:avLst/>
            <a:gdLst/>
            <a:ahLst/>
            <a:cxnLst/>
            <a:rect l="l" t="t" r="r" b="b"/>
            <a:pathLst>
              <a:path w="540385" h="223519">
                <a:moveTo>
                  <a:pt x="0" y="0"/>
                </a:moveTo>
                <a:lnTo>
                  <a:pt x="2578" y="48336"/>
                </a:lnTo>
                <a:lnTo>
                  <a:pt x="515899" y="223520"/>
                </a:lnTo>
                <a:lnTo>
                  <a:pt x="540194" y="219989"/>
                </a:lnTo>
                <a:lnTo>
                  <a:pt x="540194" y="211264"/>
                </a:lnTo>
                <a:lnTo>
                  <a:pt x="16243" y="32702"/>
                </a:lnTo>
                <a:lnTo>
                  <a:pt x="0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2543401" y="3388121"/>
            <a:ext cx="760095" cy="1070610"/>
          </a:xfrm>
          <a:custGeom>
            <a:avLst/>
            <a:gdLst/>
            <a:ahLst/>
            <a:cxnLst/>
            <a:rect l="l" t="t" r="r" b="b"/>
            <a:pathLst>
              <a:path w="760095" h="1070610">
                <a:moveTo>
                  <a:pt x="759764" y="0"/>
                </a:moveTo>
                <a:lnTo>
                  <a:pt x="0" y="803732"/>
                </a:lnTo>
                <a:lnTo>
                  <a:pt x="14325" y="1070343"/>
                </a:lnTo>
                <a:lnTo>
                  <a:pt x="295454" y="893433"/>
                </a:lnTo>
                <a:lnTo>
                  <a:pt x="404812" y="823574"/>
                </a:lnTo>
                <a:lnTo>
                  <a:pt x="447802" y="795621"/>
                </a:lnTo>
                <a:lnTo>
                  <a:pt x="494156" y="763689"/>
                </a:lnTo>
                <a:lnTo>
                  <a:pt x="517143" y="713159"/>
                </a:lnTo>
                <a:lnTo>
                  <a:pt x="544143" y="640587"/>
                </a:lnTo>
                <a:lnTo>
                  <a:pt x="560359" y="595110"/>
                </a:lnTo>
                <a:lnTo>
                  <a:pt x="578039" y="544606"/>
                </a:lnTo>
                <a:lnTo>
                  <a:pt x="616737" y="431818"/>
                </a:lnTo>
                <a:lnTo>
                  <a:pt x="658144" y="308823"/>
                </a:lnTo>
                <a:lnTo>
                  <a:pt x="700164" y="182223"/>
                </a:lnTo>
                <a:lnTo>
                  <a:pt x="759764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2538994" y="3371217"/>
            <a:ext cx="774700" cy="1095375"/>
          </a:xfrm>
          <a:custGeom>
            <a:avLst/>
            <a:gdLst/>
            <a:ahLst/>
            <a:cxnLst/>
            <a:rect l="l" t="t" r="r" b="b"/>
            <a:pathLst>
              <a:path w="774700" h="1095375">
                <a:moveTo>
                  <a:pt x="774179" y="0"/>
                </a:moveTo>
                <a:lnTo>
                  <a:pt x="55573" y="761046"/>
                </a:lnTo>
                <a:lnTo>
                  <a:pt x="0" y="818984"/>
                </a:lnTo>
                <a:lnTo>
                  <a:pt x="14808" y="1094790"/>
                </a:lnTo>
                <a:lnTo>
                  <a:pt x="38933" y="1079715"/>
                </a:lnTo>
                <a:lnTo>
                  <a:pt x="22644" y="1079715"/>
                </a:lnTo>
                <a:lnTo>
                  <a:pt x="8826" y="822274"/>
                </a:lnTo>
                <a:lnTo>
                  <a:pt x="28065" y="802115"/>
                </a:lnTo>
                <a:lnTo>
                  <a:pt x="754138" y="33820"/>
                </a:lnTo>
                <a:lnTo>
                  <a:pt x="763151" y="33820"/>
                </a:lnTo>
                <a:lnTo>
                  <a:pt x="774179" y="0"/>
                </a:lnTo>
                <a:close/>
              </a:path>
              <a:path w="774700" h="1095375">
                <a:moveTo>
                  <a:pt x="763151" y="33820"/>
                </a:moveTo>
                <a:lnTo>
                  <a:pt x="754138" y="33820"/>
                </a:lnTo>
                <a:lnTo>
                  <a:pt x="735379" y="91419"/>
                </a:lnTo>
                <a:lnTo>
                  <a:pt x="715834" y="151102"/>
                </a:lnTo>
                <a:lnTo>
                  <a:pt x="695746" y="212105"/>
                </a:lnTo>
                <a:lnTo>
                  <a:pt x="675358" y="273663"/>
                </a:lnTo>
                <a:lnTo>
                  <a:pt x="654913" y="335011"/>
                </a:lnTo>
                <a:lnTo>
                  <a:pt x="634654" y="395386"/>
                </a:lnTo>
                <a:lnTo>
                  <a:pt x="614823" y="454022"/>
                </a:lnTo>
                <a:lnTo>
                  <a:pt x="595663" y="510155"/>
                </a:lnTo>
                <a:lnTo>
                  <a:pt x="577417" y="563021"/>
                </a:lnTo>
                <a:lnTo>
                  <a:pt x="560328" y="611855"/>
                </a:lnTo>
                <a:lnTo>
                  <a:pt x="544638" y="655893"/>
                </a:lnTo>
                <a:lnTo>
                  <a:pt x="530591" y="694370"/>
                </a:lnTo>
                <a:lnTo>
                  <a:pt x="508394" y="751583"/>
                </a:lnTo>
                <a:lnTo>
                  <a:pt x="483735" y="786210"/>
                </a:lnTo>
                <a:lnTo>
                  <a:pt x="385393" y="850692"/>
                </a:lnTo>
                <a:lnTo>
                  <a:pt x="22644" y="1079715"/>
                </a:lnTo>
                <a:lnTo>
                  <a:pt x="38933" y="1079715"/>
                </a:lnTo>
                <a:lnTo>
                  <a:pt x="420430" y="840617"/>
                </a:lnTo>
                <a:lnTo>
                  <a:pt x="478709" y="802115"/>
                </a:lnTo>
                <a:lnTo>
                  <a:pt x="555382" y="651274"/>
                </a:lnTo>
                <a:lnTo>
                  <a:pt x="647882" y="382952"/>
                </a:lnTo>
                <a:lnTo>
                  <a:pt x="735341" y="119112"/>
                </a:lnTo>
                <a:lnTo>
                  <a:pt x="763151" y="3382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2539721" y="3638767"/>
            <a:ext cx="567690" cy="566420"/>
          </a:xfrm>
          <a:custGeom>
            <a:avLst/>
            <a:gdLst/>
            <a:ahLst/>
            <a:cxnLst/>
            <a:rect l="l" t="t" r="r" b="b"/>
            <a:pathLst>
              <a:path w="567689" h="566420">
                <a:moveTo>
                  <a:pt x="567080" y="0"/>
                </a:moveTo>
                <a:lnTo>
                  <a:pt x="0" y="556183"/>
                </a:lnTo>
                <a:lnTo>
                  <a:pt x="1600" y="562279"/>
                </a:lnTo>
                <a:lnTo>
                  <a:pt x="6692" y="566166"/>
                </a:lnTo>
                <a:lnTo>
                  <a:pt x="56708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4626" y="3393063"/>
            <a:ext cx="200202" cy="226339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1793693" y="2722376"/>
            <a:ext cx="1565910" cy="894715"/>
          </a:xfrm>
          <a:custGeom>
            <a:avLst/>
            <a:gdLst/>
            <a:ahLst/>
            <a:cxnLst/>
            <a:rect l="l" t="t" r="r" b="b"/>
            <a:pathLst>
              <a:path w="1565910" h="894714">
                <a:moveTo>
                  <a:pt x="69998" y="0"/>
                </a:moveTo>
                <a:lnTo>
                  <a:pt x="48847" y="2303"/>
                </a:lnTo>
                <a:lnTo>
                  <a:pt x="28692" y="19574"/>
                </a:lnTo>
                <a:lnTo>
                  <a:pt x="0" y="56332"/>
                </a:lnTo>
                <a:lnTo>
                  <a:pt x="1350264" y="525431"/>
                </a:lnTo>
                <a:lnTo>
                  <a:pt x="1432013" y="662185"/>
                </a:lnTo>
                <a:lnTo>
                  <a:pt x="1310932" y="856482"/>
                </a:lnTo>
                <a:lnTo>
                  <a:pt x="1310932" y="894659"/>
                </a:lnTo>
                <a:lnTo>
                  <a:pt x="1334176" y="874919"/>
                </a:lnTo>
                <a:lnTo>
                  <a:pt x="1390461" y="823018"/>
                </a:lnTo>
                <a:lnTo>
                  <a:pt x="1459616" y="749933"/>
                </a:lnTo>
                <a:lnTo>
                  <a:pt x="1521472" y="666643"/>
                </a:lnTo>
                <a:lnTo>
                  <a:pt x="1559160" y="600080"/>
                </a:lnTo>
                <a:lnTo>
                  <a:pt x="1565608" y="557762"/>
                </a:lnTo>
                <a:lnTo>
                  <a:pt x="1535313" y="521575"/>
                </a:lnTo>
                <a:lnTo>
                  <a:pt x="1462773" y="473400"/>
                </a:lnTo>
                <a:lnTo>
                  <a:pt x="1349527" y="436252"/>
                </a:lnTo>
                <a:lnTo>
                  <a:pt x="1281150" y="456318"/>
                </a:lnTo>
                <a:lnTo>
                  <a:pt x="763130" y="278696"/>
                </a:lnTo>
                <a:lnTo>
                  <a:pt x="763130" y="238551"/>
                </a:lnTo>
                <a:lnTo>
                  <a:pt x="223839" y="50417"/>
                </a:lnTo>
                <a:lnTo>
                  <a:pt x="101676" y="8148"/>
                </a:lnTo>
                <a:lnTo>
                  <a:pt x="69998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2355187" y="4173704"/>
            <a:ext cx="200025" cy="292735"/>
          </a:xfrm>
          <a:custGeom>
            <a:avLst/>
            <a:gdLst/>
            <a:ahLst/>
            <a:cxnLst/>
            <a:rect l="l" t="t" r="r" b="b"/>
            <a:pathLst>
              <a:path w="200025" h="292735">
                <a:moveTo>
                  <a:pt x="199834" y="0"/>
                </a:moveTo>
                <a:lnTo>
                  <a:pt x="116443" y="81081"/>
                </a:lnTo>
                <a:lnTo>
                  <a:pt x="49815" y="146852"/>
                </a:lnTo>
                <a:lnTo>
                  <a:pt x="0" y="197815"/>
                </a:lnTo>
                <a:lnTo>
                  <a:pt x="5896" y="216007"/>
                </a:lnTo>
                <a:lnTo>
                  <a:pt x="28551" y="231914"/>
                </a:lnTo>
                <a:lnTo>
                  <a:pt x="86584" y="254393"/>
                </a:lnTo>
                <a:lnTo>
                  <a:pt x="198615" y="292303"/>
                </a:lnTo>
                <a:lnTo>
                  <a:pt x="199834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3179904" y="3201969"/>
            <a:ext cx="151765" cy="311785"/>
          </a:xfrm>
          <a:custGeom>
            <a:avLst/>
            <a:gdLst/>
            <a:ahLst/>
            <a:cxnLst/>
            <a:rect l="l" t="t" r="r" b="b"/>
            <a:pathLst>
              <a:path w="151764" h="311785">
                <a:moveTo>
                  <a:pt x="76276" y="0"/>
                </a:moveTo>
                <a:lnTo>
                  <a:pt x="0" y="58712"/>
                </a:lnTo>
                <a:lnTo>
                  <a:pt x="96562" y="104463"/>
                </a:lnTo>
                <a:lnTo>
                  <a:pt x="132513" y="146024"/>
                </a:lnTo>
                <a:lnTo>
                  <a:pt x="111240" y="207073"/>
                </a:lnTo>
                <a:lnTo>
                  <a:pt x="36131" y="311289"/>
                </a:lnTo>
                <a:lnTo>
                  <a:pt x="53819" y="289801"/>
                </a:lnTo>
                <a:lnTo>
                  <a:pt x="92900" y="237955"/>
                </a:lnTo>
                <a:lnTo>
                  <a:pt x="132400" y="174681"/>
                </a:lnTo>
                <a:lnTo>
                  <a:pt x="151345" y="118910"/>
                </a:lnTo>
                <a:lnTo>
                  <a:pt x="151423" y="82769"/>
                </a:lnTo>
                <a:lnTo>
                  <a:pt x="143629" y="58335"/>
                </a:lnTo>
                <a:lnTo>
                  <a:pt x="120926" y="34462"/>
                </a:lnTo>
                <a:lnTo>
                  <a:pt x="76276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3096755" y="3297745"/>
            <a:ext cx="160020" cy="311150"/>
          </a:xfrm>
          <a:custGeom>
            <a:avLst/>
            <a:gdLst/>
            <a:ahLst/>
            <a:cxnLst/>
            <a:rect l="l" t="t" r="r" b="b"/>
            <a:pathLst>
              <a:path w="160020" h="311150">
                <a:moveTo>
                  <a:pt x="124318" y="0"/>
                </a:moveTo>
                <a:lnTo>
                  <a:pt x="744" y="275357"/>
                </a:lnTo>
                <a:lnTo>
                  <a:pt x="0" y="281522"/>
                </a:lnTo>
                <a:lnTo>
                  <a:pt x="1534" y="292995"/>
                </a:lnTo>
                <a:lnTo>
                  <a:pt x="7618" y="310756"/>
                </a:lnTo>
                <a:lnTo>
                  <a:pt x="47434" y="273024"/>
                </a:lnTo>
                <a:lnTo>
                  <a:pt x="74931" y="241357"/>
                </a:lnTo>
                <a:lnTo>
                  <a:pt x="97690" y="206346"/>
                </a:lnTo>
                <a:lnTo>
                  <a:pt x="123290" y="158584"/>
                </a:lnTo>
                <a:lnTo>
                  <a:pt x="150509" y="100528"/>
                </a:lnTo>
                <a:lnTo>
                  <a:pt x="159689" y="64657"/>
                </a:lnTo>
                <a:lnTo>
                  <a:pt x="150927" y="36103"/>
                </a:lnTo>
                <a:lnTo>
                  <a:pt x="124318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1" name="bg 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53180" y="4279633"/>
            <a:ext cx="73583" cy="130809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649782" y="3404983"/>
            <a:ext cx="1568450" cy="1541145"/>
          </a:xfrm>
          <a:custGeom>
            <a:avLst/>
            <a:gdLst/>
            <a:ahLst/>
            <a:cxnLst/>
            <a:rect l="l" t="t" r="r" b="b"/>
            <a:pathLst>
              <a:path w="1568450" h="1541145">
                <a:moveTo>
                  <a:pt x="1568424" y="0"/>
                </a:moveTo>
                <a:lnTo>
                  <a:pt x="1528529" y="44320"/>
                </a:lnTo>
                <a:lnTo>
                  <a:pt x="1486420" y="86537"/>
                </a:lnTo>
                <a:lnTo>
                  <a:pt x="1452960" y="118239"/>
                </a:lnTo>
                <a:lnTo>
                  <a:pt x="1439011" y="131013"/>
                </a:lnTo>
                <a:lnTo>
                  <a:pt x="424326" y="1159247"/>
                </a:lnTo>
                <a:lnTo>
                  <a:pt x="166440" y="1422530"/>
                </a:lnTo>
                <a:lnTo>
                  <a:pt x="124435" y="1462123"/>
                </a:lnTo>
                <a:lnTo>
                  <a:pt x="84614" y="1494301"/>
                </a:lnTo>
                <a:lnTo>
                  <a:pt x="44097" y="1520215"/>
                </a:lnTo>
                <a:lnTo>
                  <a:pt x="0" y="1541018"/>
                </a:lnTo>
                <a:lnTo>
                  <a:pt x="59515" y="1525753"/>
                </a:lnTo>
                <a:lnTo>
                  <a:pt x="114026" y="1503760"/>
                </a:lnTo>
                <a:lnTo>
                  <a:pt x="161769" y="1478302"/>
                </a:lnTo>
                <a:lnTo>
                  <a:pt x="200979" y="1452638"/>
                </a:lnTo>
                <a:lnTo>
                  <a:pt x="246748" y="1413738"/>
                </a:lnTo>
                <a:lnTo>
                  <a:pt x="251462" y="1408796"/>
                </a:lnTo>
                <a:lnTo>
                  <a:pt x="353584" y="1307654"/>
                </a:lnTo>
                <a:lnTo>
                  <a:pt x="1452702" y="231965"/>
                </a:lnTo>
                <a:lnTo>
                  <a:pt x="1452702" y="185750"/>
                </a:lnTo>
                <a:lnTo>
                  <a:pt x="1497171" y="142635"/>
                </a:lnTo>
                <a:lnTo>
                  <a:pt x="1525976" y="103800"/>
                </a:lnTo>
                <a:lnTo>
                  <a:pt x="1547440" y="59178"/>
                </a:lnTo>
                <a:lnTo>
                  <a:pt x="1568424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1610706" y="3382501"/>
            <a:ext cx="1619885" cy="1572895"/>
          </a:xfrm>
          <a:custGeom>
            <a:avLst/>
            <a:gdLst/>
            <a:ahLst/>
            <a:cxnLst/>
            <a:rect l="l" t="t" r="r" b="b"/>
            <a:pathLst>
              <a:path w="1619885" h="1572895">
                <a:moveTo>
                  <a:pt x="1619465" y="0"/>
                </a:moveTo>
                <a:lnTo>
                  <a:pt x="1579488" y="47908"/>
                </a:lnTo>
                <a:lnTo>
                  <a:pt x="1531767" y="96916"/>
                </a:lnTo>
                <a:lnTo>
                  <a:pt x="1491783" y="135081"/>
                </a:lnTo>
                <a:lnTo>
                  <a:pt x="1475016" y="150456"/>
                </a:lnTo>
                <a:lnTo>
                  <a:pt x="324629" y="1315906"/>
                </a:lnTo>
                <a:lnTo>
                  <a:pt x="249466" y="1393863"/>
                </a:lnTo>
                <a:lnTo>
                  <a:pt x="203219" y="1441160"/>
                </a:lnTo>
                <a:lnTo>
                  <a:pt x="162327" y="1479818"/>
                </a:lnTo>
                <a:lnTo>
                  <a:pt x="124175" y="1511058"/>
                </a:lnTo>
                <a:lnTo>
                  <a:pt x="86147" y="1536105"/>
                </a:lnTo>
                <a:lnTo>
                  <a:pt x="45627" y="1556183"/>
                </a:lnTo>
                <a:lnTo>
                  <a:pt x="0" y="1572514"/>
                </a:lnTo>
                <a:lnTo>
                  <a:pt x="60867" y="1563504"/>
                </a:lnTo>
                <a:lnTo>
                  <a:pt x="105738" y="1549768"/>
                </a:lnTo>
                <a:lnTo>
                  <a:pt x="79235" y="1549768"/>
                </a:lnTo>
                <a:lnTo>
                  <a:pt x="113489" y="1529221"/>
                </a:lnTo>
                <a:lnTo>
                  <a:pt x="146611" y="1504615"/>
                </a:lnTo>
                <a:lnTo>
                  <a:pt x="180251" y="1475288"/>
                </a:lnTo>
                <a:lnTo>
                  <a:pt x="216064" y="1440581"/>
                </a:lnTo>
                <a:lnTo>
                  <a:pt x="1480985" y="156705"/>
                </a:lnTo>
                <a:lnTo>
                  <a:pt x="1494668" y="144204"/>
                </a:lnTo>
                <a:lnTo>
                  <a:pt x="1523228" y="117294"/>
                </a:lnTo>
                <a:lnTo>
                  <a:pt x="1559498" y="81463"/>
                </a:lnTo>
                <a:lnTo>
                  <a:pt x="1596313" y="42202"/>
                </a:lnTo>
                <a:lnTo>
                  <a:pt x="1605243" y="42202"/>
                </a:lnTo>
                <a:lnTo>
                  <a:pt x="1619465" y="0"/>
                </a:lnTo>
                <a:close/>
              </a:path>
              <a:path w="1619885" h="1572895">
                <a:moveTo>
                  <a:pt x="1605243" y="42202"/>
                </a:moveTo>
                <a:lnTo>
                  <a:pt x="1596313" y="42202"/>
                </a:lnTo>
                <a:lnTo>
                  <a:pt x="1577756" y="91470"/>
                </a:lnTo>
                <a:lnTo>
                  <a:pt x="1557421" y="130321"/>
                </a:lnTo>
                <a:lnTo>
                  <a:pt x="1530050" y="165485"/>
                </a:lnTo>
                <a:lnTo>
                  <a:pt x="1490383" y="203695"/>
                </a:lnTo>
                <a:lnTo>
                  <a:pt x="1487462" y="206286"/>
                </a:lnTo>
                <a:lnTo>
                  <a:pt x="1487462" y="252628"/>
                </a:lnTo>
                <a:lnTo>
                  <a:pt x="297544" y="1418108"/>
                </a:lnTo>
                <a:lnTo>
                  <a:pt x="287215" y="1428515"/>
                </a:lnTo>
                <a:lnTo>
                  <a:pt x="282536" y="1433423"/>
                </a:lnTo>
                <a:lnTo>
                  <a:pt x="264402" y="1450781"/>
                </a:lnTo>
                <a:lnTo>
                  <a:pt x="232913" y="1474963"/>
                </a:lnTo>
                <a:lnTo>
                  <a:pt x="190160" y="1502101"/>
                </a:lnTo>
                <a:lnTo>
                  <a:pt x="138237" y="1528325"/>
                </a:lnTo>
                <a:lnTo>
                  <a:pt x="79235" y="1549768"/>
                </a:lnTo>
                <a:lnTo>
                  <a:pt x="105738" y="1549768"/>
                </a:lnTo>
                <a:lnTo>
                  <a:pt x="168861" y="1523384"/>
                </a:lnTo>
                <a:lnTo>
                  <a:pt x="213075" y="1498292"/>
                </a:lnTo>
                <a:lnTo>
                  <a:pt x="248826" y="1473860"/>
                </a:lnTo>
                <a:lnTo>
                  <a:pt x="289115" y="1439011"/>
                </a:lnTo>
                <a:lnTo>
                  <a:pt x="1496098" y="256260"/>
                </a:lnTo>
                <a:lnTo>
                  <a:pt x="1496098" y="210172"/>
                </a:lnTo>
                <a:lnTo>
                  <a:pt x="1534470" y="173474"/>
                </a:lnTo>
                <a:lnTo>
                  <a:pt x="1561569" y="139832"/>
                </a:lnTo>
                <a:lnTo>
                  <a:pt x="1581819" y="103523"/>
                </a:lnTo>
                <a:lnTo>
                  <a:pt x="1599643" y="58820"/>
                </a:lnTo>
                <a:lnTo>
                  <a:pt x="1605243" y="42202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412090" y="2761594"/>
            <a:ext cx="2821305" cy="2190750"/>
          </a:xfrm>
          <a:custGeom>
            <a:avLst/>
            <a:gdLst/>
            <a:ahLst/>
            <a:cxnLst/>
            <a:rect l="l" t="t" r="r" b="b"/>
            <a:pathLst>
              <a:path w="2821305" h="2190750">
                <a:moveTo>
                  <a:pt x="1303261" y="0"/>
                </a:moveTo>
                <a:lnTo>
                  <a:pt x="1242330" y="8118"/>
                </a:lnTo>
                <a:lnTo>
                  <a:pt x="1195595" y="26020"/>
                </a:lnTo>
                <a:lnTo>
                  <a:pt x="1154671" y="52450"/>
                </a:lnTo>
                <a:lnTo>
                  <a:pt x="32448" y="1052779"/>
                </a:lnTo>
                <a:lnTo>
                  <a:pt x="1966" y="1089206"/>
                </a:lnTo>
                <a:lnTo>
                  <a:pt x="0" y="1094193"/>
                </a:lnTo>
                <a:lnTo>
                  <a:pt x="1034453" y="2127173"/>
                </a:lnTo>
                <a:lnTo>
                  <a:pt x="1066962" y="2154648"/>
                </a:lnTo>
                <a:lnTo>
                  <a:pt x="1101712" y="2174343"/>
                </a:lnTo>
                <a:lnTo>
                  <a:pt x="1138576" y="2186200"/>
                </a:lnTo>
                <a:lnTo>
                  <a:pt x="1177429" y="2190165"/>
                </a:lnTo>
                <a:lnTo>
                  <a:pt x="1245919" y="2179234"/>
                </a:lnTo>
                <a:lnTo>
                  <a:pt x="1306929" y="2153127"/>
                </a:lnTo>
                <a:lnTo>
                  <a:pt x="1356094" y="2121876"/>
                </a:lnTo>
                <a:lnTo>
                  <a:pt x="1389050" y="2095513"/>
                </a:lnTo>
                <a:lnTo>
                  <a:pt x="2603220" y="877849"/>
                </a:lnTo>
                <a:lnTo>
                  <a:pt x="2665188" y="818355"/>
                </a:lnTo>
                <a:lnTo>
                  <a:pt x="2709010" y="772516"/>
                </a:lnTo>
                <a:lnTo>
                  <a:pt x="2745754" y="729897"/>
                </a:lnTo>
                <a:lnTo>
                  <a:pt x="2775385" y="690542"/>
                </a:lnTo>
                <a:lnTo>
                  <a:pt x="2797870" y="654492"/>
                </a:lnTo>
                <a:lnTo>
                  <a:pt x="2821266" y="592480"/>
                </a:lnTo>
                <a:lnTo>
                  <a:pt x="2812440" y="548783"/>
                </a:lnTo>
                <a:lnTo>
                  <a:pt x="2777273" y="511283"/>
                </a:lnTo>
                <a:lnTo>
                  <a:pt x="2728129" y="480733"/>
                </a:lnTo>
                <a:lnTo>
                  <a:pt x="2677372" y="457882"/>
                </a:lnTo>
                <a:lnTo>
                  <a:pt x="2637363" y="443484"/>
                </a:lnTo>
                <a:lnTo>
                  <a:pt x="2620467" y="438289"/>
                </a:lnTo>
                <a:lnTo>
                  <a:pt x="1386713" y="14655"/>
                </a:lnTo>
                <a:lnTo>
                  <a:pt x="1365865" y="8261"/>
                </a:lnTo>
                <a:lnTo>
                  <a:pt x="1344958" y="3679"/>
                </a:lnTo>
                <a:lnTo>
                  <a:pt x="1324065" y="921"/>
                </a:lnTo>
                <a:lnTo>
                  <a:pt x="1303261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407446" y="2757271"/>
            <a:ext cx="2830195" cy="2199005"/>
          </a:xfrm>
          <a:custGeom>
            <a:avLst/>
            <a:gdLst/>
            <a:ahLst/>
            <a:cxnLst/>
            <a:rect l="l" t="t" r="r" b="b"/>
            <a:pathLst>
              <a:path w="2830195" h="2199004">
                <a:moveTo>
                  <a:pt x="1307909" y="0"/>
                </a:moveTo>
                <a:lnTo>
                  <a:pt x="1245231" y="8366"/>
                </a:lnTo>
                <a:lnTo>
                  <a:pt x="1197497" y="26771"/>
                </a:lnTo>
                <a:lnTo>
                  <a:pt x="1156436" y="53543"/>
                </a:lnTo>
                <a:lnTo>
                  <a:pt x="70954" y="1020719"/>
                </a:lnTo>
                <a:lnTo>
                  <a:pt x="34188" y="1053909"/>
                </a:lnTo>
                <a:lnTo>
                  <a:pt x="4273" y="1088653"/>
                </a:lnTo>
                <a:lnTo>
                  <a:pt x="0" y="1099985"/>
                </a:lnTo>
                <a:lnTo>
                  <a:pt x="1036040" y="2134552"/>
                </a:lnTo>
                <a:lnTo>
                  <a:pt x="1072055" y="2164560"/>
                </a:lnTo>
                <a:lnTo>
                  <a:pt x="1108749" y="2184426"/>
                </a:lnTo>
                <a:lnTo>
                  <a:pt x="1145598" y="2195419"/>
                </a:lnTo>
                <a:lnTo>
                  <a:pt x="1182077" y="2198801"/>
                </a:lnTo>
                <a:lnTo>
                  <a:pt x="1226661" y="2190165"/>
                </a:lnTo>
                <a:lnTo>
                  <a:pt x="1182077" y="2190165"/>
                </a:lnTo>
                <a:lnTo>
                  <a:pt x="1144081" y="2186281"/>
                </a:lnTo>
                <a:lnTo>
                  <a:pt x="1108013" y="2174663"/>
                </a:lnTo>
                <a:lnTo>
                  <a:pt x="1073994" y="2155366"/>
                </a:lnTo>
                <a:lnTo>
                  <a:pt x="1042149" y="2128443"/>
                </a:lnTo>
                <a:lnTo>
                  <a:pt x="9613" y="1097381"/>
                </a:lnTo>
                <a:lnTo>
                  <a:pt x="12298" y="1092053"/>
                </a:lnTo>
                <a:lnTo>
                  <a:pt x="40017" y="1060284"/>
                </a:lnTo>
                <a:lnTo>
                  <a:pt x="1162240" y="59943"/>
                </a:lnTo>
                <a:lnTo>
                  <a:pt x="1202247" y="34094"/>
                </a:lnTo>
                <a:lnTo>
                  <a:pt x="1248056" y="16579"/>
                </a:lnTo>
                <a:lnTo>
                  <a:pt x="1307909" y="8636"/>
                </a:lnTo>
                <a:lnTo>
                  <a:pt x="1307909" y="0"/>
                </a:lnTo>
                <a:close/>
              </a:path>
              <a:path w="2830195" h="2199004">
                <a:moveTo>
                  <a:pt x="1307909" y="0"/>
                </a:moveTo>
                <a:lnTo>
                  <a:pt x="1307909" y="8636"/>
                </a:lnTo>
                <a:lnTo>
                  <a:pt x="1328345" y="9543"/>
                </a:lnTo>
                <a:lnTo>
                  <a:pt x="1348874" y="12257"/>
                </a:lnTo>
                <a:lnTo>
                  <a:pt x="1369426" y="16763"/>
                </a:lnTo>
                <a:lnTo>
                  <a:pt x="1389926" y="23050"/>
                </a:lnTo>
                <a:lnTo>
                  <a:pt x="1472541" y="51707"/>
                </a:lnTo>
                <a:lnTo>
                  <a:pt x="2623883" y="446773"/>
                </a:lnTo>
                <a:lnTo>
                  <a:pt x="2692791" y="471170"/>
                </a:lnTo>
                <a:lnTo>
                  <a:pt x="2731262" y="489051"/>
                </a:lnTo>
                <a:lnTo>
                  <a:pt x="2765867" y="509388"/>
                </a:lnTo>
                <a:lnTo>
                  <a:pt x="2796727" y="534420"/>
                </a:lnTo>
                <a:lnTo>
                  <a:pt x="2821635" y="596201"/>
                </a:lnTo>
                <a:lnTo>
                  <a:pt x="2813631" y="625069"/>
                </a:lnTo>
                <a:lnTo>
                  <a:pt x="2776119" y="693021"/>
                </a:lnTo>
                <a:lnTo>
                  <a:pt x="2746679" y="732015"/>
                </a:lnTo>
                <a:lnTo>
                  <a:pt x="2710160" y="774293"/>
                </a:lnTo>
                <a:lnTo>
                  <a:pt x="2666597" y="819812"/>
                </a:lnTo>
                <a:lnTo>
                  <a:pt x="2616022" y="868527"/>
                </a:lnTo>
                <a:lnTo>
                  <a:pt x="2606814" y="877112"/>
                </a:lnTo>
                <a:lnTo>
                  <a:pt x="1402981" y="2085378"/>
                </a:lnTo>
                <a:lnTo>
                  <a:pt x="1358209" y="2122713"/>
                </a:lnTo>
                <a:lnTo>
                  <a:pt x="1309685" y="2153580"/>
                </a:lnTo>
                <a:lnTo>
                  <a:pt x="1249527" y="2179367"/>
                </a:lnTo>
                <a:lnTo>
                  <a:pt x="1182077" y="2190165"/>
                </a:lnTo>
                <a:lnTo>
                  <a:pt x="1226661" y="2190165"/>
                </a:lnTo>
                <a:lnTo>
                  <a:pt x="1268684" y="2182025"/>
                </a:lnTo>
                <a:lnTo>
                  <a:pt x="1341051" y="2145118"/>
                </a:lnTo>
                <a:lnTo>
                  <a:pt x="1390695" y="2108211"/>
                </a:lnTo>
                <a:lnTo>
                  <a:pt x="2610916" y="885215"/>
                </a:lnTo>
                <a:lnTo>
                  <a:pt x="2627975" y="869203"/>
                </a:lnTo>
                <a:lnTo>
                  <a:pt x="2659387" y="839306"/>
                </a:lnTo>
                <a:lnTo>
                  <a:pt x="2699392" y="798837"/>
                </a:lnTo>
                <a:lnTo>
                  <a:pt x="2742231" y="751115"/>
                </a:lnTo>
                <a:lnTo>
                  <a:pt x="2782144" y="699455"/>
                </a:lnTo>
                <a:lnTo>
                  <a:pt x="2813373" y="647173"/>
                </a:lnTo>
                <a:lnTo>
                  <a:pt x="2830156" y="597585"/>
                </a:lnTo>
                <a:lnTo>
                  <a:pt x="2805859" y="531346"/>
                </a:lnTo>
                <a:lnTo>
                  <a:pt x="2735021" y="481274"/>
                </a:lnTo>
                <a:lnTo>
                  <a:pt x="2660839" y="449597"/>
                </a:lnTo>
                <a:lnTo>
                  <a:pt x="2626512" y="438543"/>
                </a:lnTo>
                <a:lnTo>
                  <a:pt x="1498077" y="51675"/>
                </a:lnTo>
                <a:lnTo>
                  <a:pt x="1392783" y="14909"/>
                </a:lnTo>
                <a:lnTo>
                  <a:pt x="1370278" y="8058"/>
                </a:lnTo>
                <a:lnTo>
                  <a:pt x="1348593" y="3435"/>
                </a:lnTo>
                <a:lnTo>
                  <a:pt x="1327786" y="822"/>
                </a:lnTo>
                <a:lnTo>
                  <a:pt x="1307909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472567" y="2782665"/>
            <a:ext cx="2707005" cy="2166620"/>
          </a:xfrm>
          <a:custGeom>
            <a:avLst/>
            <a:gdLst/>
            <a:ahLst/>
            <a:cxnLst/>
            <a:rect l="l" t="t" r="r" b="b"/>
            <a:pathLst>
              <a:path w="2707005" h="2166620">
                <a:moveTo>
                  <a:pt x="1200553" y="0"/>
                </a:moveTo>
                <a:lnTo>
                  <a:pt x="1158608" y="19717"/>
                </a:lnTo>
                <a:lnTo>
                  <a:pt x="1103236" y="67349"/>
                </a:lnTo>
                <a:lnTo>
                  <a:pt x="213657" y="860016"/>
                </a:lnTo>
                <a:lnTo>
                  <a:pt x="32613" y="1021691"/>
                </a:lnTo>
                <a:lnTo>
                  <a:pt x="4076" y="1049523"/>
                </a:lnTo>
                <a:lnTo>
                  <a:pt x="0" y="1065658"/>
                </a:lnTo>
                <a:lnTo>
                  <a:pt x="988377" y="2052613"/>
                </a:lnTo>
                <a:lnTo>
                  <a:pt x="1083278" y="2141311"/>
                </a:lnTo>
                <a:lnTo>
                  <a:pt x="1151988" y="2166594"/>
                </a:lnTo>
                <a:lnTo>
                  <a:pt x="1227875" y="2124610"/>
                </a:lnTo>
                <a:lnTo>
                  <a:pt x="1344307" y="2011503"/>
                </a:lnTo>
                <a:lnTo>
                  <a:pt x="2490812" y="860756"/>
                </a:lnTo>
                <a:lnTo>
                  <a:pt x="2537049" y="816958"/>
                </a:lnTo>
                <a:lnTo>
                  <a:pt x="2575213" y="778353"/>
                </a:lnTo>
                <a:lnTo>
                  <a:pt x="2616081" y="732827"/>
                </a:lnTo>
                <a:lnTo>
                  <a:pt x="2654160" y="683545"/>
                </a:lnTo>
                <a:lnTo>
                  <a:pt x="2683954" y="633668"/>
                </a:lnTo>
                <a:lnTo>
                  <a:pt x="2699969" y="586360"/>
                </a:lnTo>
                <a:lnTo>
                  <a:pt x="2706506" y="531340"/>
                </a:lnTo>
                <a:lnTo>
                  <a:pt x="2688448" y="497193"/>
                </a:lnTo>
                <a:lnTo>
                  <a:pt x="2627583" y="469696"/>
                </a:lnTo>
                <a:lnTo>
                  <a:pt x="2505697" y="434620"/>
                </a:lnTo>
                <a:lnTo>
                  <a:pt x="1568851" y="113371"/>
                </a:lnTo>
                <a:lnTo>
                  <a:pt x="1328712" y="30481"/>
                </a:lnTo>
                <a:lnTo>
                  <a:pt x="1250208" y="4740"/>
                </a:lnTo>
                <a:lnTo>
                  <a:pt x="12005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900289" y="2896059"/>
            <a:ext cx="1970405" cy="1446530"/>
          </a:xfrm>
          <a:custGeom>
            <a:avLst/>
            <a:gdLst/>
            <a:ahLst/>
            <a:cxnLst/>
            <a:rect l="l" t="t" r="r" b="b"/>
            <a:pathLst>
              <a:path w="1970405" h="1446529">
                <a:moveTo>
                  <a:pt x="778967" y="0"/>
                </a:moveTo>
                <a:lnTo>
                  <a:pt x="0" y="706678"/>
                </a:lnTo>
                <a:lnTo>
                  <a:pt x="985774" y="1446009"/>
                </a:lnTo>
                <a:lnTo>
                  <a:pt x="1969871" y="473710"/>
                </a:lnTo>
                <a:lnTo>
                  <a:pt x="77896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893518" y="2891049"/>
            <a:ext cx="1984375" cy="1457325"/>
          </a:xfrm>
          <a:custGeom>
            <a:avLst/>
            <a:gdLst/>
            <a:ahLst/>
            <a:cxnLst/>
            <a:rect l="l" t="t" r="r" b="b"/>
            <a:pathLst>
              <a:path w="1984375" h="1457325">
                <a:moveTo>
                  <a:pt x="784821" y="0"/>
                </a:moveTo>
                <a:lnTo>
                  <a:pt x="0" y="712012"/>
                </a:lnTo>
                <a:lnTo>
                  <a:pt x="992924" y="1456702"/>
                </a:lnTo>
                <a:lnTo>
                  <a:pt x="1004441" y="1445323"/>
                </a:lnTo>
                <a:lnTo>
                  <a:pt x="992149" y="1445323"/>
                </a:lnTo>
                <a:lnTo>
                  <a:pt x="13538" y="711377"/>
                </a:lnTo>
                <a:lnTo>
                  <a:pt x="786638" y="10020"/>
                </a:lnTo>
                <a:lnTo>
                  <a:pt x="810012" y="10020"/>
                </a:lnTo>
                <a:lnTo>
                  <a:pt x="784821" y="0"/>
                </a:lnTo>
                <a:close/>
              </a:path>
              <a:path w="1984375" h="1457325">
                <a:moveTo>
                  <a:pt x="810012" y="10020"/>
                </a:moveTo>
                <a:lnTo>
                  <a:pt x="786638" y="10020"/>
                </a:lnTo>
                <a:lnTo>
                  <a:pt x="1968906" y="480288"/>
                </a:lnTo>
                <a:lnTo>
                  <a:pt x="992149" y="1445323"/>
                </a:lnTo>
                <a:lnTo>
                  <a:pt x="1004441" y="1445323"/>
                </a:lnTo>
                <a:lnTo>
                  <a:pt x="1984375" y="477151"/>
                </a:lnTo>
                <a:lnTo>
                  <a:pt x="810012" y="1002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g object 39"/>
          <p:cNvSpPr/>
          <p:nvPr/>
        </p:nvSpPr>
        <p:spPr>
          <a:xfrm>
            <a:off x="1805068" y="2725524"/>
            <a:ext cx="89535" cy="60960"/>
          </a:xfrm>
          <a:custGeom>
            <a:avLst/>
            <a:gdLst/>
            <a:ahLst/>
            <a:cxnLst/>
            <a:rect l="l" t="t" r="r" b="b"/>
            <a:pathLst>
              <a:path w="89535" h="60960">
                <a:moveTo>
                  <a:pt x="64313" y="0"/>
                </a:moveTo>
                <a:lnTo>
                  <a:pt x="46807" y="1764"/>
                </a:lnTo>
                <a:lnTo>
                  <a:pt x="28151" y="14957"/>
                </a:lnTo>
                <a:lnTo>
                  <a:pt x="0" y="43028"/>
                </a:lnTo>
                <a:lnTo>
                  <a:pt x="47205" y="60465"/>
                </a:lnTo>
                <a:lnTo>
                  <a:pt x="89014" y="6211"/>
                </a:lnTo>
                <a:lnTo>
                  <a:pt x="64313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2818003" y="3438106"/>
            <a:ext cx="469265" cy="850265"/>
          </a:xfrm>
          <a:custGeom>
            <a:avLst/>
            <a:gdLst/>
            <a:ahLst/>
            <a:cxnLst/>
            <a:rect l="l" t="t" r="r" b="b"/>
            <a:pathLst>
              <a:path w="469264" h="850264">
                <a:moveTo>
                  <a:pt x="272059" y="570484"/>
                </a:moveTo>
                <a:lnTo>
                  <a:pt x="222300" y="662216"/>
                </a:lnTo>
                <a:lnTo>
                  <a:pt x="177380" y="721893"/>
                </a:lnTo>
                <a:lnTo>
                  <a:pt x="111785" y="775716"/>
                </a:lnTo>
                <a:lnTo>
                  <a:pt x="0" y="849884"/>
                </a:lnTo>
                <a:lnTo>
                  <a:pt x="215988" y="709269"/>
                </a:lnTo>
                <a:lnTo>
                  <a:pt x="272059" y="570484"/>
                </a:lnTo>
                <a:close/>
              </a:path>
              <a:path w="469264" h="850264">
                <a:moveTo>
                  <a:pt x="321716" y="435076"/>
                </a:moveTo>
                <a:lnTo>
                  <a:pt x="272999" y="580656"/>
                </a:lnTo>
                <a:lnTo>
                  <a:pt x="321538" y="435914"/>
                </a:lnTo>
                <a:lnTo>
                  <a:pt x="321716" y="435076"/>
                </a:lnTo>
                <a:close/>
              </a:path>
              <a:path w="469264" h="850264">
                <a:moveTo>
                  <a:pt x="468820" y="0"/>
                </a:moveTo>
                <a:lnTo>
                  <a:pt x="437159" y="50838"/>
                </a:lnTo>
                <a:lnTo>
                  <a:pt x="410032" y="86080"/>
                </a:lnTo>
                <a:lnTo>
                  <a:pt x="372529" y="122174"/>
                </a:lnTo>
                <a:lnTo>
                  <a:pt x="309727" y="175577"/>
                </a:lnTo>
                <a:lnTo>
                  <a:pt x="336461" y="271348"/>
                </a:lnTo>
                <a:lnTo>
                  <a:pt x="341541" y="345478"/>
                </a:lnTo>
                <a:lnTo>
                  <a:pt x="321716" y="435076"/>
                </a:lnTo>
                <a:lnTo>
                  <a:pt x="349097" y="353402"/>
                </a:lnTo>
                <a:lnTo>
                  <a:pt x="413677" y="161683"/>
                </a:lnTo>
                <a:lnTo>
                  <a:pt x="46882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2247986" y="3027818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10">
                <a:moveTo>
                  <a:pt x="20815" y="0"/>
                </a:moveTo>
                <a:lnTo>
                  <a:pt x="12714" y="1634"/>
                </a:lnTo>
                <a:lnTo>
                  <a:pt x="6097" y="6091"/>
                </a:lnTo>
                <a:lnTo>
                  <a:pt x="1636" y="12703"/>
                </a:lnTo>
                <a:lnTo>
                  <a:pt x="0" y="20802"/>
                </a:lnTo>
                <a:lnTo>
                  <a:pt x="1636" y="28901"/>
                </a:lnTo>
                <a:lnTo>
                  <a:pt x="6097" y="35513"/>
                </a:lnTo>
                <a:lnTo>
                  <a:pt x="12714" y="39971"/>
                </a:lnTo>
                <a:lnTo>
                  <a:pt x="20815" y="41605"/>
                </a:lnTo>
                <a:lnTo>
                  <a:pt x="28916" y="39971"/>
                </a:lnTo>
                <a:lnTo>
                  <a:pt x="35533" y="35513"/>
                </a:lnTo>
                <a:lnTo>
                  <a:pt x="39994" y="28901"/>
                </a:lnTo>
                <a:lnTo>
                  <a:pt x="41630" y="20802"/>
                </a:lnTo>
                <a:lnTo>
                  <a:pt x="39994" y="12703"/>
                </a:lnTo>
                <a:lnTo>
                  <a:pt x="35533" y="6091"/>
                </a:lnTo>
                <a:lnTo>
                  <a:pt x="28916" y="1634"/>
                </a:lnTo>
                <a:lnTo>
                  <a:pt x="20815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2" name="bg object 4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0326" y="3799923"/>
            <a:ext cx="92308" cy="84217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866419" y="2871023"/>
            <a:ext cx="2042795" cy="1499870"/>
          </a:xfrm>
          <a:custGeom>
            <a:avLst/>
            <a:gdLst/>
            <a:ahLst/>
            <a:cxnLst/>
            <a:rect l="l" t="t" r="r" b="b"/>
            <a:pathLst>
              <a:path w="2042795" h="1499870">
                <a:moveTo>
                  <a:pt x="808291" y="0"/>
                </a:moveTo>
                <a:lnTo>
                  <a:pt x="0" y="733297"/>
                </a:lnTo>
                <a:lnTo>
                  <a:pt x="1021575" y="1499476"/>
                </a:lnTo>
                <a:lnTo>
                  <a:pt x="1044597" y="1476730"/>
                </a:lnTo>
                <a:lnTo>
                  <a:pt x="1020025" y="1476730"/>
                </a:lnTo>
                <a:lnTo>
                  <a:pt x="27089" y="732040"/>
                </a:lnTo>
                <a:lnTo>
                  <a:pt x="811923" y="20027"/>
                </a:lnTo>
                <a:lnTo>
                  <a:pt x="858641" y="20027"/>
                </a:lnTo>
                <a:lnTo>
                  <a:pt x="808291" y="0"/>
                </a:lnTo>
                <a:close/>
              </a:path>
              <a:path w="2042795" h="1499870">
                <a:moveTo>
                  <a:pt x="858641" y="20027"/>
                </a:moveTo>
                <a:lnTo>
                  <a:pt x="811923" y="20027"/>
                </a:lnTo>
                <a:lnTo>
                  <a:pt x="2011464" y="497179"/>
                </a:lnTo>
                <a:lnTo>
                  <a:pt x="1020025" y="1476730"/>
                </a:lnTo>
                <a:lnTo>
                  <a:pt x="1044597" y="1476730"/>
                </a:lnTo>
                <a:lnTo>
                  <a:pt x="2042401" y="490893"/>
                </a:lnTo>
                <a:lnTo>
                  <a:pt x="858641" y="20027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bg object 44"/>
          <p:cNvSpPr/>
          <p:nvPr/>
        </p:nvSpPr>
        <p:spPr>
          <a:xfrm>
            <a:off x="1679702" y="800100"/>
            <a:ext cx="678180" cy="188595"/>
          </a:xfrm>
          <a:custGeom>
            <a:avLst/>
            <a:gdLst/>
            <a:ahLst/>
            <a:cxnLst/>
            <a:rect l="l" t="t" r="r" b="b"/>
            <a:pathLst>
              <a:path w="678180" h="188594">
                <a:moveTo>
                  <a:pt x="130886" y="153911"/>
                </a:moveTo>
                <a:lnTo>
                  <a:pt x="104990" y="136359"/>
                </a:lnTo>
                <a:lnTo>
                  <a:pt x="97383" y="144360"/>
                </a:lnTo>
                <a:lnTo>
                  <a:pt x="89242" y="149910"/>
                </a:lnTo>
                <a:lnTo>
                  <a:pt x="80556" y="153149"/>
                </a:lnTo>
                <a:lnTo>
                  <a:pt x="71335" y="154190"/>
                </a:lnTo>
                <a:lnTo>
                  <a:pt x="56692" y="151358"/>
                </a:lnTo>
                <a:lnTo>
                  <a:pt x="44399" y="143548"/>
                </a:lnTo>
                <a:lnTo>
                  <a:pt x="35941" y="131864"/>
                </a:lnTo>
                <a:lnTo>
                  <a:pt x="32791" y="117373"/>
                </a:lnTo>
                <a:lnTo>
                  <a:pt x="35712" y="103009"/>
                </a:lnTo>
                <a:lnTo>
                  <a:pt x="43688" y="91313"/>
                </a:lnTo>
                <a:lnTo>
                  <a:pt x="55486" y="83439"/>
                </a:lnTo>
                <a:lnTo>
                  <a:pt x="69900" y="80556"/>
                </a:lnTo>
                <a:lnTo>
                  <a:pt x="79070" y="81622"/>
                </a:lnTo>
                <a:lnTo>
                  <a:pt x="87617" y="84975"/>
                </a:lnTo>
                <a:lnTo>
                  <a:pt x="95580" y="90868"/>
                </a:lnTo>
                <a:lnTo>
                  <a:pt x="102984" y="99542"/>
                </a:lnTo>
                <a:lnTo>
                  <a:pt x="129451" y="80848"/>
                </a:lnTo>
                <a:lnTo>
                  <a:pt x="115570" y="67398"/>
                </a:lnTo>
                <a:lnTo>
                  <a:pt x="100850" y="58293"/>
                </a:lnTo>
                <a:lnTo>
                  <a:pt x="85547" y="53136"/>
                </a:lnTo>
                <a:lnTo>
                  <a:pt x="69900" y="51498"/>
                </a:lnTo>
                <a:lnTo>
                  <a:pt x="42227" y="56578"/>
                </a:lnTo>
                <a:lnTo>
                  <a:pt x="20053" y="70523"/>
                </a:lnTo>
                <a:lnTo>
                  <a:pt x="5334" y="91427"/>
                </a:lnTo>
                <a:lnTo>
                  <a:pt x="0" y="117373"/>
                </a:lnTo>
                <a:lnTo>
                  <a:pt x="5562" y="143446"/>
                </a:lnTo>
                <a:lnTo>
                  <a:pt x="20777" y="164338"/>
                </a:lnTo>
                <a:lnTo>
                  <a:pt x="43434" y="178219"/>
                </a:lnTo>
                <a:lnTo>
                  <a:pt x="71335" y="183248"/>
                </a:lnTo>
                <a:lnTo>
                  <a:pt x="86995" y="181622"/>
                </a:lnTo>
                <a:lnTo>
                  <a:pt x="102298" y="176453"/>
                </a:lnTo>
                <a:lnTo>
                  <a:pt x="117005" y="167347"/>
                </a:lnTo>
                <a:lnTo>
                  <a:pt x="130886" y="153911"/>
                </a:lnTo>
                <a:close/>
              </a:path>
              <a:path w="678180" h="188594">
                <a:moveTo>
                  <a:pt x="178625" y="0"/>
                </a:moveTo>
                <a:lnTo>
                  <a:pt x="145542" y="0"/>
                </a:lnTo>
                <a:lnTo>
                  <a:pt x="145542" y="180657"/>
                </a:lnTo>
                <a:lnTo>
                  <a:pt x="178625" y="180657"/>
                </a:lnTo>
                <a:lnTo>
                  <a:pt x="178625" y="0"/>
                </a:lnTo>
                <a:close/>
              </a:path>
              <a:path w="678180" h="188594">
                <a:moveTo>
                  <a:pt x="337400" y="117373"/>
                </a:moveTo>
                <a:lnTo>
                  <a:pt x="331838" y="91427"/>
                </a:lnTo>
                <a:lnTo>
                  <a:pt x="323088" y="79400"/>
                </a:lnTo>
                <a:lnTo>
                  <a:pt x="316623" y="70523"/>
                </a:lnTo>
                <a:lnTo>
                  <a:pt x="305765" y="63855"/>
                </a:lnTo>
                <a:lnTo>
                  <a:pt x="305765" y="117373"/>
                </a:lnTo>
                <a:lnTo>
                  <a:pt x="302475" y="132295"/>
                </a:lnTo>
                <a:lnTo>
                  <a:pt x="293687" y="144348"/>
                </a:lnTo>
                <a:lnTo>
                  <a:pt x="281000" y="152412"/>
                </a:lnTo>
                <a:lnTo>
                  <a:pt x="266065" y="155346"/>
                </a:lnTo>
                <a:lnTo>
                  <a:pt x="251002" y="152412"/>
                </a:lnTo>
                <a:lnTo>
                  <a:pt x="238340" y="144348"/>
                </a:lnTo>
                <a:lnTo>
                  <a:pt x="229616" y="132295"/>
                </a:lnTo>
                <a:lnTo>
                  <a:pt x="226364" y="117373"/>
                </a:lnTo>
                <a:lnTo>
                  <a:pt x="229616" y="102463"/>
                </a:lnTo>
                <a:lnTo>
                  <a:pt x="238340" y="90411"/>
                </a:lnTo>
                <a:lnTo>
                  <a:pt x="251002" y="82346"/>
                </a:lnTo>
                <a:lnTo>
                  <a:pt x="266065" y="79400"/>
                </a:lnTo>
                <a:lnTo>
                  <a:pt x="281000" y="82346"/>
                </a:lnTo>
                <a:lnTo>
                  <a:pt x="293687" y="90411"/>
                </a:lnTo>
                <a:lnTo>
                  <a:pt x="302475" y="102463"/>
                </a:lnTo>
                <a:lnTo>
                  <a:pt x="305765" y="117373"/>
                </a:lnTo>
                <a:lnTo>
                  <a:pt x="305765" y="63855"/>
                </a:lnTo>
                <a:lnTo>
                  <a:pt x="293954" y="56578"/>
                </a:lnTo>
                <a:lnTo>
                  <a:pt x="266065" y="51498"/>
                </a:lnTo>
                <a:lnTo>
                  <a:pt x="238125" y="56578"/>
                </a:lnTo>
                <a:lnTo>
                  <a:pt x="215366" y="70523"/>
                </a:lnTo>
                <a:lnTo>
                  <a:pt x="200050" y="91427"/>
                </a:lnTo>
                <a:lnTo>
                  <a:pt x="194437" y="117373"/>
                </a:lnTo>
                <a:lnTo>
                  <a:pt x="200050" y="143332"/>
                </a:lnTo>
                <a:lnTo>
                  <a:pt x="215366" y="164236"/>
                </a:lnTo>
                <a:lnTo>
                  <a:pt x="238125" y="178181"/>
                </a:lnTo>
                <a:lnTo>
                  <a:pt x="266065" y="183248"/>
                </a:lnTo>
                <a:lnTo>
                  <a:pt x="293954" y="178181"/>
                </a:lnTo>
                <a:lnTo>
                  <a:pt x="316623" y="164236"/>
                </a:lnTo>
                <a:lnTo>
                  <a:pt x="323088" y="155346"/>
                </a:lnTo>
                <a:lnTo>
                  <a:pt x="331838" y="143332"/>
                </a:lnTo>
                <a:lnTo>
                  <a:pt x="337400" y="117373"/>
                </a:lnTo>
                <a:close/>
              </a:path>
              <a:path w="678180" h="188594">
                <a:moveTo>
                  <a:pt x="472249" y="54089"/>
                </a:moveTo>
                <a:lnTo>
                  <a:pt x="436295" y="54089"/>
                </a:lnTo>
                <a:lnTo>
                  <a:pt x="402348" y="121691"/>
                </a:lnTo>
                <a:lnTo>
                  <a:pt x="370992" y="54089"/>
                </a:lnTo>
                <a:lnTo>
                  <a:pt x="332155" y="54089"/>
                </a:lnTo>
                <a:lnTo>
                  <a:pt x="402348" y="188429"/>
                </a:lnTo>
                <a:lnTo>
                  <a:pt x="472249" y="54089"/>
                </a:lnTo>
                <a:close/>
              </a:path>
              <a:path w="678180" h="188594">
                <a:moveTo>
                  <a:pt x="601078" y="117373"/>
                </a:moveTo>
                <a:lnTo>
                  <a:pt x="588797" y="79400"/>
                </a:lnTo>
                <a:lnTo>
                  <a:pt x="566267" y="59131"/>
                </a:lnTo>
                <a:lnTo>
                  <a:pt x="566267" y="99834"/>
                </a:lnTo>
                <a:lnTo>
                  <a:pt x="502691" y="99834"/>
                </a:lnTo>
                <a:lnTo>
                  <a:pt x="508304" y="91427"/>
                </a:lnTo>
                <a:lnTo>
                  <a:pt x="515861" y="84975"/>
                </a:lnTo>
                <a:lnTo>
                  <a:pt x="525030" y="80860"/>
                </a:lnTo>
                <a:lnTo>
                  <a:pt x="535495" y="79400"/>
                </a:lnTo>
                <a:lnTo>
                  <a:pt x="545934" y="80975"/>
                </a:lnTo>
                <a:lnTo>
                  <a:pt x="554659" y="85305"/>
                </a:lnTo>
                <a:lnTo>
                  <a:pt x="561505" y="91782"/>
                </a:lnTo>
                <a:lnTo>
                  <a:pt x="566267" y="99834"/>
                </a:lnTo>
                <a:lnTo>
                  <a:pt x="566267" y="59131"/>
                </a:lnTo>
                <a:lnTo>
                  <a:pt x="562483" y="56578"/>
                </a:lnTo>
                <a:lnTo>
                  <a:pt x="535495" y="51498"/>
                </a:lnTo>
                <a:lnTo>
                  <a:pt x="508000" y="56578"/>
                </a:lnTo>
                <a:lnTo>
                  <a:pt x="486232" y="70523"/>
                </a:lnTo>
                <a:lnTo>
                  <a:pt x="471906" y="91427"/>
                </a:lnTo>
                <a:lnTo>
                  <a:pt x="466737" y="117373"/>
                </a:lnTo>
                <a:lnTo>
                  <a:pt x="472351" y="143319"/>
                </a:lnTo>
                <a:lnTo>
                  <a:pt x="487667" y="164223"/>
                </a:lnTo>
                <a:lnTo>
                  <a:pt x="510425" y="178181"/>
                </a:lnTo>
                <a:lnTo>
                  <a:pt x="538365" y="183248"/>
                </a:lnTo>
                <a:lnTo>
                  <a:pt x="551954" y="182092"/>
                </a:lnTo>
                <a:lnTo>
                  <a:pt x="564832" y="178752"/>
                </a:lnTo>
                <a:lnTo>
                  <a:pt x="576630" y="173418"/>
                </a:lnTo>
                <a:lnTo>
                  <a:pt x="586981" y="166281"/>
                </a:lnTo>
                <a:lnTo>
                  <a:pt x="577811" y="155346"/>
                </a:lnTo>
                <a:lnTo>
                  <a:pt x="567423" y="142976"/>
                </a:lnTo>
                <a:lnTo>
                  <a:pt x="560781" y="148666"/>
                </a:lnTo>
                <a:lnTo>
                  <a:pt x="553758" y="152501"/>
                </a:lnTo>
                <a:lnTo>
                  <a:pt x="546303" y="154673"/>
                </a:lnTo>
                <a:lnTo>
                  <a:pt x="538365" y="155346"/>
                </a:lnTo>
                <a:lnTo>
                  <a:pt x="525475" y="153250"/>
                </a:lnTo>
                <a:lnTo>
                  <a:pt x="514134" y="147370"/>
                </a:lnTo>
                <a:lnTo>
                  <a:pt x="505282" y="138366"/>
                </a:lnTo>
                <a:lnTo>
                  <a:pt x="499821" y="126873"/>
                </a:lnTo>
                <a:lnTo>
                  <a:pt x="601078" y="126873"/>
                </a:lnTo>
                <a:lnTo>
                  <a:pt x="601078" y="117373"/>
                </a:lnTo>
                <a:close/>
              </a:path>
              <a:path w="678180" h="188594">
                <a:moveTo>
                  <a:pt x="677710" y="54089"/>
                </a:moveTo>
                <a:lnTo>
                  <a:pt x="652487" y="58508"/>
                </a:lnTo>
                <a:lnTo>
                  <a:pt x="633476" y="70523"/>
                </a:lnTo>
                <a:lnTo>
                  <a:pt x="621474" y="88188"/>
                </a:lnTo>
                <a:lnTo>
                  <a:pt x="617296" y="109613"/>
                </a:lnTo>
                <a:lnTo>
                  <a:pt x="617296" y="180670"/>
                </a:lnTo>
                <a:lnTo>
                  <a:pt x="650087" y="180670"/>
                </a:lnTo>
                <a:lnTo>
                  <a:pt x="650087" y="113639"/>
                </a:lnTo>
                <a:lnTo>
                  <a:pt x="652145" y="100469"/>
                </a:lnTo>
                <a:lnTo>
                  <a:pt x="657860" y="91122"/>
                </a:lnTo>
                <a:lnTo>
                  <a:pt x="666597" y="85559"/>
                </a:lnTo>
                <a:lnTo>
                  <a:pt x="677710" y="83718"/>
                </a:lnTo>
                <a:lnTo>
                  <a:pt x="677710" y="54089"/>
                </a:lnTo>
                <a:close/>
              </a:path>
            </a:pathLst>
          </a:custGeom>
          <a:solidFill>
            <a:srgbClr val="63666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5" name="bg 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7170" y="808174"/>
            <a:ext cx="219872" cy="2186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9124" y="1354423"/>
            <a:ext cx="1617345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64832" y="2987040"/>
            <a:ext cx="2635885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88277" y="1226820"/>
            <a:ext cx="1638014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939258" y="1226820"/>
            <a:ext cx="1638014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350" y="238031"/>
            <a:ext cx="2743835" cy="40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0965" y="864055"/>
            <a:ext cx="1981835" cy="1887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41404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80287" y="4960620"/>
            <a:ext cx="1204976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88277" y="4960620"/>
            <a:ext cx="866076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711196" y="4960620"/>
            <a:ext cx="866076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4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79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63.png"/><Relationship Id="rId9" Type="http://schemas.openxmlformats.org/officeDocument/2006/relationships/image" Target="../media/image86.png"/><Relationship Id="rId10" Type="http://schemas.openxmlformats.org/officeDocument/2006/relationships/image" Target="../media/image87.png"/><Relationship Id="rId11" Type="http://schemas.openxmlformats.org/officeDocument/2006/relationships/image" Target="../media/image88.png"/><Relationship Id="rId12" Type="http://schemas.openxmlformats.org/officeDocument/2006/relationships/image" Target="../media/image89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90.png"/><Relationship Id="rId16" Type="http://schemas.openxmlformats.org/officeDocument/2006/relationships/image" Target="../media/image91.png"/><Relationship Id="rId17" Type="http://schemas.openxmlformats.org/officeDocument/2006/relationships/image" Target="../media/image92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png"/><Relationship Id="rId3" Type="http://schemas.openxmlformats.org/officeDocument/2006/relationships/image" Target="../media/image69.png"/><Relationship Id="rId4" Type="http://schemas.openxmlformats.org/officeDocument/2006/relationships/image" Target="../media/image34.png"/><Relationship Id="rId5" Type="http://schemas.openxmlformats.org/officeDocument/2006/relationships/image" Target="../media/image93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94.png"/><Relationship Id="rId11" Type="http://schemas.openxmlformats.org/officeDocument/2006/relationships/image" Target="../media/image95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45.png"/><Relationship Id="rId15" Type="http://schemas.openxmlformats.org/officeDocument/2006/relationships/image" Target="../media/image96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99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image" Target="../media/image110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111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png"/><Relationship Id="rId3" Type="http://schemas.openxmlformats.org/officeDocument/2006/relationships/image" Target="../media/image69.png"/><Relationship Id="rId4" Type="http://schemas.openxmlformats.org/officeDocument/2006/relationships/image" Target="../media/image34.png"/><Relationship Id="rId5" Type="http://schemas.openxmlformats.org/officeDocument/2006/relationships/image" Target="../media/image112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11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114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119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81.png"/><Relationship Id="rId6" Type="http://schemas.openxmlformats.org/officeDocument/2006/relationships/image" Target="../media/image12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63.png"/><Relationship Id="rId10" Type="http://schemas.openxmlformats.org/officeDocument/2006/relationships/image" Target="../media/image124.png"/><Relationship Id="rId11" Type="http://schemas.openxmlformats.org/officeDocument/2006/relationships/image" Target="../media/image87.png"/><Relationship Id="rId12" Type="http://schemas.openxmlformats.org/officeDocument/2006/relationships/image" Target="../media/image125.png"/><Relationship Id="rId13" Type="http://schemas.openxmlformats.org/officeDocument/2006/relationships/image" Target="../media/image126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127.png"/><Relationship Id="rId15" Type="http://schemas.openxmlformats.org/officeDocument/2006/relationships/image" Target="../media/image128.png"/><Relationship Id="rId16" Type="http://schemas.openxmlformats.org/officeDocument/2006/relationships/image" Target="../media/image30.png"/><Relationship Id="rId17" Type="http://schemas.openxmlformats.org/officeDocument/2006/relationships/image" Target="../media/image6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png"/><Relationship Id="rId3" Type="http://schemas.openxmlformats.org/officeDocument/2006/relationships/image" Target="../media/image34.png"/><Relationship Id="rId4" Type="http://schemas.openxmlformats.org/officeDocument/2006/relationships/image" Target="../media/image129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130.png"/><Relationship Id="rId10" Type="http://schemas.openxmlformats.org/officeDocument/2006/relationships/image" Target="../media/image95.png"/><Relationship Id="rId11" Type="http://schemas.openxmlformats.org/officeDocument/2006/relationships/image" Target="../media/image131.png"/><Relationship Id="rId12" Type="http://schemas.openxmlformats.org/officeDocument/2006/relationships/image" Target="../media/image74.png"/><Relationship Id="rId13" Type="http://schemas.openxmlformats.org/officeDocument/2006/relationships/image" Target="../media/image45.png"/><Relationship Id="rId14" Type="http://schemas.openxmlformats.org/officeDocument/2006/relationships/image" Target="../media/image69.png"/><Relationship Id="rId15" Type="http://schemas.openxmlformats.org/officeDocument/2006/relationships/image" Target="../media/image132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137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image" Target="../media/image142.png"/><Relationship Id="rId7" Type="http://schemas.openxmlformats.org/officeDocument/2006/relationships/image" Target="../media/image143.png"/><Relationship Id="rId8" Type="http://schemas.openxmlformats.org/officeDocument/2006/relationships/image" Target="../media/image63.png"/><Relationship Id="rId9" Type="http://schemas.openxmlformats.org/officeDocument/2006/relationships/image" Target="../media/image124.png"/><Relationship Id="rId10" Type="http://schemas.openxmlformats.org/officeDocument/2006/relationships/image" Target="../media/image87.png"/><Relationship Id="rId11" Type="http://schemas.openxmlformats.org/officeDocument/2006/relationships/image" Target="../media/image144.png"/><Relationship Id="rId12" Type="http://schemas.openxmlformats.org/officeDocument/2006/relationships/image" Target="../media/image145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146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147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130.png"/><Relationship Id="rId10" Type="http://schemas.openxmlformats.org/officeDocument/2006/relationships/image" Target="../media/image95.png"/><Relationship Id="rId11" Type="http://schemas.openxmlformats.org/officeDocument/2006/relationships/image" Target="../media/image148.png"/><Relationship Id="rId12" Type="http://schemas.openxmlformats.org/officeDocument/2006/relationships/image" Target="../media/image74.png"/><Relationship Id="rId13" Type="http://schemas.openxmlformats.org/officeDocument/2006/relationships/image" Target="../media/image45.png"/><Relationship Id="rId14" Type="http://schemas.openxmlformats.org/officeDocument/2006/relationships/image" Target="../media/image149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Relationship Id="rId3" Type="http://schemas.openxmlformats.org/officeDocument/2006/relationships/image" Target="../media/image137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4.png"/><Relationship Id="rId3" Type="http://schemas.openxmlformats.org/officeDocument/2006/relationships/image" Target="../media/image140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58.png"/><Relationship Id="rId8" Type="http://schemas.openxmlformats.org/officeDocument/2006/relationships/image" Target="../media/image63.png"/><Relationship Id="rId9" Type="http://schemas.openxmlformats.org/officeDocument/2006/relationships/image" Target="../media/image124.png"/><Relationship Id="rId10" Type="http://schemas.openxmlformats.org/officeDocument/2006/relationships/image" Target="../media/image13.png"/><Relationship Id="rId11" Type="http://schemas.openxmlformats.org/officeDocument/2006/relationships/image" Target="../media/image159.png"/><Relationship Id="rId12" Type="http://schemas.openxmlformats.org/officeDocument/2006/relationships/image" Target="../media/image160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127.png"/><Relationship Id="rId15" Type="http://schemas.openxmlformats.org/officeDocument/2006/relationships/image" Target="../media/image161.png"/><Relationship Id="rId16" Type="http://schemas.openxmlformats.org/officeDocument/2006/relationships/image" Target="../media/image162.png"/><Relationship Id="rId17" Type="http://schemas.openxmlformats.org/officeDocument/2006/relationships/image" Target="../media/image31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69.png"/><Relationship Id="rId4" Type="http://schemas.openxmlformats.org/officeDocument/2006/relationships/image" Target="../media/image163.png"/><Relationship Id="rId5" Type="http://schemas.openxmlformats.org/officeDocument/2006/relationships/image" Target="../media/image164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165.png"/><Relationship Id="rId11" Type="http://schemas.openxmlformats.org/officeDocument/2006/relationships/image" Target="../media/image42.png"/><Relationship Id="rId12" Type="http://schemas.openxmlformats.org/officeDocument/2006/relationships/image" Target="../media/image166.png"/><Relationship Id="rId13" Type="http://schemas.openxmlformats.org/officeDocument/2006/relationships/image" Target="../media/image44.png"/><Relationship Id="rId14" Type="http://schemas.openxmlformats.org/officeDocument/2006/relationships/image" Target="../media/image167.png"/><Relationship Id="rId15" Type="http://schemas.openxmlformats.org/officeDocument/2006/relationships/image" Target="../media/image114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133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6" Type="http://schemas.openxmlformats.org/officeDocument/2006/relationships/image" Target="../media/image170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7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1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44.png"/><Relationship Id="rId15" Type="http://schemas.openxmlformats.org/officeDocument/2006/relationships/image" Target="../media/image4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12.png"/><Relationship Id="rId10" Type="http://schemas.openxmlformats.org/officeDocument/2006/relationships/image" Target="../media/image64.png"/><Relationship Id="rId11" Type="http://schemas.openxmlformats.org/officeDocument/2006/relationships/image" Target="../media/image65.png"/><Relationship Id="rId12" Type="http://schemas.openxmlformats.org/officeDocument/2006/relationships/image" Target="../media/image6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30.png"/><Relationship Id="rId16" Type="http://schemas.openxmlformats.org/officeDocument/2006/relationships/image" Target="../media/image67.png"/><Relationship Id="rId17" Type="http://schemas.openxmlformats.org/officeDocument/2006/relationships/image" Target="../media/image6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9"/>
              <a:t>Clover</a:t>
            </a:r>
            <a:r>
              <a:rPr dirty="0" sz="2400" spc="-240"/>
              <a:t> </a:t>
            </a:r>
            <a:r>
              <a:rPr dirty="0" sz="2400" spc="-120"/>
              <a:t>Mini</a:t>
            </a:r>
            <a:endParaRPr sz="2400"/>
          </a:p>
        </p:txBody>
      </p:sp>
      <p:sp>
        <p:nvSpPr>
          <p:cNvPr id="3" name="object 3" descr=""/>
          <p:cNvSpPr txBox="1"/>
          <p:nvPr/>
        </p:nvSpPr>
        <p:spPr>
          <a:xfrm>
            <a:off x="1098054" y="1938623"/>
            <a:ext cx="15849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40">
                <a:solidFill>
                  <a:srgbClr val="2CB34A"/>
                </a:solidFill>
                <a:latin typeface="Arial Black"/>
                <a:cs typeface="Arial Black"/>
              </a:rPr>
              <a:t>Feature</a:t>
            </a:r>
            <a:r>
              <a:rPr dirty="0" sz="1800" spc="-100">
                <a:solidFill>
                  <a:srgbClr val="2CB34A"/>
                </a:solidFill>
                <a:latin typeface="Arial Black"/>
                <a:cs typeface="Arial Black"/>
              </a:rPr>
              <a:t> </a:t>
            </a:r>
            <a:r>
              <a:rPr dirty="0" sz="1800" spc="-105">
                <a:solidFill>
                  <a:srgbClr val="2CB34A"/>
                </a:solidFill>
                <a:latin typeface="Arial Black"/>
                <a:cs typeface="Arial Black"/>
              </a:rPr>
              <a:t>Guide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21615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4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Video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zur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Einrichtung: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sng" sz="800" spc="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Europa:</a:t>
            </a:r>
            <a:r>
              <a:rPr dirty="0" u="none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5"/>
              <a:t>Einrichten</a:t>
            </a:r>
            <a:r>
              <a:rPr dirty="0" spc="-75"/>
              <a:t> </a:t>
            </a:r>
            <a:r>
              <a:rPr dirty="0" spc="-120"/>
              <a:t>des</a:t>
            </a:r>
            <a:r>
              <a:rPr dirty="0" spc="-75"/>
              <a:t> </a:t>
            </a:r>
            <a:r>
              <a:rPr dirty="0" spc="-95"/>
              <a:t>Clover</a:t>
            </a:r>
            <a:r>
              <a:rPr dirty="0" spc="-70"/>
              <a:t> </a:t>
            </a:r>
            <a:r>
              <a:rPr dirty="0" spc="-75"/>
              <a:t>Mini-</a:t>
            </a:r>
            <a:r>
              <a:rPr dirty="0" spc="-40"/>
              <a:t>Geräts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525033" y="1229131"/>
            <a:ext cx="2560955" cy="194500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115570">
              <a:lnSpc>
                <a:spcPct val="104200"/>
              </a:lnSpc>
              <a:spcBef>
                <a:spcPts val="60"/>
              </a:spcBef>
            </a:pP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Nur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0">
                <a:solidFill>
                  <a:srgbClr val="231F20"/>
                </a:solidFill>
                <a:latin typeface="Arial Black"/>
                <a:cs typeface="Arial Black"/>
              </a:rPr>
              <a:t>3G-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Geräte:</a:t>
            </a:r>
            <a:r>
              <a:rPr dirty="0" sz="8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Um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SIM-Karte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ersetzen,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lösen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grüne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Schraube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öffnen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Kartensteckplatz.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Setzen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neue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passenden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SIM-Adapter.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Schieben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Adapter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Steckplatz,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schließen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Steckplatz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ziehen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Schraube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fest.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Schließen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Zubehörgerät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Hub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an.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mitgelieferten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Ethernet-</a:t>
            </a:r>
            <a:r>
              <a:rPr dirty="0" sz="8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USB-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8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sind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optional.</a:t>
            </a:r>
            <a:endParaRPr sz="800">
              <a:latin typeface="Arial"/>
              <a:cs typeface="Arial"/>
            </a:endParaRPr>
          </a:p>
          <a:p>
            <a:pPr marL="12700" marR="340995">
              <a:lnSpc>
                <a:spcPct val="104200"/>
              </a:lnSpc>
              <a:spcBef>
                <a:spcPts val="290"/>
              </a:spcBef>
              <a:tabLst>
                <a:tab pos="1116965" algn="l"/>
              </a:tabLst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Stecken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das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Netzadapters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Ladekabelanschluss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des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Hubs.</a:t>
            </a:r>
            <a:endParaRPr sz="800">
              <a:latin typeface="Arial"/>
              <a:cs typeface="Arial"/>
            </a:endParaRPr>
          </a:p>
          <a:p>
            <a:pPr marL="12700" marR="12700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Verbinden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das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Netzteil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mit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Stromquelle.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Das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Gerät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schaltet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sich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automatisch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ein.</a:t>
            </a:r>
            <a:endParaRPr sz="800">
              <a:latin typeface="Arial"/>
              <a:cs typeface="Arial"/>
            </a:endParaRPr>
          </a:p>
          <a:p>
            <a:pPr marL="12700" marR="227329">
              <a:lnSpc>
                <a:spcPct val="104200"/>
              </a:lnSpc>
              <a:spcBef>
                <a:spcPts val="29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Ziehen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Quittungsklappe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legen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Papier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ein.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058670"/>
            <a:ext cx="190093" cy="19009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343579" y="208209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357619"/>
            <a:ext cx="190093" cy="19009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343579" y="238104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652219"/>
            <a:ext cx="190093" cy="19009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343579" y="267563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938630"/>
            <a:ext cx="190093" cy="19009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43579" y="296205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6586" y="1229121"/>
            <a:ext cx="190093" cy="19009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342884" y="125254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5154" y="2459437"/>
            <a:ext cx="68148" cy="123012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1040" y="3210924"/>
            <a:ext cx="2802394" cy="1405636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2702040" y="332212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852249" y="446184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69350" y="3836525"/>
            <a:ext cx="1757045" cy="1064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069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  <a:p>
            <a:pPr algn="r" marR="152400">
              <a:lnSpc>
                <a:spcPct val="100000"/>
              </a:lnSpc>
              <a:spcBef>
                <a:spcPts val="84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ts val="800"/>
              </a:lnSpc>
              <a:spcBef>
                <a:spcPts val="880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Anweisungen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zum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Herstellen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einer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Verbindung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Arial Black"/>
                <a:cs typeface="Arial Black"/>
              </a:rPr>
              <a:t>zwischen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und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einem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anderen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Clover-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Gerät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finden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Sie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je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nach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Region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auf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den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folgenden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Sites:</a:t>
            </a:r>
            <a:r>
              <a:rPr dirty="0" sz="700" spc="5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80">
                <a:solidFill>
                  <a:srgbClr val="231F20"/>
                </a:solidFill>
                <a:latin typeface="Arial Black"/>
                <a:cs typeface="Arial Black"/>
              </a:rPr>
              <a:t>USA: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Europa: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22" name="object 22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494085" y="1484896"/>
              <a:ext cx="294640" cy="381000"/>
            </a:xfrm>
            <a:custGeom>
              <a:avLst/>
              <a:gdLst/>
              <a:ahLst/>
              <a:cxnLst/>
              <a:rect l="l" t="t" r="r" b="b"/>
              <a:pathLst>
                <a:path w="294639" h="381000">
                  <a:moveTo>
                    <a:pt x="294132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94132" y="381000"/>
                  </a:lnTo>
                  <a:lnTo>
                    <a:pt x="2941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513758" y="1518851"/>
              <a:ext cx="240665" cy="332740"/>
            </a:xfrm>
            <a:custGeom>
              <a:avLst/>
              <a:gdLst/>
              <a:ahLst/>
              <a:cxnLst/>
              <a:rect l="l" t="t" r="r" b="b"/>
              <a:pathLst>
                <a:path w="240664" h="332739">
                  <a:moveTo>
                    <a:pt x="240296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735005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 descr=""/>
          <p:cNvGrpSpPr/>
          <p:nvPr/>
        </p:nvGrpSpPr>
        <p:grpSpPr>
          <a:xfrm>
            <a:off x="5891772" y="3685587"/>
            <a:ext cx="1051560" cy="725170"/>
            <a:chOff x="5891772" y="3685587"/>
            <a:chExt cx="1051560" cy="725170"/>
          </a:xfrm>
        </p:grpSpPr>
        <p:pic>
          <p:nvPicPr>
            <p:cNvPr id="60" name="object 6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1772" y="3685587"/>
              <a:ext cx="1005532" cy="724969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0305" y="3728719"/>
              <a:ext cx="122745" cy="135420"/>
            </a:xfrm>
            <a:prstGeom prst="rect">
              <a:avLst/>
            </a:prstGeom>
          </p:spPr>
        </p:pic>
      </p:grpSp>
      <p:sp>
        <p:nvSpPr>
          <p:cNvPr id="62" name="object 62" descr=""/>
          <p:cNvSpPr txBox="1"/>
          <p:nvPr/>
        </p:nvSpPr>
        <p:spPr>
          <a:xfrm>
            <a:off x="4259079" y="1862484"/>
            <a:ext cx="2178050" cy="231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10"/>
              </a:lnSpc>
              <a:spcBef>
                <a:spcPts val="100"/>
              </a:spcBef>
              <a:tabLst>
                <a:tab pos="1174750" algn="l"/>
                <a:tab pos="1742439" algn="l"/>
              </a:tabLst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Netzteilanschluss</a:t>
            </a:r>
            <a:r>
              <a:rPr dirty="0" sz="700" spc="33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  <a:p>
            <a:pPr algn="ctr" marR="259079">
              <a:lnSpc>
                <a:spcPts val="81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</a:t>
            </a:r>
            <a:r>
              <a:rPr dirty="0" sz="7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4263650" y="2374336"/>
            <a:ext cx="2750185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am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Hub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zur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anderen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Seite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verlegen: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800">
              <a:latin typeface="Arial"/>
              <a:cs typeface="Arial"/>
            </a:endParaRPr>
          </a:p>
          <a:p>
            <a:pPr marL="160655" marR="119380" indent="-148590">
              <a:lnSpc>
                <a:spcPts val="940"/>
              </a:lnSpc>
              <a:buSzPct val="112500"/>
              <a:buAutoNum type="arabicPlain"/>
              <a:tabLst>
                <a:tab pos="161925" algn="l"/>
              </a:tabLst>
            </a:pP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umdrehen,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82">
                <a:solidFill>
                  <a:srgbClr val="231F20"/>
                </a:solidFill>
                <a:latin typeface="Arial"/>
                <a:cs typeface="Arial"/>
              </a:rPr>
              <a:t>um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Unterseite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37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gelangen</a:t>
            </a:r>
            <a:endParaRPr sz="800">
              <a:latin typeface="Arial"/>
              <a:cs typeface="Arial"/>
            </a:endParaRPr>
          </a:p>
          <a:p>
            <a:pPr marL="160655" marR="161290" indent="-148590">
              <a:lnSpc>
                <a:spcPts val="940"/>
              </a:lnSpc>
              <a:spcBef>
                <a:spcPts val="120"/>
              </a:spcBef>
              <a:buSzPct val="112500"/>
              <a:buAutoNum type="arabicPlain"/>
              <a:tabLst>
                <a:tab pos="161925" algn="l"/>
              </a:tabLst>
            </a:pPr>
            <a:r>
              <a:rPr dirty="0" baseline="3472" sz="1200" spc="30">
                <a:solidFill>
                  <a:srgbClr val="231F20"/>
                </a:solidFill>
                <a:latin typeface="Arial"/>
                <a:cs typeface="Arial"/>
              </a:rPr>
              <a:t>Mit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30">
                <a:solidFill>
                  <a:srgbClr val="231F20"/>
                </a:solidFill>
                <a:latin typeface="Arial"/>
                <a:cs typeface="Arial"/>
              </a:rPr>
              <a:t>dem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30">
                <a:solidFill>
                  <a:srgbClr val="231F20"/>
                </a:solidFill>
                <a:latin typeface="Arial"/>
                <a:cs typeface="Arial"/>
              </a:rPr>
              <a:t>mitgelieferten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Schraubendreher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3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grüne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Schraube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lösen</a:t>
            </a:r>
            <a:endParaRPr sz="800">
              <a:latin typeface="Arial"/>
              <a:cs typeface="Arial"/>
            </a:endParaRPr>
          </a:p>
          <a:p>
            <a:pPr marL="161290" indent="-148590">
              <a:lnSpc>
                <a:spcPts val="1010"/>
              </a:lnSpc>
              <a:buSzPct val="112500"/>
              <a:buAutoNum type="arabicPlain"/>
              <a:tabLst>
                <a:tab pos="161290" algn="l"/>
              </a:tabLst>
            </a:pP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Schalten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44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das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gewünschte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Richtung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um</a:t>
            </a:r>
            <a:endParaRPr baseline="3472" sz="1200">
              <a:latin typeface="Arial"/>
              <a:cs typeface="Arial"/>
            </a:endParaRPr>
          </a:p>
          <a:p>
            <a:pPr marL="161290" indent="-148590">
              <a:lnSpc>
                <a:spcPts val="1040"/>
              </a:lnSpc>
              <a:buSzPct val="112500"/>
              <a:buAutoNum type="arabicPlain"/>
              <a:tabLst>
                <a:tab pos="161290" algn="l"/>
              </a:tabLst>
            </a:pP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grüne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Schraube</a:t>
            </a:r>
            <a:r>
              <a:rPr dirty="0" baseline="3472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anziehen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(aber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baseline="3472" sz="1200" spc="-67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 Black"/>
                <a:cs typeface="Arial Black"/>
              </a:rPr>
              <a:t>nicht</a:t>
            </a:r>
            <a:r>
              <a:rPr dirty="0" u="none" baseline="3472" sz="1200" spc="-7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u="none" baseline="3472" sz="1200" spc="-15">
                <a:solidFill>
                  <a:srgbClr val="231F20"/>
                </a:solidFill>
                <a:latin typeface="Arial"/>
                <a:cs typeface="Arial"/>
              </a:rPr>
              <a:t>überdrehen)</a:t>
            </a:r>
            <a:endParaRPr baseline="3472" sz="12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6756640" y="1862573"/>
            <a:ext cx="4953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Kassenlade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166768" y="906450"/>
            <a:ext cx="1049655" cy="128905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71450">
              <a:lnSpc>
                <a:spcPct val="100000"/>
              </a:lnSpc>
              <a:spcBef>
                <a:spcPts val="35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Hub-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Anschlüsse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6" name="object 66" descr=""/>
          <p:cNvGrpSpPr/>
          <p:nvPr/>
        </p:nvGrpSpPr>
        <p:grpSpPr>
          <a:xfrm>
            <a:off x="4273175" y="2267361"/>
            <a:ext cx="2872105" cy="6350"/>
            <a:chOff x="4273175" y="2267361"/>
            <a:chExt cx="2872105" cy="6350"/>
          </a:xfrm>
        </p:grpSpPr>
        <p:sp>
          <p:nvSpPr>
            <p:cNvPr id="67" name="object 67" descr=""/>
            <p:cNvSpPr/>
            <p:nvPr/>
          </p:nvSpPr>
          <p:spPr>
            <a:xfrm>
              <a:off x="4295453" y="2270536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4273169" y="226736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9" name="object 69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27940">
              <a:lnSpc>
                <a:spcPts val="800"/>
              </a:lnSpc>
              <a:spcBef>
                <a:spcPts val="414"/>
              </a:spcBef>
            </a:pP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Die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grüne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Schraube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am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Hub-Anschluss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muss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immer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angezogen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werden,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um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eine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zuverlässige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Verbindung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zu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ermöglichen.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1" name="object 71" descr=""/>
          <p:cNvGrpSpPr/>
          <p:nvPr/>
        </p:nvGrpSpPr>
        <p:grpSpPr>
          <a:xfrm>
            <a:off x="4317212" y="3536107"/>
            <a:ext cx="1229360" cy="878205"/>
            <a:chOff x="4317212" y="3536107"/>
            <a:chExt cx="1229360" cy="878205"/>
          </a:xfrm>
        </p:grpSpPr>
        <p:pic>
          <p:nvPicPr>
            <p:cNvPr id="72" name="object 7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9288" y="3689129"/>
              <a:ext cx="1019710" cy="724969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17212" y="3758222"/>
              <a:ext cx="122745" cy="135420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2219" y="3837787"/>
              <a:ext cx="192293" cy="155352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5104818" y="3536107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5113351" y="3547030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791999" y="3969522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4789500" y="3876078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71"/>
                  </a:moveTo>
                  <a:lnTo>
                    <a:pt x="129527" y="42113"/>
                  </a:lnTo>
                  <a:lnTo>
                    <a:pt x="122618" y="30518"/>
                  </a:lnTo>
                  <a:lnTo>
                    <a:pt x="115481" y="21958"/>
                  </a:lnTo>
                  <a:lnTo>
                    <a:pt x="115481" y="44005"/>
                  </a:lnTo>
                  <a:lnTo>
                    <a:pt x="111950" y="40017"/>
                  </a:lnTo>
                  <a:lnTo>
                    <a:pt x="113347" y="38277"/>
                  </a:lnTo>
                  <a:lnTo>
                    <a:pt x="111963" y="40017"/>
                  </a:lnTo>
                  <a:lnTo>
                    <a:pt x="115481" y="44005"/>
                  </a:lnTo>
                  <a:lnTo>
                    <a:pt x="115481" y="21958"/>
                  </a:lnTo>
                  <a:lnTo>
                    <a:pt x="113931" y="20091"/>
                  </a:lnTo>
                  <a:lnTo>
                    <a:pt x="104152" y="10553"/>
                  </a:lnTo>
                  <a:lnTo>
                    <a:pt x="93980" y="1612"/>
                  </a:lnTo>
                  <a:lnTo>
                    <a:pt x="89484" y="0"/>
                  </a:lnTo>
                  <a:lnTo>
                    <a:pt x="85674" y="1778"/>
                  </a:lnTo>
                  <a:lnTo>
                    <a:pt x="83896" y="5575"/>
                  </a:lnTo>
                  <a:lnTo>
                    <a:pt x="85559" y="10033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21"/>
                  </a:lnTo>
                  <a:lnTo>
                    <a:pt x="36880" y="25514"/>
                  </a:lnTo>
                  <a:lnTo>
                    <a:pt x="11722" y="42202"/>
                  </a:lnTo>
                  <a:lnTo>
                    <a:pt x="3060" y="57569"/>
                  </a:lnTo>
                  <a:lnTo>
                    <a:pt x="0" y="74726"/>
                  </a:lnTo>
                  <a:lnTo>
                    <a:pt x="101" y="76098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32"/>
                  </a:lnTo>
                  <a:lnTo>
                    <a:pt x="82727" y="144551"/>
                  </a:lnTo>
                  <a:lnTo>
                    <a:pt x="75196" y="143027"/>
                  </a:lnTo>
                  <a:lnTo>
                    <a:pt x="58839" y="137985"/>
                  </a:lnTo>
                  <a:lnTo>
                    <a:pt x="19748" y="105676"/>
                  </a:lnTo>
                  <a:lnTo>
                    <a:pt x="11772" y="75857"/>
                  </a:lnTo>
                  <a:lnTo>
                    <a:pt x="14833" y="60591"/>
                  </a:lnTo>
                  <a:lnTo>
                    <a:pt x="22999" y="47421"/>
                  </a:lnTo>
                  <a:lnTo>
                    <a:pt x="44742" y="35204"/>
                  </a:lnTo>
                  <a:lnTo>
                    <a:pt x="71475" y="33972"/>
                  </a:lnTo>
                  <a:lnTo>
                    <a:pt x="98577" y="40195"/>
                  </a:lnTo>
                  <a:lnTo>
                    <a:pt x="108331" y="44513"/>
                  </a:lnTo>
                  <a:lnTo>
                    <a:pt x="105918" y="47523"/>
                  </a:lnTo>
                  <a:lnTo>
                    <a:pt x="96240" y="56997"/>
                  </a:lnTo>
                  <a:lnTo>
                    <a:pt x="85534" y="65290"/>
                  </a:lnTo>
                  <a:lnTo>
                    <a:pt x="73774" y="72440"/>
                  </a:lnTo>
                  <a:lnTo>
                    <a:pt x="70904" y="76098"/>
                  </a:lnTo>
                  <a:lnTo>
                    <a:pt x="71704" y="80314"/>
                  </a:lnTo>
                  <a:lnTo>
                    <a:pt x="75044" y="83159"/>
                  </a:lnTo>
                  <a:lnTo>
                    <a:pt x="79794" y="82727"/>
                  </a:lnTo>
                  <a:lnTo>
                    <a:pt x="92824" y="74726"/>
                  </a:lnTo>
                  <a:lnTo>
                    <a:pt x="104635" y="65405"/>
                  </a:lnTo>
                  <a:lnTo>
                    <a:pt x="115290" y="54762"/>
                  </a:lnTo>
                  <a:lnTo>
                    <a:pt x="119507" y="49466"/>
                  </a:lnTo>
                  <a:lnTo>
                    <a:pt x="121412" y="50304"/>
                  </a:lnTo>
                  <a:lnTo>
                    <a:pt x="126911" y="53416"/>
                  </a:lnTo>
                  <a:lnTo>
                    <a:pt x="132016" y="47371"/>
                  </a:lnTo>
                  <a:close/>
                </a:path>
                <a:path w="333375" h="419735">
                  <a:moveTo>
                    <a:pt x="333273" y="324218"/>
                  </a:moveTo>
                  <a:lnTo>
                    <a:pt x="325805" y="287223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71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23"/>
                  </a:lnTo>
                  <a:lnTo>
                    <a:pt x="143179" y="324218"/>
                  </a:lnTo>
                  <a:lnTo>
                    <a:pt x="150647" y="361213"/>
                  </a:lnTo>
                  <a:lnTo>
                    <a:pt x="171018" y="391426"/>
                  </a:lnTo>
                  <a:lnTo>
                    <a:pt x="201231" y="411797"/>
                  </a:lnTo>
                  <a:lnTo>
                    <a:pt x="238226" y="419265"/>
                  </a:lnTo>
                  <a:lnTo>
                    <a:pt x="275221" y="411797"/>
                  </a:lnTo>
                  <a:lnTo>
                    <a:pt x="305435" y="391426"/>
                  </a:lnTo>
                  <a:lnTo>
                    <a:pt x="325805" y="361213"/>
                  </a:lnTo>
                  <a:lnTo>
                    <a:pt x="333273" y="324218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9" name="object 79" descr=""/>
          <p:cNvSpPr txBox="1"/>
          <p:nvPr/>
        </p:nvSpPr>
        <p:spPr>
          <a:xfrm>
            <a:off x="4988980" y="4128667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0" name="object 80" descr=""/>
          <p:cNvSpPr/>
          <p:nvPr/>
        </p:nvSpPr>
        <p:spPr>
          <a:xfrm>
            <a:off x="4549648" y="3800513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42"/>
                </a:lnTo>
                <a:lnTo>
                  <a:pt x="58051" y="182613"/>
                </a:lnTo>
                <a:lnTo>
                  <a:pt x="95046" y="190093"/>
                </a:lnTo>
                <a:lnTo>
                  <a:pt x="132041" y="182613"/>
                </a:lnTo>
                <a:lnTo>
                  <a:pt x="162255" y="162242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 descr=""/>
          <p:cNvSpPr txBox="1"/>
          <p:nvPr/>
        </p:nvSpPr>
        <p:spPr>
          <a:xfrm>
            <a:off x="4605949" y="382392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2" name="object 82" descr=""/>
          <p:cNvSpPr/>
          <p:nvPr/>
        </p:nvSpPr>
        <p:spPr>
          <a:xfrm>
            <a:off x="4712944" y="3894518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07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591"/>
                </a:lnTo>
                <a:lnTo>
                  <a:pt x="1073200" y="132892"/>
                </a:lnTo>
                <a:lnTo>
                  <a:pt x="1063993" y="138290"/>
                </a:lnTo>
                <a:lnTo>
                  <a:pt x="1072299" y="129984"/>
                </a:lnTo>
                <a:lnTo>
                  <a:pt x="1073200" y="132892"/>
                </a:lnTo>
                <a:lnTo>
                  <a:pt x="1073200" y="87591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00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61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292"/>
                </a:lnTo>
                <a:lnTo>
                  <a:pt x="993228" y="100101"/>
                </a:lnTo>
                <a:lnTo>
                  <a:pt x="942975" y="99085"/>
                </a:lnTo>
                <a:lnTo>
                  <a:pt x="892581" y="100228"/>
                </a:lnTo>
                <a:lnTo>
                  <a:pt x="791781" y="104775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45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51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00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71"/>
                </a:lnTo>
                <a:lnTo>
                  <a:pt x="1010970" y="178346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21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 descr=""/>
          <p:cNvSpPr txBox="1"/>
          <p:nvPr/>
        </p:nvSpPr>
        <p:spPr>
          <a:xfrm>
            <a:off x="369350" y="4935805"/>
            <a:ext cx="14700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15</a:t>
            </a:r>
            <a:r>
              <a:rPr dirty="0" sz="70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Funktionsübersicht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84" name="object 84" descr=""/>
          <p:cNvSpPr txBox="1"/>
          <p:nvPr/>
        </p:nvSpPr>
        <p:spPr>
          <a:xfrm>
            <a:off x="6644757" y="4935805"/>
            <a:ext cx="5105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16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372995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114"/>
              <a:t>Sichere</a:t>
            </a:r>
            <a:r>
              <a:rPr dirty="0" spc="-75"/>
              <a:t> </a:t>
            </a:r>
            <a:r>
              <a:rPr dirty="0" spc="-95"/>
              <a:t>PIN-</a:t>
            </a:r>
            <a:r>
              <a:rPr dirty="0" spc="-100"/>
              <a:t>Eingabe</a:t>
            </a:r>
            <a:r>
              <a:rPr dirty="0" spc="-70"/>
              <a:t> </a:t>
            </a:r>
            <a:r>
              <a:rPr dirty="0" spc="-45"/>
              <a:t>und</a:t>
            </a:r>
            <a:r>
              <a:rPr dirty="0" spc="-75"/>
              <a:t> </a:t>
            </a:r>
            <a:r>
              <a:rPr dirty="0" spc="-65"/>
              <a:t>PIN- </a:t>
            </a:r>
            <a:r>
              <a:rPr dirty="0" spc="-10"/>
              <a:t>Eingabehilfe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219960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Transaktionen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50">
                <a:solidFill>
                  <a:srgbClr val="414042"/>
                </a:solidFill>
                <a:latin typeface="Arial Black"/>
                <a:cs typeface="Arial Black"/>
              </a:rPr>
              <a:t>mit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der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14042"/>
                </a:solidFill>
                <a:latin typeface="Arial Black"/>
                <a:cs typeface="Arial Black"/>
              </a:rPr>
              <a:t>PIN- </a:t>
            </a:r>
            <a:r>
              <a:rPr dirty="0" sz="1300" spc="-10">
                <a:solidFill>
                  <a:srgbClr val="414042"/>
                </a:solidFill>
                <a:latin typeface="Arial Black"/>
                <a:cs typeface="Arial Black"/>
              </a:rPr>
              <a:t>Eingabehilfe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69350" y="977620"/>
            <a:ext cx="2867660" cy="168528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175385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Bringen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PIN-Sichtschutz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am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Clover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an,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um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Sicherheit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bei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PIN-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verbessern.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PIN-Eingabehilfe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unterstützt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Karteninhaber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mit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Behinderungen,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Schwierigkeiten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bei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Verwendung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eines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Touchscreen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haben,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bei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800">
              <a:latin typeface="Arial"/>
              <a:cs typeface="Arial"/>
            </a:endParaRPr>
          </a:p>
          <a:p>
            <a:pPr marL="12700" marR="160020">
              <a:lnSpc>
                <a:spcPct val="104200"/>
              </a:lnSpc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Wenden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sich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aus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Sicherheitsgründen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sofort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uns,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wenn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Ihre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PIN-Eingabehilfe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nicht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Abbildungen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unten entspricht.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218609"/>
            <a:ext cx="1276642" cy="99364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218612"/>
            <a:ext cx="1277112" cy="99400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538505" y="2964612"/>
            <a:ext cx="85090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Vorderansicht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302014" y="2964612"/>
            <a:ext cx="72898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4732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Rückseite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263650" y="977620"/>
            <a:ext cx="2858770" cy="90931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Tippen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beim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Annehmen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einer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Zahlung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im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Bildschirm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für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die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PIN-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Schaltfläche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"/>
                <a:cs typeface="Arial"/>
              </a:rPr>
              <a:t>„USE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AID“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(Eingabehilfe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verwenden).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Befolgen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dann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Anweisungen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dem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Bildschirm,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um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Eingabehilfe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richtig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über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dem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Bildschirm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positionieren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dem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Kunden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seiner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ermöglichen.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Entfernen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Eingabehilfe,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nachdem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Kunde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seine Karte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entfernt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hat.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2154816"/>
            <a:ext cx="1340230" cy="111039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2154806"/>
            <a:ext cx="1342758" cy="1110404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263650" y="3536710"/>
            <a:ext cx="2669540" cy="9347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70">
                <a:solidFill>
                  <a:srgbClr val="414042"/>
                </a:solidFill>
                <a:latin typeface="Arial Black"/>
                <a:cs typeface="Arial Black"/>
              </a:rPr>
              <a:t>Zusätzliche</a:t>
            </a:r>
            <a:r>
              <a:rPr dirty="0" sz="1000" spc="-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Bedienungshilfen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bietet</a:t>
            </a:r>
            <a:r>
              <a:rPr dirty="0" sz="8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weitere</a:t>
            </a:r>
            <a:r>
              <a:rPr dirty="0" sz="8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Android-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Bedienungshilfen,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wie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größeren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Text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und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Vergrößerungsgesten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(während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PIN-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nicht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verfügbar).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Diese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Funktionen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sind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im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Bedienungshilfenmenü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Geräteeinstellungen verfügbar.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379696" y="300610"/>
            <a:ext cx="3385820" cy="5027930"/>
            <a:chOff x="379696" y="300610"/>
            <a:chExt cx="3385820" cy="5027930"/>
          </a:xfrm>
        </p:grpSpPr>
        <p:sp>
          <p:nvSpPr>
            <p:cNvPr id="15" name="object 15" descr=""/>
            <p:cNvSpPr/>
            <p:nvPr/>
          </p:nvSpPr>
          <p:spPr>
            <a:xfrm>
              <a:off x="3758825" y="300610"/>
              <a:ext cx="6350" cy="5027930"/>
            </a:xfrm>
            <a:custGeom>
              <a:avLst/>
              <a:gdLst/>
              <a:ahLst/>
              <a:cxnLst/>
              <a:rect l="l" t="t" r="r" b="b"/>
              <a:pathLst>
                <a:path w="6350" h="5027930">
                  <a:moveTo>
                    <a:pt x="6350" y="0"/>
                  </a:moveTo>
                  <a:lnTo>
                    <a:pt x="0" y="0"/>
                  </a:lnTo>
                  <a:lnTo>
                    <a:pt x="0" y="5027395"/>
                  </a:lnTo>
                  <a:lnTo>
                    <a:pt x="6350" y="5027395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01970" y="2084302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9691" y="2081136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369350" y="4935805"/>
            <a:ext cx="14700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17</a:t>
            </a:r>
            <a:r>
              <a:rPr dirty="0" sz="70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Funktionsübersicht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644771" y="4935805"/>
            <a:ext cx="5105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18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350" y="4941925"/>
            <a:ext cx="147002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19</a:t>
            </a:r>
            <a:r>
              <a:rPr dirty="0" sz="70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Funktionsübersicht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762006" y="0"/>
            <a:ext cx="3762375" cy="5328285"/>
          </a:xfrm>
          <a:custGeom>
            <a:avLst/>
            <a:gdLst/>
            <a:ahLst/>
            <a:cxnLst/>
            <a:rect l="l" t="t" r="r" b="b"/>
            <a:pathLst>
              <a:path w="3762375" h="5328285">
                <a:moveTo>
                  <a:pt x="3762006" y="0"/>
                </a:moveTo>
                <a:lnTo>
                  <a:pt x="0" y="0"/>
                </a:lnTo>
                <a:lnTo>
                  <a:pt x="0" y="5328005"/>
                </a:lnTo>
                <a:lnTo>
                  <a:pt x="3762006" y="5328005"/>
                </a:lnTo>
                <a:lnTo>
                  <a:pt x="3762006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658184" y="4941925"/>
            <a:ext cx="4965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Español</a:t>
            </a:r>
            <a:r>
              <a:rPr dirty="0" sz="700" spc="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12"/>
            <a:ext cx="6174740" cy="3669665"/>
            <a:chOff x="0" y="12"/>
            <a:chExt cx="6174740" cy="3669665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3762375" cy="749300"/>
            </a:xfrm>
            <a:custGeom>
              <a:avLst/>
              <a:gdLst/>
              <a:ahLst/>
              <a:cxnLst/>
              <a:rect l="l" t="t" r="r" b="b"/>
              <a:pathLst>
                <a:path w="3762375" h="749300">
                  <a:moveTo>
                    <a:pt x="3762006" y="0"/>
                  </a:moveTo>
                  <a:lnTo>
                    <a:pt x="0" y="0"/>
                  </a:lnTo>
                  <a:lnTo>
                    <a:pt x="0" y="749084"/>
                  </a:lnTo>
                  <a:lnTo>
                    <a:pt x="3762006" y="749084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391096" y="1657947"/>
            <a:ext cx="263652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>
                <a:solidFill>
                  <a:srgbClr val="FFFFFF"/>
                </a:solidFill>
                <a:latin typeface="Arial Black"/>
                <a:cs typeface="Arial Black"/>
              </a:rPr>
              <a:t>Guía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9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funciones</a:t>
            </a:r>
            <a:r>
              <a:rPr dirty="0" sz="13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9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Arial Black"/>
                <a:cs typeface="Arial Black"/>
              </a:rPr>
              <a:t>Mini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Weitere </a:t>
            </a:r>
            <a:r>
              <a:rPr dirty="0" spc="-50"/>
              <a:t>Informationen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416326" y="949607"/>
            <a:ext cx="620395" cy="2600960"/>
            <a:chOff x="416326" y="949607"/>
            <a:chExt cx="620395" cy="2600960"/>
          </a:xfrm>
        </p:grpSpPr>
        <p:sp>
          <p:nvSpPr>
            <p:cNvPr id="12" name="object 12" descr=""/>
            <p:cNvSpPr/>
            <p:nvPr/>
          </p:nvSpPr>
          <p:spPr>
            <a:xfrm>
              <a:off x="540042" y="3044406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904"/>
                  </a:moveTo>
                  <a:lnTo>
                    <a:pt x="328625" y="97904"/>
                  </a:lnTo>
                  <a:lnTo>
                    <a:pt x="328625" y="105549"/>
                  </a:lnTo>
                  <a:lnTo>
                    <a:pt x="328625" y="452729"/>
                  </a:lnTo>
                  <a:lnTo>
                    <a:pt x="151485" y="452729"/>
                  </a:lnTo>
                  <a:lnTo>
                    <a:pt x="109232" y="494969"/>
                  </a:lnTo>
                  <a:lnTo>
                    <a:pt x="67005" y="452729"/>
                  </a:lnTo>
                  <a:lnTo>
                    <a:pt x="7645" y="452729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904"/>
                  </a:lnTo>
                  <a:lnTo>
                    <a:pt x="0" y="97904"/>
                  </a:lnTo>
                  <a:lnTo>
                    <a:pt x="0" y="460375"/>
                  </a:lnTo>
                  <a:lnTo>
                    <a:pt x="63830" y="460375"/>
                  </a:lnTo>
                  <a:lnTo>
                    <a:pt x="109232" y="505790"/>
                  </a:lnTo>
                  <a:lnTo>
                    <a:pt x="120065" y="494969"/>
                  </a:lnTo>
                  <a:lnTo>
                    <a:pt x="154647" y="460375"/>
                  </a:lnTo>
                  <a:lnTo>
                    <a:pt x="336283" y="460375"/>
                  </a:lnTo>
                  <a:lnTo>
                    <a:pt x="336283" y="105549"/>
                  </a:lnTo>
                  <a:lnTo>
                    <a:pt x="336283" y="97904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58"/>
                  </a:lnTo>
                  <a:lnTo>
                    <a:pt x="482003" y="232765"/>
                  </a:lnTo>
                  <a:lnTo>
                    <a:pt x="441388" y="232765"/>
                  </a:lnTo>
                  <a:lnTo>
                    <a:pt x="412483" y="260159"/>
                  </a:lnTo>
                  <a:lnTo>
                    <a:pt x="383565" y="232765"/>
                  </a:lnTo>
                  <a:lnTo>
                    <a:pt x="351510" y="232765"/>
                  </a:lnTo>
                  <a:lnTo>
                    <a:pt x="351510" y="82677"/>
                  </a:lnTo>
                  <a:lnTo>
                    <a:pt x="241503" y="82677"/>
                  </a:lnTo>
                  <a:lnTo>
                    <a:pt x="241503" y="7658"/>
                  </a:lnTo>
                  <a:lnTo>
                    <a:pt x="482003" y="7658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35"/>
                  </a:lnTo>
                  <a:lnTo>
                    <a:pt x="343839" y="90335"/>
                  </a:lnTo>
                  <a:lnTo>
                    <a:pt x="343839" y="240411"/>
                  </a:lnTo>
                  <a:lnTo>
                    <a:pt x="380517" y="240411"/>
                  </a:lnTo>
                  <a:lnTo>
                    <a:pt x="412483" y="270713"/>
                  </a:lnTo>
                  <a:lnTo>
                    <a:pt x="423608" y="260159"/>
                  </a:lnTo>
                  <a:lnTo>
                    <a:pt x="444449" y="240411"/>
                  </a:lnTo>
                  <a:lnTo>
                    <a:pt x="489661" y="240411"/>
                  </a:lnTo>
                  <a:lnTo>
                    <a:pt x="489661" y="7658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51304" y="3153570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47702" y="3149954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037" y="3052065"/>
              <a:ext cx="391008" cy="36951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69" y="1292175"/>
              <a:ext cx="219862" cy="25400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47" y="1285717"/>
              <a:ext cx="223989" cy="265429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pc="-10"/>
              <a:t>Internetzugang</a:t>
            </a: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>
                <a:latin typeface="Arial"/>
                <a:cs typeface="Arial"/>
              </a:rPr>
              <a:t>Apps</a:t>
            </a:r>
            <a:r>
              <a:rPr dirty="0" spc="30">
                <a:latin typeface="Arial"/>
                <a:cs typeface="Arial"/>
              </a:rPr>
              <a:t> </a:t>
            </a:r>
            <a:r>
              <a:rPr dirty="0" spc="-10">
                <a:latin typeface="Arial"/>
                <a:cs typeface="Arial"/>
              </a:rPr>
              <a:t>verwalten</a:t>
            </a: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Zugriff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bestimmte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Anwendungen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erfolgt</a:t>
            </a:r>
            <a:r>
              <a:rPr dirty="0" sz="8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über</a:t>
            </a:r>
            <a:r>
              <a:rPr dirty="0" sz="8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Ihren</a:t>
            </a:r>
            <a:r>
              <a:rPr dirty="0" sz="8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Webbrowser.</a:t>
            </a:r>
            <a:r>
              <a:rPr dirty="0" sz="8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10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finden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Links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zu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5">
                <a:solidFill>
                  <a:srgbClr val="231F20"/>
                </a:solidFill>
                <a:latin typeface="Arial"/>
                <a:cs typeface="Arial"/>
              </a:rPr>
              <a:t>den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 entsprechenden</a:t>
            </a:r>
            <a:r>
              <a:rPr dirty="0" u="none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Webseiten.</a:t>
            </a:r>
            <a:endParaRPr sz="800">
              <a:latin typeface="Arial"/>
              <a:cs typeface="Arial"/>
            </a:endParaRPr>
          </a:p>
          <a:p>
            <a:pPr marL="12700" marR="190500">
              <a:lnSpc>
                <a:spcPct val="104200"/>
              </a:lnSpc>
              <a:spcBef>
                <a:spcPts val="9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Verwenden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hierzu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Safari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oder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Firefox.</a:t>
            </a:r>
            <a:endParaRPr sz="800">
              <a:latin typeface="Arial"/>
              <a:cs typeface="Arial"/>
            </a:endParaRPr>
          </a:p>
          <a:p>
            <a:pPr marL="12700" marR="6350">
              <a:lnSpc>
                <a:spcPct val="104200"/>
              </a:lnSpc>
              <a:spcBef>
                <a:spcPts val="9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finden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diese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Informationen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unter</a:t>
            </a:r>
            <a:r>
              <a:rPr dirty="0" sz="80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220965" y="3010354"/>
            <a:ext cx="1893570" cy="9220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Hilfe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Nutzen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Anwendung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„Hilfe“,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besuchen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 spc="85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 spc="-20">
                <a:solidFill>
                  <a:srgbClr val="231F20"/>
                </a:solidFill>
                <a:latin typeface="Arial"/>
                <a:cs typeface="Arial"/>
              </a:rPr>
              <a:t>oder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setzen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sich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unter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der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Ihrer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Begrüßungs-E-Mail</a:t>
            </a:r>
            <a:r>
              <a:rPr dirty="0" u="none" sz="8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angegebenen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Telefonnummer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mit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uns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Verbindung.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184892" y="4867633"/>
            <a:ext cx="3339465" cy="0"/>
          </a:xfrm>
          <a:custGeom>
            <a:avLst/>
            <a:gdLst/>
            <a:ahLst/>
            <a:cxnLst/>
            <a:rect l="l" t="t" r="r" b="b"/>
            <a:pathLst>
              <a:path w="3339465" h="0">
                <a:moveTo>
                  <a:pt x="333910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9331" y="884543"/>
            <a:ext cx="2280285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Siempre</a:t>
            </a:r>
            <a:r>
              <a:rPr dirty="0" sz="1800" spc="-3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estamos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mejorando</a:t>
            </a:r>
            <a:r>
              <a:rPr dirty="0" sz="1800" spc="30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nuestro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software.</a:t>
            </a:r>
            <a:r>
              <a:rPr dirty="0" sz="1800" spc="-3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Para</a:t>
            </a:r>
            <a:r>
              <a:rPr dirty="0" sz="1800" spc="-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ver</a:t>
            </a:r>
            <a:r>
              <a:rPr dirty="0" sz="1800" spc="-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la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última</a:t>
            </a:r>
            <a:r>
              <a:rPr dirty="0" sz="18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versión</a:t>
            </a:r>
            <a:r>
              <a:rPr dirty="0" sz="18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1800" spc="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esta </a:t>
            </a:r>
            <a:r>
              <a:rPr dirty="0" sz="1800" spc="-55">
                <a:solidFill>
                  <a:srgbClr val="6D6E71"/>
                </a:solidFill>
                <a:latin typeface="Arial"/>
                <a:cs typeface="Arial"/>
              </a:rPr>
              <a:t>guía,</a:t>
            </a:r>
            <a:r>
              <a:rPr dirty="0" sz="1800" spc="-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visite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9331" y="3531223"/>
            <a:ext cx="17989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Europa,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3275" y="415831"/>
            <a:ext cx="835025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75"/>
              <a:t>Se</a:t>
            </a:r>
            <a:r>
              <a:rPr dirty="0" spc="-114"/>
              <a:t> </a:t>
            </a:r>
            <a:r>
              <a:rPr dirty="0" spc="-75"/>
              <a:t>incluye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437141" y="3809289"/>
            <a:ext cx="56134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6032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Fuente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alimentación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38830" y="4487193"/>
            <a:ext cx="661035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 indent="-63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7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alimentación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Europa)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958510" y="4524547"/>
            <a:ext cx="2232660" cy="231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Cable Ethernet</a:t>
            </a:r>
            <a:r>
              <a:rPr dirty="0" sz="700" spc="30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31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Adaptadores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endParaRPr sz="700">
              <a:latin typeface="Arial"/>
              <a:cs typeface="Arial"/>
            </a:endParaRPr>
          </a:p>
          <a:p>
            <a:pPr algn="r" marR="41275">
              <a:lnSpc>
                <a:spcPts val="810"/>
              </a:lnSpc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dispositivos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352924" y="3811040"/>
            <a:ext cx="71183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8425" marR="5080" indent="-8636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rollos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papel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recibos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6273076" y="3557485"/>
            <a:ext cx="868680" cy="57785"/>
            <a:chOff x="6273076" y="3557485"/>
            <a:chExt cx="868680" cy="57785"/>
          </a:xfrm>
        </p:grpSpPr>
        <p:sp>
          <p:nvSpPr>
            <p:cNvPr id="13" name="object 13" descr=""/>
            <p:cNvSpPr/>
            <p:nvPr/>
          </p:nvSpPr>
          <p:spPr>
            <a:xfrm>
              <a:off x="6273076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425247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97739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97737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7" name="object 1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9752" y="3401568"/>
            <a:ext cx="508506" cy="369221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9265" y="4240276"/>
            <a:ext cx="364032" cy="176183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87193" y="4240276"/>
            <a:ext cx="364034" cy="17618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6390078" y="3811040"/>
            <a:ext cx="6197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Destornillador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5374086" y="3441177"/>
            <a:ext cx="651510" cy="290830"/>
            <a:chOff x="5374086" y="3441177"/>
            <a:chExt cx="651510" cy="290830"/>
          </a:xfrm>
        </p:grpSpPr>
        <p:sp>
          <p:nvSpPr>
            <p:cNvPr id="22" name="object 22" descr=""/>
            <p:cNvSpPr/>
            <p:nvPr/>
          </p:nvSpPr>
          <p:spPr>
            <a:xfrm>
              <a:off x="5486910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578024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575103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642209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639288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37726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7726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470799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77275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768074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859188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56267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923374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20453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658426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58426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751963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758439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0" name="object 4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86030" y="4246229"/>
            <a:ext cx="383148" cy="165686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53821" y="4211675"/>
            <a:ext cx="168528" cy="233680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96799" y="4211675"/>
            <a:ext cx="168528" cy="233680"/>
          </a:xfrm>
          <a:prstGeom prst="rect">
            <a:avLst/>
          </a:prstGeom>
        </p:spPr>
      </p:pic>
      <p:grpSp>
        <p:nvGrpSpPr>
          <p:cNvPr id="43" name="object 43" descr=""/>
          <p:cNvGrpSpPr/>
          <p:nvPr/>
        </p:nvGrpSpPr>
        <p:grpSpPr>
          <a:xfrm>
            <a:off x="4467970" y="2054990"/>
            <a:ext cx="947419" cy="766445"/>
            <a:chOff x="4467970" y="2054990"/>
            <a:chExt cx="947419" cy="766445"/>
          </a:xfrm>
        </p:grpSpPr>
        <p:sp>
          <p:nvSpPr>
            <p:cNvPr id="44" name="object 44" descr=""/>
            <p:cNvSpPr/>
            <p:nvPr/>
          </p:nvSpPr>
          <p:spPr>
            <a:xfrm>
              <a:off x="4469529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467970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489719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863621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564703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486243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582098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38126" y="2234476"/>
              <a:ext cx="277115" cy="205207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69697" y="2328093"/>
              <a:ext cx="151165" cy="219213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4489727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579924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68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61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38" y="5867"/>
                  </a:lnTo>
                  <a:lnTo>
                    <a:pt x="243192" y="0"/>
                  </a:lnTo>
                  <a:lnTo>
                    <a:pt x="231584" y="1562"/>
                  </a:lnTo>
                  <a:lnTo>
                    <a:pt x="119964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83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55054" y="464324"/>
                  </a:lnTo>
                  <a:lnTo>
                    <a:pt x="258394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747745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586678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18852" y="2068290"/>
              <a:ext cx="161280" cy="113826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4861877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326072" y="15189"/>
                  </a:lnTo>
                  <a:lnTo>
                    <a:pt x="294297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91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187959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141306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4849527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 descr=""/>
          <p:cNvSpPr txBox="1"/>
          <p:nvPr/>
        </p:nvSpPr>
        <p:spPr>
          <a:xfrm>
            <a:off x="4564776" y="2883616"/>
            <a:ext cx="7099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Protector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969480" y="2897006"/>
            <a:ext cx="105727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3652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Protector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+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Ayuda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entrada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913534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905328" y="1781293"/>
            <a:ext cx="5981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Concentrador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6" name="object 6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5837" y="962799"/>
            <a:ext cx="1831968" cy="752791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46218" y="2068706"/>
            <a:ext cx="947232" cy="766453"/>
          </a:xfrm>
          <a:prstGeom prst="rect">
            <a:avLst/>
          </a:prstGeom>
        </p:spPr>
      </p:pic>
      <p:sp>
        <p:nvSpPr>
          <p:cNvPr id="68" name="object 68" descr=""/>
          <p:cNvSpPr txBox="1"/>
          <p:nvPr/>
        </p:nvSpPr>
        <p:spPr>
          <a:xfrm>
            <a:off x="5656473" y="2348598"/>
            <a:ext cx="1270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O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369350" y="4935805"/>
            <a:ext cx="154940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21</a:t>
            </a:r>
            <a:r>
              <a:rPr dirty="0" sz="70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Guía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funciones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6658184" y="4935805"/>
            <a:ext cx="49657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Español</a:t>
            </a:r>
            <a:r>
              <a:rPr dirty="0" sz="700" spc="19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22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401954" y="4214655"/>
            <a:ext cx="753110" cy="52768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128905" marR="5080" indent="1270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Lengüeta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liberar</a:t>
            </a:r>
            <a:r>
              <a:rPr dirty="0" sz="7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rollo</a:t>
            </a:r>
            <a:r>
              <a:rPr dirty="0" sz="7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papel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Puerta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recibos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391320" y="3902021"/>
            <a:ext cx="763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Botón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reajuste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2562198" y="2929680"/>
            <a:ext cx="53086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Conector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audio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2492763" y="3183988"/>
            <a:ext cx="3251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Altavoz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30491" y="2988434"/>
            <a:ext cx="111823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6794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Ranura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tarjetas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dispositivos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82054" y="3431489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trasera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5" name="object 65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Descripción</a:t>
            </a:r>
            <a:r>
              <a:rPr dirty="0" spc="-85"/>
              <a:t> de</a:t>
            </a:r>
            <a:r>
              <a:rPr dirty="0" spc="-80"/>
              <a:t> </a:t>
            </a:r>
            <a:r>
              <a:rPr dirty="0" spc="-95"/>
              <a:t>Clover</a:t>
            </a:r>
            <a:r>
              <a:rPr dirty="0" spc="-80"/>
              <a:t> </a:t>
            </a:r>
            <a:r>
              <a:rPr dirty="0" spc="-20"/>
              <a:t>Mini</a:t>
            </a:r>
          </a:p>
        </p:txBody>
      </p:sp>
      <p:grpSp>
        <p:nvGrpSpPr>
          <p:cNvPr id="67" name="object 67" descr=""/>
          <p:cNvGrpSpPr/>
          <p:nvPr/>
        </p:nvGrpSpPr>
        <p:grpSpPr>
          <a:xfrm>
            <a:off x="1174978" y="1232103"/>
            <a:ext cx="1957070" cy="1957705"/>
            <a:chOff x="1174978" y="1232103"/>
            <a:chExt cx="1957070" cy="1957705"/>
          </a:xfrm>
        </p:grpSpPr>
        <p:sp>
          <p:nvSpPr>
            <p:cNvPr id="68" name="object 68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2522258" y="2533474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637838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3" name="object 113" descr=""/>
          <p:cNvSpPr txBox="1"/>
          <p:nvPr/>
        </p:nvSpPr>
        <p:spPr>
          <a:xfrm>
            <a:off x="2207901" y="1089214"/>
            <a:ext cx="6438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Insertar</a:t>
            </a:r>
            <a:r>
              <a:rPr dirty="0" sz="7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endParaRPr sz="700">
              <a:latin typeface="Arial"/>
              <a:cs typeface="Arial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278719" y="2062704"/>
            <a:ext cx="87630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32080" marR="5080" indent="-120014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Lector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tarjetas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pago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sin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contacto</a:t>
            </a:r>
            <a:endParaRPr sz="700">
              <a:latin typeface="Arial"/>
              <a:cs typeface="Arial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504659" y="1718232"/>
            <a:ext cx="6502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Cámara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frontal</a:t>
            </a:r>
            <a:endParaRPr sz="700">
              <a:latin typeface="Arial"/>
              <a:cs typeface="Arial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495089" y="1251593"/>
            <a:ext cx="648335" cy="364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95580">
              <a:lnSpc>
                <a:spcPct val="1587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Micrófono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Deslizar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endParaRPr sz="700">
              <a:latin typeface="Arial"/>
              <a:cs typeface="Arial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382054" y="1035037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72390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delantera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4285170" y="1035037"/>
            <a:ext cx="99885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49225">
              <a:lnSpc>
                <a:spcPct val="100000"/>
              </a:lnSpc>
              <a:spcBef>
                <a:spcPts val="35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Formas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pago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4272466" y="1395833"/>
            <a:ext cx="8375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Tarjeta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con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 Black"/>
                <a:cs typeface="Arial Black"/>
              </a:rPr>
              <a:t>chip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20" name="object 120" descr=""/>
          <p:cNvSpPr txBox="1"/>
          <p:nvPr/>
        </p:nvSpPr>
        <p:spPr>
          <a:xfrm>
            <a:off x="5426100" y="1395833"/>
            <a:ext cx="15017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Tarjeta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con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banda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magnética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21" name="object 121" descr=""/>
          <p:cNvGrpSpPr/>
          <p:nvPr/>
        </p:nvGrpSpPr>
        <p:grpSpPr>
          <a:xfrm>
            <a:off x="5438801" y="1571658"/>
            <a:ext cx="479425" cy="310515"/>
            <a:chOff x="5438801" y="1571658"/>
            <a:chExt cx="479425" cy="310515"/>
          </a:xfrm>
        </p:grpSpPr>
        <p:sp>
          <p:nvSpPr>
            <p:cNvPr id="122" name="object 122" descr=""/>
            <p:cNvSpPr/>
            <p:nvPr/>
          </p:nvSpPr>
          <p:spPr>
            <a:xfrm>
              <a:off x="5440094" y="1572952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438801" y="1571658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5535296" y="1601947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5" name="object 125" descr=""/>
          <p:cNvSpPr txBox="1"/>
          <p:nvPr/>
        </p:nvSpPr>
        <p:spPr>
          <a:xfrm>
            <a:off x="5472189" y="1761673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6" name="object 126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572317"/>
            <a:ext cx="149745" cy="165268"/>
          </a:xfrm>
          <a:prstGeom prst="rect">
            <a:avLst/>
          </a:prstGeom>
        </p:spPr>
      </p:pic>
      <p:grpSp>
        <p:nvGrpSpPr>
          <p:cNvPr id="127" name="object 127" descr=""/>
          <p:cNvGrpSpPr/>
          <p:nvPr/>
        </p:nvGrpSpPr>
        <p:grpSpPr>
          <a:xfrm>
            <a:off x="4277302" y="1571658"/>
            <a:ext cx="479425" cy="310515"/>
            <a:chOff x="4277302" y="1571658"/>
            <a:chExt cx="479425" cy="310515"/>
          </a:xfrm>
        </p:grpSpPr>
        <p:sp>
          <p:nvSpPr>
            <p:cNvPr id="128" name="object 128" descr=""/>
            <p:cNvSpPr/>
            <p:nvPr/>
          </p:nvSpPr>
          <p:spPr>
            <a:xfrm>
              <a:off x="4278595" y="1572951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4277302" y="1571658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4390007" y="1600525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4323388" y="1659989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4322089" y="1658696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33"/>
                  </a:lnTo>
                  <a:lnTo>
                    <a:pt x="23342" y="50533"/>
                  </a:lnTo>
                  <a:lnTo>
                    <a:pt x="24257" y="50152"/>
                  </a:lnTo>
                  <a:lnTo>
                    <a:pt x="24638" y="49237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14"/>
                  </a:lnTo>
                  <a:lnTo>
                    <a:pt x="24257" y="16700"/>
                  </a:lnTo>
                  <a:lnTo>
                    <a:pt x="23342" y="16319"/>
                  </a:lnTo>
                  <a:lnTo>
                    <a:pt x="22059" y="16319"/>
                  </a:lnTo>
                  <a:lnTo>
                    <a:pt x="22059" y="18910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42"/>
                  </a:lnTo>
                  <a:lnTo>
                    <a:pt x="2603" y="47942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910"/>
                  </a:lnTo>
                  <a:lnTo>
                    <a:pt x="22059" y="18910"/>
                  </a:lnTo>
                  <a:lnTo>
                    <a:pt x="22059" y="16319"/>
                  </a:lnTo>
                  <a:lnTo>
                    <a:pt x="2603" y="16319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91"/>
                  </a:lnTo>
                  <a:lnTo>
                    <a:pt x="0" y="18326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14"/>
                  </a:lnTo>
                  <a:lnTo>
                    <a:pt x="0" y="49949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3" name="object 133" descr=""/>
          <p:cNvSpPr txBox="1"/>
          <p:nvPr/>
        </p:nvSpPr>
        <p:spPr>
          <a:xfrm>
            <a:off x="4310688" y="1761672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4" name="object 134" descr=""/>
          <p:cNvGrpSpPr/>
          <p:nvPr/>
        </p:nvGrpSpPr>
        <p:grpSpPr>
          <a:xfrm>
            <a:off x="4606725" y="1572317"/>
            <a:ext cx="149860" cy="165735"/>
            <a:chOff x="4606725" y="1572317"/>
            <a:chExt cx="149860" cy="165735"/>
          </a:xfrm>
        </p:grpSpPr>
        <p:sp>
          <p:nvSpPr>
            <p:cNvPr id="135" name="object 135" descr=""/>
            <p:cNvSpPr/>
            <p:nvPr/>
          </p:nvSpPr>
          <p:spPr>
            <a:xfrm>
              <a:off x="4628184" y="1661957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24898" y="1667939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678300" y="1722057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753257" y="1722057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8017" y="1575993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4606722" y="1572323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41338" y="149745"/>
                  </a:lnTo>
                  <a:lnTo>
                    <a:pt x="93789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1" name="object 141" descr=""/>
          <p:cNvSpPr txBox="1"/>
          <p:nvPr/>
        </p:nvSpPr>
        <p:spPr>
          <a:xfrm>
            <a:off x="6587716" y="3035402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2" name="object 14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325076"/>
            <a:ext cx="2861425" cy="1435783"/>
          </a:xfrm>
          <a:prstGeom prst="rect">
            <a:avLst/>
          </a:prstGeom>
        </p:spPr>
      </p:pic>
      <p:sp>
        <p:nvSpPr>
          <p:cNvPr id="143" name="object 143" descr=""/>
          <p:cNvSpPr txBox="1"/>
          <p:nvPr/>
        </p:nvSpPr>
        <p:spPr>
          <a:xfrm>
            <a:off x="6575016" y="2863225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>
            <a:off x="6747898" y="2643228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140000">
            <a:off x="6168662" y="3526837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 rot="10800000">
            <a:off x="4345483" y="2389600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7" name="object 147" descr=""/>
          <p:cNvSpPr txBox="1"/>
          <p:nvPr/>
        </p:nvSpPr>
        <p:spPr>
          <a:xfrm rot="10800000">
            <a:off x="5555022" y="2389600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8" name="object 148" descr=""/>
          <p:cNvGrpSpPr/>
          <p:nvPr/>
        </p:nvGrpSpPr>
        <p:grpSpPr>
          <a:xfrm>
            <a:off x="4270821" y="2006181"/>
            <a:ext cx="2871470" cy="6350"/>
            <a:chOff x="4270821" y="2006181"/>
            <a:chExt cx="2871470" cy="6350"/>
          </a:xfrm>
        </p:grpSpPr>
        <p:sp>
          <p:nvSpPr>
            <p:cNvPr id="149" name="object 149" descr=""/>
            <p:cNvSpPr/>
            <p:nvPr/>
          </p:nvSpPr>
          <p:spPr>
            <a:xfrm>
              <a:off x="4293095" y="2009356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4270819" y="2006193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10" y="5410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10"/>
                  </a:lnTo>
                  <a:lnTo>
                    <a:pt x="2867952" y="6350"/>
                  </a:lnTo>
                  <a:lnTo>
                    <a:pt x="2870187" y="5410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1" name="object 151" descr=""/>
          <p:cNvSpPr txBox="1"/>
          <p:nvPr/>
        </p:nvSpPr>
        <p:spPr>
          <a:xfrm>
            <a:off x="6133908" y="2012341"/>
            <a:ext cx="879475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12700" marR="5080" indent="14033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Insertar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(únicamente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tarjetas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chip)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533338" y="3563719"/>
            <a:ext cx="116141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23850" marR="5080" indent="-31178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Acercar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tarjetas</a:t>
            </a:r>
            <a:r>
              <a:rPr dirty="0" sz="700" spc="1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contactless)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3" name="object 153" descr=""/>
          <p:cNvSpPr txBox="1"/>
          <p:nvPr/>
        </p:nvSpPr>
        <p:spPr>
          <a:xfrm>
            <a:off x="4400301" y="2102793"/>
            <a:ext cx="74358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Deslizar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4" name="object 154" descr=""/>
          <p:cNvGrpSpPr/>
          <p:nvPr/>
        </p:nvGrpSpPr>
        <p:grpSpPr>
          <a:xfrm>
            <a:off x="4379036" y="2194534"/>
            <a:ext cx="2642870" cy="1464945"/>
            <a:chOff x="4379036" y="2194534"/>
            <a:chExt cx="2642870" cy="1464945"/>
          </a:xfrm>
        </p:grpSpPr>
        <p:pic>
          <p:nvPicPr>
            <p:cNvPr id="155" name="object 15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235098"/>
              <a:ext cx="68579" cy="230124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194534"/>
              <a:ext cx="68579" cy="230124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5712790" y="3590671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5727700" y="3624637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6413878" y="3605587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0" name="object 160" descr=""/>
          <p:cNvSpPr txBox="1"/>
          <p:nvPr/>
        </p:nvSpPr>
        <p:spPr>
          <a:xfrm>
            <a:off x="369350" y="4935805"/>
            <a:ext cx="154940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23</a:t>
            </a:r>
            <a:r>
              <a:rPr dirty="0" sz="70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Guía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funciones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61" name="object 161" descr=""/>
          <p:cNvSpPr txBox="1"/>
          <p:nvPr/>
        </p:nvSpPr>
        <p:spPr>
          <a:xfrm>
            <a:off x="6658184" y="4935805"/>
            <a:ext cx="49657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Español</a:t>
            </a:r>
            <a:r>
              <a:rPr dirty="0" sz="700" spc="19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24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20732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Vídeo</a:t>
            </a:r>
            <a:r>
              <a:rPr dirty="0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instalación:</a:t>
            </a:r>
            <a:r>
              <a:rPr dirty="0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none" sz="800" spc="-1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Para</a:t>
            </a:r>
            <a:r>
              <a:rPr dirty="0" u="none" sz="800" spc="-2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Europa:</a:t>
            </a:r>
            <a:r>
              <a:rPr dirty="0" u="none" sz="800" spc="-2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5"/>
              <a:t>Instalación</a:t>
            </a:r>
            <a:r>
              <a:rPr dirty="0" spc="-75"/>
              <a:t> </a:t>
            </a:r>
            <a:r>
              <a:rPr dirty="0" spc="-85"/>
              <a:t>de</a:t>
            </a:r>
            <a:r>
              <a:rPr dirty="0" spc="-70"/>
              <a:t> </a:t>
            </a:r>
            <a:r>
              <a:rPr dirty="0" spc="-95"/>
              <a:t>Clover</a:t>
            </a:r>
            <a:r>
              <a:rPr dirty="0" spc="-75"/>
              <a:t> </a:t>
            </a:r>
            <a:r>
              <a:rPr dirty="0" spc="-20"/>
              <a:t>Mini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035811"/>
            <a:ext cx="190093" cy="19009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43579" y="205923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316472"/>
            <a:ext cx="190093" cy="19009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343579" y="2339892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601928"/>
            <a:ext cx="190093" cy="19009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343579" y="2625348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858744"/>
            <a:ext cx="190093" cy="19009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343579" y="1329715"/>
            <a:ext cx="2979420" cy="169100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93675" marR="126364">
              <a:lnSpc>
                <a:spcPct val="104200"/>
              </a:lnSpc>
              <a:spcBef>
                <a:spcPts val="60"/>
              </a:spcBef>
            </a:pPr>
            <a:r>
              <a:rPr dirty="0" sz="800" spc="-70">
                <a:solidFill>
                  <a:srgbClr val="231F20"/>
                </a:solidFill>
                <a:latin typeface="Arial Black"/>
                <a:cs typeface="Arial Black"/>
              </a:rPr>
              <a:t>(Solo</a:t>
            </a: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para</a:t>
            </a:r>
            <a:r>
              <a:rPr dirty="0" sz="8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dispositivos</a:t>
            </a:r>
            <a:r>
              <a:rPr dirty="0" sz="8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0">
                <a:solidFill>
                  <a:srgbClr val="231F20"/>
                </a:solidFill>
                <a:latin typeface="Arial Black"/>
                <a:cs typeface="Arial Black"/>
              </a:rPr>
              <a:t>3G):</a:t>
            </a: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cambiar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SIM,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afloje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tornillo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abra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ranura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tarjeta.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Coloque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nueva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adaptador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tarjeta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correspondiente.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Deslice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adaptador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ranura,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ciérrela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apriete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tornillo.</a:t>
            </a:r>
            <a:endParaRPr sz="800">
              <a:latin typeface="Arial"/>
              <a:cs typeface="Arial"/>
            </a:endParaRPr>
          </a:p>
          <a:p>
            <a:pPr marL="193675" marR="200025">
              <a:lnSpc>
                <a:spcPct val="104200"/>
              </a:lnSpc>
              <a:spcBef>
                <a:spcPts val="285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Conecte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todos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los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accesorios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concentrador.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Los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cables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proporcionados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son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opcionales.</a:t>
            </a:r>
            <a:endParaRPr sz="800">
              <a:latin typeface="Arial"/>
              <a:cs typeface="Arial"/>
            </a:endParaRPr>
          </a:p>
          <a:p>
            <a:pPr marL="193675" marR="273685">
              <a:lnSpc>
                <a:spcPct val="104200"/>
              </a:lnSpc>
              <a:spcBef>
                <a:spcPts val="290"/>
              </a:spcBef>
              <a:tabLst>
                <a:tab pos="1913255" algn="l"/>
              </a:tabLst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Conecte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adaptador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alimentación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puerto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carga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concentrador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93675" marR="5080">
              <a:lnSpc>
                <a:spcPct val="104200"/>
              </a:lnSpc>
              <a:spcBef>
                <a:spcPts val="285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Conecte el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alimentación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toma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electricidad.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dispositivo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encenderá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automáticamente.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  <a:tabLst>
                <a:tab pos="193675" algn="l"/>
              </a:tabLst>
            </a:pPr>
            <a:r>
              <a:rPr dirty="0" baseline="3968" sz="1050" spc="-75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r>
              <a:rPr dirty="0" baseline="3968" sz="105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Tire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puerta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recibos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cargue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papel.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72398" y="2431205"/>
            <a:ext cx="68148" cy="123012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69350" y="4362805"/>
            <a:ext cx="1547495" cy="5391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Para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obtener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más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instrucciones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sobre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cómo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conectar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a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otro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dispositivo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Clover,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visite: </a:t>
            </a:r>
            <a:r>
              <a:rPr dirty="0" sz="700" spc="-60">
                <a:solidFill>
                  <a:srgbClr val="231F20"/>
                </a:solidFill>
                <a:latin typeface="Arial Black"/>
                <a:cs typeface="Arial Black"/>
              </a:rPr>
              <a:t>Estados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Unidos:</a:t>
            </a:r>
            <a:r>
              <a:rPr dirty="0" sz="7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clover.com/setup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Europa: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9487" y="3152674"/>
            <a:ext cx="2741717" cy="144147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1831159" y="400754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597995" y="3251828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816781" y="443483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19" name="object 19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5891772" y="3649010"/>
            <a:ext cx="1051560" cy="725170"/>
            <a:chOff x="5891772" y="3649010"/>
            <a:chExt cx="1051560" cy="725170"/>
          </a:xfrm>
        </p:grpSpPr>
        <p:pic>
          <p:nvPicPr>
            <p:cNvPr id="57" name="object 5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1772" y="3649010"/>
              <a:ext cx="1005532" cy="724969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0305" y="3692143"/>
              <a:ext cx="122745" cy="135420"/>
            </a:xfrm>
            <a:prstGeom prst="rect">
              <a:avLst/>
            </a:prstGeom>
          </p:spPr>
        </p:pic>
      </p:grpSp>
      <p:sp>
        <p:nvSpPr>
          <p:cNvPr id="59" name="object 59" descr=""/>
          <p:cNvSpPr txBox="1"/>
          <p:nvPr/>
        </p:nvSpPr>
        <p:spPr>
          <a:xfrm>
            <a:off x="4263908" y="1876442"/>
            <a:ext cx="56832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Alimentación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4263650" y="2328616"/>
            <a:ext cx="2767330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Cambio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orientación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concentrador: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Arial"/>
              <a:cs typeface="Arial"/>
            </a:endParaRPr>
          </a:p>
          <a:p>
            <a:pPr marL="165735" marR="5080" indent="-153670">
              <a:lnSpc>
                <a:spcPts val="919"/>
              </a:lnSpc>
              <a:spcBef>
                <a:spcPts val="5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Dé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vuelta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dispositivo Clover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acceder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 a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37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parte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inferior</a:t>
            </a:r>
            <a:endParaRPr sz="800">
              <a:latin typeface="Arial"/>
              <a:cs typeface="Arial"/>
            </a:endParaRPr>
          </a:p>
          <a:p>
            <a:pPr marL="165735" marR="83185" indent="-153670">
              <a:lnSpc>
                <a:spcPts val="919"/>
              </a:lnSpc>
              <a:spcBef>
                <a:spcPts val="16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Utilice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destornillador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proporcionado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baseline="6944" sz="1200" spc="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aflojar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37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baseline="6944" sz="12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tornillo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35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Cambiar</a:t>
            </a:r>
            <a:r>
              <a:rPr dirty="0" baseline="6944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orientación</a:t>
            </a:r>
            <a:r>
              <a:rPr dirty="0" baseline="6944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baseline="6944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baseline="6944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como</a:t>
            </a:r>
            <a:r>
              <a:rPr dirty="0" baseline="6944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desee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Apriete</a:t>
            </a:r>
            <a:r>
              <a:rPr dirty="0" baseline="6944" sz="12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tornillo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r>
              <a:rPr dirty="0" baseline="6944" sz="12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sin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excesiva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fuerza</a:t>
            </a:r>
            <a:endParaRPr baseline="6944" sz="12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435255" y="1876442"/>
            <a:ext cx="382905" cy="2343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989369" y="1876442"/>
            <a:ext cx="4616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tipo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4960351" y="1876442"/>
            <a:ext cx="268605" cy="234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3820">
              <a:lnSpc>
                <a:spcPts val="819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tipo</a:t>
            </a:r>
            <a:r>
              <a:rPr dirty="0" sz="7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6699858" y="1876442"/>
            <a:ext cx="536575" cy="2343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Caja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registradora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/>
          <p:nvPr/>
        </p:nvSpPr>
        <p:spPr>
          <a:xfrm>
            <a:off x="4166768" y="910767"/>
            <a:ext cx="647065" cy="257810"/>
          </a:xfrm>
          <a:custGeom>
            <a:avLst/>
            <a:gdLst/>
            <a:ahLst/>
            <a:cxnLst/>
            <a:rect l="l" t="t" r="r" b="b"/>
            <a:pathLst>
              <a:path w="647064" h="257809">
                <a:moveTo>
                  <a:pt x="646811" y="0"/>
                </a:moveTo>
                <a:lnTo>
                  <a:pt x="0" y="0"/>
                </a:lnTo>
                <a:lnTo>
                  <a:pt x="0" y="257187"/>
                </a:lnTo>
                <a:lnTo>
                  <a:pt x="646811" y="257187"/>
                </a:lnTo>
                <a:lnTo>
                  <a:pt x="646811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 descr=""/>
          <p:cNvSpPr txBox="1"/>
          <p:nvPr/>
        </p:nvSpPr>
        <p:spPr>
          <a:xfrm>
            <a:off x="4166768" y="910767"/>
            <a:ext cx="647065" cy="109855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71120">
              <a:lnSpc>
                <a:spcPts val="83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Puertos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del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4166768" y="1020510"/>
            <a:ext cx="647065" cy="147955"/>
          </a:xfrm>
          <a:prstGeom prst="rect">
            <a:avLst/>
          </a:prstGeom>
          <a:solidFill>
            <a:srgbClr val="E4E5E6"/>
          </a:solidFill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10"/>
              </a:lnSpc>
            </a:pP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concentrador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4273175" y="2221640"/>
            <a:ext cx="2872105" cy="6350"/>
            <a:chOff x="4273175" y="2221640"/>
            <a:chExt cx="2872105" cy="6350"/>
          </a:xfrm>
        </p:grpSpPr>
        <p:sp>
          <p:nvSpPr>
            <p:cNvPr id="69" name="object 69" descr=""/>
            <p:cNvSpPr/>
            <p:nvPr/>
          </p:nvSpPr>
          <p:spPr>
            <a:xfrm>
              <a:off x="4295453" y="2224815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4273169" y="222164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283210">
              <a:lnSpc>
                <a:spcPts val="800"/>
              </a:lnSpc>
              <a:spcBef>
                <a:spcPts val="414"/>
              </a:spcBef>
            </a:pP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Para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garantizar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una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buena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conexión,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el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tornillo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verde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del </a:t>
            </a:r>
            <a:r>
              <a:rPr dirty="0" sz="700" spc="-55">
                <a:solidFill>
                  <a:srgbClr val="F0532D"/>
                </a:solidFill>
                <a:latin typeface="Arial Black"/>
                <a:cs typeface="Arial Black"/>
              </a:rPr>
              <a:t>conector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del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concentrador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siempre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debe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estar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apretado.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3" name="object 73" descr=""/>
          <p:cNvGrpSpPr/>
          <p:nvPr/>
        </p:nvGrpSpPr>
        <p:grpSpPr>
          <a:xfrm>
            <a:off x="4317212" y="3536107"/>
            <a:ext cx="1229360" cy="878205"/>
            <a:chOff x="4317212" y="3536107"/>
            <a:chExt cx="1229360" cy="878205"/>
          </a:xfrm>
        </p:grpSpPr>
        <p:pic>
          <p:nvPicPr>
            <p:cNvPr id="74" name="object 7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9288" y="3689129"/>
              <a:ext cx="1019710" cy="724969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17212" y="3758222"/>
              <a:ext cx="122745" cy="135420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2219" y="3837787"/>
              <a:ext cx="192293" cy="155352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5104818" y="3536107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5113351" y="3547030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4791999" y="3969522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4789500" y="3876078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71"/>
                  </a:moveTo>
                  <a:lnTo>
                    <a:pt x="129527" y="42113"/>
                  </a:lnTo>
                  <a:lnTo>
                    <a:pt x="122618" y="30518"/>
                  </a:lnTo>
                  <a:lnTo>
                    <a:pt x="115481" y="21958"/>
                  </a:lnTo>
                  <a:lnTo>
                    <a:pt x="115481" y="44005"/>
                  </a:lnTo>
                  <a:lnTo>
                    <a:pt x="111950" y="40017"/>
                  </a:lnTo>
                  <a:lnTo>
                    <a:pt x="113347" y="38277"/>
                  </a:lnTo>
                  <a:lnTo>
                    <a:pt x="111963" y="40017"/>
                  </a:lnTo>
                  <a:lnTo>
                    <a:pt x="115481" y="44005"/>
                  </a:lnTo>
                  <a:lnTo>
                    <a:pt x="115481" y="21958"/>
                  </a:lnTo>
                  <a:lnTo>
                    <a:pt x="113931" y="20091"/>
                  </a:lnTo>
                  <a:lnTo>
                    <a:pt x="104152" y="10553"/>
                  </a:lnTo>
                  <a:lnTo>
                    <a:pt x="93980" y="1612"/>
                  </a:lnTo>
                  <a:lnTo>
                    <a:pt x="89484" y="0"/>
                  </a:lnTo>
                  <a:lnTo>
                    <a:pt x="85674" y="1778"/>
                  </a:lnTo>
                  <a:lnTo>
                    <a:pt x="83896" y="5575"/>
                  </a:lnTo>
                  <a:lnTo>
                    <a:pt x="85559" y="10033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21"/>
                  </a:lnTo>
                  <a:lnTo>
                    <a:pt x="36880" y="25514"/>
                  </a:lnTo>
                  <a:lnTo>
                    <a:pt x="11722" y="42202"/>
                  </a:lnTo>
                  <a:lnTo>
                    <a:pt x="3060" y="57569"/>
                  </a:lnTo>
                  <a:lnTo>
                    <a:pt x="0" y="74726"/>
                  </a:lnTo>
                  <a:lnTo>
                    <a:pt x="101" y="76098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32"/>
                  </a:lnTo>
                  <a:lnTo>
                    <a:pt x="82727" y="144551"/>
                  </a:lnTo>
                  <a:lnTo>
                    <a:pt x="75196" y="143027"/>
                  </a:lnTo>
                  <a:lnTo>
                    <a:pt x="58839" y="137985"/>
                  </a:lnTo>
                  <a:lnTo>
                    <a:pt x="19748" y="105676"/>
                  </a:lnTo>
                  <a:lnTo>
                    <a:pt x="11772" y="75857"/>
                  </a:lnTo>
                  <a:lnTo>
                    <a:pt x="14833" y="60591"/>
                  </a:lnTo>
                  <a:lnTo>
                    <a:pt x="22999" y="47421"/>
                  </a:lnTo>
                  <a:lnTo>
                    <a:pt x="44742" y="35204"/>
                  </a:lnTo>
                  <a:lnTo>
                    <a:pt x="71475" y="33972"/>
                  </a:lnTo>
                  <a:lnTo>
                    <a:pt x="98577" y="40195"/>
                  </a:lnTo>
                  <a:lnTo>
                    <a:pt x="108331" y="44513"/>
                  </a:lnTo>
                  <a:lnTo>
                    <a:pt x="105918" y="47523"/>
                  </a:lnTo>
                  <a:lnTo>
                    <a:pt x="96240" y="56997"/>
                  </a:lnTo>
                  <a:lnTo>
                    <a:pt x="85534" y="65290"/>
                  </a:lnTo>
                  <a:lnTo>
                    <a:pt x="73774" y="72440"/>
                  </a:lnTo>
                  <a:lnTo>
                    <a:pt x="70904" y="76098"/>
                  </a:lnTo>
                  <a:lnTo>
                    <a:pt x="71704" y="80314"/>
                  </a:lnTo>
                  <a:lnTo>
                    <a:pt x="75044" y="83159"/>
                  </a:lnTo>
                  <a:lnTo>
                    <a:pt x="79794" y="82727"/>
                  </a:lnTo>
                  <a:lnTo>
                    <a:pt x="92824" y="74726"/>
                  </a:lnTo>
                  <a:lnTo>
                    <a:pt x="104635" y="65405"/>
                  </a:lnTo>
                  <a:lnTo>
                    <a:pt x="115290" y="54762"/>
                  </a:lnTo>
                  <a:lnTo>
                    <a:pt x="119507" y="49466"/>
                  </a:lnTo>
                  <a:lnTo>
                    <a:pt x="121412" y="50304"/>
                  </a:lnTo>
                  <a:lnTo>
                    <a:pt x="126911" y="53416"/>
                  </a:lnTo>
                  <a:lnTo>
                    <a:pt x="132016" y="47371"/>
                  </a:lnTo>
                  <a:close/>
                </a:path>
                <a:path w="333375" h="419735">
                  <a:moveTo>
                    <a:pt x="333273" y="324218"/>
                  </a:moveTo>
                  <a:lnTo>
                    <a:pt x="325805" y="287223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71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23"/>
                  </a:lnTo>
                  <a:lnTo>
                    <a:pt x="143179" y="324218"/>
                  </a:lnTo>
                  <a:lnTo>
                    <a:pt x="150647" y="361213"/>
                  </a:lnTo>
                  <a:lnTo>
                    <a:pt x="171018" y="391426"/>
                  </a:lnTo>
                  <a:lnTo>
                    <a:pt x="201231" y="411797"/>
                  </a:lnTo>
                  <a:lnTo>
                    <a:pt x="238226" y="419265"/>
                  </a:lnTo>
                  <a:lnTo>
                    <a:pt x="275221" y="411797"/>
                  </a:lnTo>
                  <a:lnTo>
                    <a:pt x="305435" y="391426"/>
                  </a:lnTo>
                  <a:lnTo>
                    <a:pt x="325805" y="361213"/>
                  </a:lnTo>
                  <a:lnTo>
                    <a:pt x="333273" y="324218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 descr=""/>
          <p:cNvSpPr txBox="1"/>
          <p:nvPr/>
        </p:nvSpPr>
        <p:spPr>
          <a:xfrm>
            <a:off x="4988980" y="4128667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2" name="object 82" descr=""/>
          <p:cNvSpPr/>
          <p:nvPr/>
        </p:nvSpPr>
        <p:spPr>
          <a:xfrm>
            <a:off x="4549648" y="3800513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42"/>
                </a:lnTo>
                <a:lnTo>
                  <a:pt x="58051" y="182613"/>
                </a:lnTo>
                <a:lnTo>
                  <a:pt x="95046" y="190093"/>
                </a:lnTo>
                <a:lnTo>
                  <a:pt x="132041" y="182613"/>
                </a:lnTo>
                <a:lnTo>
                  <a:pt x="162255" y="162242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 descr=""/>
          <p:cNvSpPr txBox="1"/>
          <p:nvPr/>
        </p:nvSpPr>
        <p:spPr>
          <a:xfrm>
            <a:off x="4605949" y="382392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4" name="object 84" descr=""/>
          <p:cNvSpPr/>
          <p:nvPr/>
        </p:nvSpPr>
        <p:spPr>
          <a:xfrm>
            <a:off x="4712944" y="3894518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07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591"/>
                </a:lnTo>
                <a:lnTo>
                  <a:pt x="1073200" y="132892"/>
                </a:lnTo>
                <a:lnTo>
                  <a:pt x="1063993" y="138290"/>
                </a:lnTo>
                <a:lnTo>
                  <a:pt x="1072299" y="129984"/>
                </a:lnTo>
                <a:lnTo>
                  <a:pt x="1073200" y="132892"/>
                </a:lnTo>
                <a:lnTo>
                  <a:pt x="1073200" y="87591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00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61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292"/>
                </a:lnTo>
                <a:lnTo>
                  <a:pt x="993228" y="100101"/>
                </a:lnTo>
                <a:lnTo>
                  <a:pt x="942975" y="99085"/>
                </a:lnTo>
                <a:lnTo>
                  <a:pt x="892581" y="100228"/>
                </a:lnTo>
                <a:lnTo>
                  <a:pt x="791781" y="104775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45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51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00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71"/>
                </a:lnTo>
                <a:lnTo>
                  <a:pt x="1010970" y="178346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21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5" name="object 8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86" y="1343421"/>
            <a:ext cx="190093" cy="190093"/>
          </a:xfrm>
          <a:prstGeom prst="rect">
            <a:avLst/>
          </a:prstGeom>
        </p:spPr>
      </p:pic>
      <p:sp>
        <p:nvSpPr>
          <p:cNvPr id="86" name="object 86" descr=""/>
          <p:cNvSpPr txBox="1"/>
          <p:nvPr/>
        </p:nvSpPr>
        <p:spPr>
          <a:xfrm>
            <a:off x="342884" y="136684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87" name="object 87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0001" y="3772719"/>
            <a:ext cx="178714" cy="182118"/>
          </a:xfrm>
          <a:prstGeom prst="rect">
            <a:avLst/>
          </a:prstGeom>
        </p:spPr>
      </p:pic>
      <p:sp>
        <p:nvSpPr>
          <p:cNvPr id="88" name="object 88" descr=""/>
          <p:cNvSpPr txBox="1"/>
          <p:nvPr/>
        </p:nvSpPr>
        <p:spPr>
          <a:xfrm>
            <a:off x="660104" y="380011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369350" y="4935805"/>
            <a:ext cx="154940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25</a:t>
            </a:r>
            <a:r>
              <a:rPr dirty="0" sz="70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Guía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funciones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6658181" y="4935805"/>
            <a:ext cx="49657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Español</a:t>
            </a:r>
            <a:r>
              <a:rPr dirty="0" sz="700" spc="19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26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747645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95"/>
              <a:t>Ingreso</a:t>
            </a:r>
            <a:r>
              <a:rPr dirty="0" spc="-100"/>
              <a:t> </a:t>
            </a:r>
            <a:r>
              <a:rPr dirty="0" spc="-90"/>
              <a:t>seguro</a:t>
            </a:r>
            <a:r>
              <a:rPr dirty="0" spc="-95"/>
              <a:t> </a:t>
            </a:r>
            <a:r>
              <a:rPr dirty="0" spc="-80"/>
              <a:t>del</a:t>
            </a:r>
            <a:r>
              <a:rPr dirty="0" spc="-100"/>
              <a:t> </a:t>
            </a:r>
            <a:r>
              <a:rPr dirty="0" spc="-95"/>
              <a:t>PIN</a:t>
            </a:r>
            <a:r>
              <a:rPr dirty="0" spc="-100"/>
              <a:t> </a:t>
            </a:r>
            <a:r>
              <a:rPr dirty="0" spc="-70"/>
              <a:t>y</a:t>
            </a:r>
            <a:r>
              <a:rPr dirty="0" spc="-95"/>
              <a:t> </a:t>
            </a:r>
            <a:r>
              <a:rPr dirty="0" spc="-80"/>
              <a:t>ayuda</a:t>
            </a:r>
            <a:r>
              <a:rPr dirty="0" spc="-100"/>
              <a:t> </a:t>
            </a:r>
            <a:r>
              <a:rPr dirty="0" spc="-35"/>
              <a:t>de </a:t>
            </a:r>
            <a:r>
              <a:rPr dirty="0" spc="-65"/>
              <a:t>entrada</a:t>
            </a:r>
            <a:r>
              <a:rPr dirty="0" spc="-100"/>
              <a:t> </a:t>
            </a:r>
            <a:r>
              <a:rPr dirty="0" spc="-85"/>
              <a:t>de</a:t>
            </a:r>
            <a:r>
              <a:rPr dirty="0" spc="-100"/>
              <a:t> </a:t>
            </a:r>
            <a:r>
              <a:rPr dirty="0" spc="-25"/>
              <a:t>PIN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474595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20">
                <a:solidFill>
                  <a:srgbClr val="414042"/>
                </a:solidFill>
                <a:latin typeface="Arial Black"/>
                <a:cs typeface="Arial Black"/>
              </a:rPr>
              <a:t>Transacciones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414042"/>
                </a:solidFill>
                <a:latin typeface="Arial Black"/>
                <a:cs typeface="Arial Black"/>
              </a:rPr>
              <a:t>con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la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ayuda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40">
                <a:solidFill>
                  <a:srgbClr val="414042"/>
                </a:solidFill>
                <a:latin typeface="Arial Black"/>
                <a:cs typeface="Arial Black"/>
              </a:rPr>
              <a:t>de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entrada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de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14042"/>
                </a:solidFill>
                <a:latin typeface="Arial Black"/>
                <a:cs typeface="Arial Black"/>
              </a:rPr>
              <a:t>PIN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69350" y="977620"/>
            <a:ext cx="2839085" cy="171132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175385" marR="196850">
              <a:lnSpc>
                <a:spcPct val="104200"/>
              </a:lnSpc>
              <a:spcBef>
                <a:spcPts val="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Coloque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protector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el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dispositivo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endParaRPr sz="800">
              <a:latin typeface="Arial"/>
              <a:cs typeface="Arial"/>
            </a:endParaRPr>
          </a:p>
          <a:p>
            <a:pPr marL="1175385" marR="40005">
              <a:lnSpc>
                <a:spcPct val="104200"/>
              </a:lnSpc>
            </a:pP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permitir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ingreso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seguro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ayuda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entrada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puede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asistir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aquellas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personas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discapacidades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tengan</a:t>
            </a:r>
            <a:endParaRPr sz="800">
              <a:latin typeface="Arial"/>
              <a:cs typeface="Arial"/>
            </a:endParaRPr>
          </a:p>
          <a:p>
            <a:pPr marL="1175385" marR="5080">
              <a:lnSpc>
                <a:spcPct val="104200"/>
              </a:lnSpc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dificultadas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utilizar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pantalla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táctil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ingresar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800">
              <a:latin typeface="Arial"/>
              <a:cs typeface="Arial"/>
            </a:endParaRPr>
          </a:p>
          <a:p>
            <a:pPr marL="12700" marR="24130">
              <a:lnSpc>
                <a:spcPct val="104200"/>
              </a:lnSpc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motivos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seguridad,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póngase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contacto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inmediatamente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Ayuda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entrada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coincide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imágenes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debajo.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259756"/>
            <a:ext cx="1276642" cy="99364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259758"/>
            <a:ext cx="1277112" cy="99400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84035" y="3005759"/>
            <a:ext cx="960119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30810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delantera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240546" y="3005759"/>
            <a:ext cx="851535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31445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trasera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263650" y="977620"/>
            <a:ext cx="2776855" cy="655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momento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efectuar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cobro,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pulse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botón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“USE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AID”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(Utilizar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ayuda)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pantalla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ingreso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siga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las instrucciones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pantalla para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ubicar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ayuda sobre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pantalla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permitir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cliente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ingreso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Retire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ayuda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luego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cliente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retire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tarjeta.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1854216"/>
            <a:ext cx="1340230" cy="111039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1854207"/>
            <a:ext cx="1342758" cy="1110404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263650" y="3236110"/>
            <a:ext cx="2889250" cy="1061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75">
                <a:solidFill>
                  <a:srgbClr val="414042"/>
                </a:solidFill>
                <a:latin typeface="Arial Black"/>
                <a:cs typeface="Arial Black"/>
              </a:rPr>
              <a:t>Funciones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5">
                <a:solidFill>
                  <a:srgbClr val="414042"/>
                </a:solidFill>
                <a:latin typeface="Arial Black"/>
                <a:cs typeface="Arial Black"/>
              </a:rPr>
              <a:t>de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75">
                <a:solidFill>
                  <a:srgbClr val="414042"/>
                </a:solidFill>
                <a:latin typeface="Arial Black"/>
                <a:cs typeface="Arial Black"/>
              </a:rPr>
              <a:t>accesibilidad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adicionales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incorpora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otras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funciones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accesibilidad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adicionales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nativas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Android,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como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texto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más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grande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movimientos manuales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aumento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(no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disponible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durante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introducción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segura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PIN).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Estas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funciones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pueden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encontrarse en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Menú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accesibilidad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Ajustes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dispositivo.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379696" y="9"/>
            <a:ext cx="3385820" cy="5328285"/>
            <a:chOff x="379696" y="9"/>
            <a:chExt cx="3385820" cy="5328285"/>
          </a:xfrm>
        </p:grpSpPr>
        <p:sp>
          <p:nvSpPr>
            <p:cNvPr id="15" name="object 15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01970" y="2110046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9691" y="2106879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369350" y="4935805"/>
            <a:ext cx="154940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27</a:t>
            </a:r>
            <a:r>
              <a:rPr dirty="0" sz="70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Guía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funciones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658184" y="4935805"/>
            <a:ext cx="49657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Español</a:t>
            </a:r>
            <a:r>
              <a:rPr dirty="0" sz="700" spc="19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28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350" y="4941925"/>
            <a:ext cx="15494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29</a:t>
            </a:r>
            <a:r>
              <a:rPr dirty="0" sz="700" spc="3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Guía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funciones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762006" y="0"/>
            <a:ext cx="3762375" cy="5328285"/>
          </a:xfrm>
          <a:custGeom>
            <a:avLst/>
            <a:gdLst/>
            <a:ahLst/>
            <a:cxnLst/>
            <a:rect l="l" t="t" r="r" b="b"/>
            <a:pathLst>
              <a:path w="3762375" h="5328285">
                <a:moveTo>
                  <a:pt x="3762006" y="0"/>
                </a:moveTo>
                <a:lnTo>
                  <a:pt x="0" y="0"/>
                </a:lnTo>
                <a:lnTo>
                  <a:pt x="0" y="5328005"/>
                </a:lnTo>
                <a:lnTo>
                  <a:pt x="3762006" y="5328005"/>
                </a:lnTo>
                <a:lnTo>
                  <a:pt x="3762006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641862" y="4941925"/>
            <a:ext cx="5130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Français</a:t>
            </a:r>
            <a:r>
              <a:rPr dirty="0" sz="7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12"/>
            <a:ext cx="6174740" cy="3669665"/>
            <a:chOff x="0" y="12"/>
            <a:chExt cx="6174740" cy="3669665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3762375" cy="749300"/>
            </a:xfrm>
            <a:custGeom>
              <a:avLst/>
              <a:gdLst/>
              <a:ahLst/>
              <a:cxnLst/>
              <a:rect l="l" t="t" r="r" b="b"/>
              <a:pathLst>
                <a:path w="3762375" h="749300">
                  <a:moveTo>
                    <a:pt x="3762006" y="0"/>
                  </a:moveTo>
                  <a:lnTo>
                    <a:pt x="0" y="0"/>
                  </a:lnTo>
                  <a:lnTo>
                    <a:pt x="0" y="749084"/>
                  </a:lnTo>
                  <a:lnTo>
                    <a:pt x="3762006" y="749084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681593" y="1657947"/>
            <a:ext cx="2056130" cy="41402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457834" marR="5080" indent="-445770">
              <a:lnSpc>
                <a:spcPts val="1500"/>
              </a:lnSpc>
              <a:spcBef>
                <a:spcPts val="200"/>
              </a:spcBef>
            </a:pP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Guide</a:t>
            </a:r>
            <a:r>
              <a:rPr dirty="0" sz="13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20">
                <a:solidFill>
                  <a:srgbClr val="FFFFFF"/>
                </a:solidFill>
                <a:latin typeface="Arial Black"/>
                <a:cs typeface="Arial Black"/>
              </a:rPr>
              <a:t>des</a:t>
            </a:r>
            <a:r>
              <a:rPr dirty="0" sz="1300" spc="-85">
                <a:solidFill>
                  <a:srgbClr val="FFFFFF"/>
                </a:solidFill>
                <a:latin typeface="Arial Black"/>
                <a:cs typeface="Arial Black"/>
              </a:rPr>
              <a:t> fonctionnalités </a:t>
            </a:r>
            <a:r>
              <a:rPr dirty="0" sz="1300" spc="-9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dirty="0" sz="13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Arial Black"/>
                <a:cs typeface="Arial Black"/>
              </a:rPr>
              <a:t>Mini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pc="-130"/>
              <a:t>Recursos</a:t>
            </a:r>
            <a:r>
              <a:rPr dirty="0" spc="-55"/>
              <a:t> </a:t>
            </a:r>
            <a:r>
              <a:rPr dirty="0" spc="-60"/>
              <a:t>útiles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416326" y="949607"/>
            <a:ext cx="620395" cy="2388235"/>
            <a:chOff x="416326" y="949607"/>
            <a:chExt cx="620395" cy="2388235"/>
          </a:xfrm>
        </p:grpSpPr>
        <p:sp>
          <p:nvSpPr>
            <p:cNvPr id="12" name="object 12" descr=""/>
            <p:cNvSpPr/>
            <p:nvPr/>
          </p:nvSpPr>
          <p:spPr>
            <a:xfrm>
              <a:off x="540042" y="2831642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49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65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49"/>
                  </a:lnTo>
                  <a:lnTo>
                    <a:pt x="336283" y="97891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45"/>
                  </a:lnTo>
                  <a:lnTo>
                    <a:pt x="482003" y="232752"/>
                  </a:lnTo>
                  <a:lnTo>
                    <a:pt x="441388" y="232752"/>
                  </a:lnTo>
                  <a:lnTo>
                    <a:pt x="412483" y="260146"/>
                  </a:lnTo>
                  <a:lnTo>
                    <a:pt x="383565" y="232752"/>
                  </a:lnTo>
                  <a:lnTo>
                    <a:pt x="351510" y="232752"/>
                  </a:lnTo>
                  <a:lnTo>
                    <a:pt x="351510" y="82664"/>
                  </a:lnTo>
                  <a:lnTo>
                    <a:pt x="241503" y="82664"/>
                  </a:lnTo>
                  <a:lnTo>
                    <a:pt x="241503" y="7645"/>
                  </a:lnTo>
                  <a:lnTo>
                    <a:pt x="482003" y="7645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22"/>
                  </a:lnTo>
                  <a:lnTo>
                    <a:pt x="343839" y="90322"/>
                  </a:lnTo>
                  <a:lnTo>
                    <a:pt x="343839" y="240398"/>
                  </a:lnTo>
                  <a:lnTo>
                    <a:pt x="380517" y="240398"/>
                  </a:lnTo>
                  <a:lnTo>
                    <a:pt x="412483" y="270700"/>
                  </a:lnTo>
                  <a:lnTo>
                    <a:pt x="423608" y="260146"/>
                  </a:lnTo>
                  <a:lnTo>
                    <a:pt x="444449" y="240398"/>
                  </a:lnTo>
                  <a:lnTo>
                    <a:pt x="489661" y="240398"/>
                  </a:lnTo>
                  <a:lnTo>
                    <a:pt x="489661" y="7645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51304" y="2940793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47702" y="2937177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037" y="2839288"/>
              <a:ext cx="391008" cy="369519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69" y="1292175"/>
              <a:ext cx="219862" cy="25400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47" y="1285717"/>
              <a:ext cx="223989" cy="265429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1220965" y="864055"/>
            <a:ext cx="1966595" cy="15062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120">
                <a:solidFill>
                  <a:srgbClr val="414042"/>
                </a:solidFill>
                <a:latin typeface="Arial Black"/>
                <a:cs typeface="Arial Black"/>
              </a:rPr>
              <a:t>Acceso</a:t>
            </a:r>
            <a:r>
              <a:rPr dirty="0" sz="1000" spc="-60">
                <a:solidFill>
                  <a:srgbClr val="414042"/>
                </a:solidFill>
                <a:latin typeface="Arial Black"/>
                <a:cs typeface="Arial Black"/>
              </a:rPr>
              <a:t> a</a:t>
            </a:r>
            <a:r>
              <a:rPr dirty="0" sz="1000" spc="-55">
                <a:solidFill>
                  <a:srgbClr val="414042"/>
                </a:solidFill>
                <a:latin typeface="Arial Black"/>
                <a:cs typeface="Arial Black"/>
              </a:rPr>
              <a:t> la </a:t>
            </a:r>
            <a:r>
              <a:rPr dirty="0" sz="1000" spc="-25">
                <a:solidFill>
                  <a:srgbClr val="414042"/>
                </a:solidFill>
                <a:latin typeface="Arial Black"/>
                <a:cs typeface="Arial Black"/>
              </a:rPr>
              <a:t>Web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Gestione</a:t>
            </a:r>
            <a:r>
              <a:rPr dirty="0" sz="1000" spc="6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sus</a:t>
            </a:r>
            <a:r>
              <a:rPr dirty="0" sz="1000" spc="6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"/>
                <a:cs typeface="Arial"/>
              </a:rPr>
              <a:t>aplicaciones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algunas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aplicaciones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puede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acceder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mediante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navegador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web.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Hemos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colocado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accesos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directos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esas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páginas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Safari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Firefox.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Europa,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220965" y="2756354"/>
            <a:ext cx="1995805" cy="795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85">
                <a:solidFill>
                  <a:srgbClr val="414042"/>
                </a:solidFill>
                <a:latin typeface="Arial Black"/>
                <a:cs typeface="Arial Black"/>
              </a:rPr>
              <a:t>¿Necesita</a:t>
            </a:r>
            <a:r>
              <a:rPr dirty="0" sz="1000" spc="-2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ayuda?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utilice</a:t>
            </a:r>
            <a:r>
              <a:rPr dirty="0" u="none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u="none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aplicación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ayuda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llámenos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cuando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lo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necesite</a:t>
            </a:r>
            <a:r>
              <a:rPr dirty="0" u="none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número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teléfono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incluido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5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 mensaje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bienvenida.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9331" y="884543"/>
            <a:ext cx="2498725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Nous</a:t>
            </a:r>
            <a:r>
              <a:rPr dirty="0" sz="1800" spc="7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améliorons</a:t>
            </a:r>
            <a:r>
              <a:rPr dirty="0" sz="1800" spc="7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sans </a:t>
            </a:r>
            <a:r>
              <a:rPr dirty="0" sz="1800" spc="-45">
                <a:solidFill>
                  <a:srgbClr val="6D6E71"/>
                </a:solidFill>
                <a:latin typeface="Arial"/>
                <a:cs typeface="Arial"/>
              </a:rPr>
              <a:t>cesse</a:t>
            </a:r>
            <a:r>
              <a:rPr dirty="0" sz="1800" spc="-3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nos</a:t>
            </a:r>
            <a:r>
              <a:rPr dirty="0" sz="1800" spc="-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logiciels.</a:t>
            </a:r>
            <a:r>
              <a:rPr dirty="0" sz="1800" spc="-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Pour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consulter</a:t>
            </a:r>
            <a:r>
              <a:rPr dirty="0" sz="18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la</a:t>
            </a:r>
            <a:r>
              <a:rPr dirty="0" sz="1800" spc="3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dernière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version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ce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guide,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rendez-vous</a:t>
            </a:r>
            <a:r>
              <a:rPr dirty="0" sz="18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sur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9331" y="3531223"/>
            <a:ext cx="25717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Depuis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l’Europe,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rendez-vous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3650" y="415831"/>
            <a:ext cx="71628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5"/>
              <a:t>Contenu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306530" y="3823005"/>
            <a:ext cx="8229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Adaptateur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secteur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33483" y="4626147"/>
            <a:ext cx="7105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l’Europe)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506374" y="4624118"/>
            <a:ext cx="57213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7780" marR="5080" indent="-571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(appareils</a:t>
            </a:r>
            <a:r>
              <a:rPr dirty="0" sz="7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3G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uniquement)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51007" y="4524547"/>
            <a:ext cx="28975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Câble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d’alimentation</a:t>
            </a:r>
            <a:r>
              <a:rPr dirty="0" sz="700" spc="2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Ethernet</a:t>
            </a:r>
            <a:r>
              <a:rPr dirty="0" sz="700" spc="18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32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Adaptateurs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329510" y="3824756"/>
            <a:ext cx="75946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54635" marR="5080" indent="-242570">
              <a:lnSpc>
                <a:spcPts val="800"/>
              </a:lnSpc>
              <a:spcBef>
                <a:spcPts val="16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Deux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rouleaux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caisse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73456" y="3571202"/>
            <a:ext cx="868680" cy="57785"/>
            <a:chOff x="6273456" y="3571202"/>
            <a:chExt cx="868680" cy="57785"/>
          </a:xfrm>
        </p:grpSpPr>
        <p:sp>
          <p:nvSpPr>
            <p:cNvPr id="14" name="object 14" descr=""/>
            <p:cNvSpPr/>
            <p:nvPr/>
          </p:nvSpPr>
          <p:spPr>
            <a:xfrm>
              <a:off x="6273456" y="3593808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25628" y="3586391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98107" y="3571202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498112" y="3587735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0133" y="3415296"/>
            <a:ext cx="508499" cy="369209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5379" y="4240276"/>
            <a:ext cx="364034" cy="176183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06440" y="4240276"/>
            <a:ext cx="364032" cy="176183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6483845" y="3824756"/>
            <a:ext cx="4330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Tournevis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5374461" y="3454893"/>
            <a:ext cx="651510" cy="290830"/>
            <a:chOff x="5374461" y="3454893"/>
            <a:chExt cx="651510" cy="290830"/>
          </a:xfrm>
        </p:grpSpPr>
        <p:sp>
          <p:nvSpPr>
            <p:cNvPr id="23" name="object 23" descr=""/>
            <p:cNvSpPr/>
            <p:nvPr/>
          </p:nvSpPr>
          <p:spPr>
            <a:xfrm>
              <a:off x="5487284" y="3550254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30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578397" y="3579001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575476" y="3576091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642583" y="3643186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639662" y="3640277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8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8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77636" y="3458068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377636" y="3458068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71172" y="3462107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477648" y="3459524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768448" y="3550254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30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59561" y="3579001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856640" y="3576091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23747" y="3643186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920826" y="3640277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8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8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58800" y="3458068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658800" y="3458068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752336" y="3462107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758813" y="3459524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1" name="object 4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19576" y="4246229"/>
            <a:ext cx="383148" cy="165686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68503" y="4211675"/>
            <a:ext cx="168516" cy="233680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05003" y="4211675"/>
            <a:ext cx="174993" cy="233680"/>
          </a:xfrm>
          <a:prstGeom prst="rect">
            <a:avLst/>
          </a:prstGeom>
        </p:spPr>
      </p:pic>
      <p:grpSp>
        <p:nvGrpSpPr>
          <p:cNvPr id="44" name="object 44" descr=""/>
          <p:cNvGrpSpPr/>
          <p:nvPr/>
        </p:nvGrpSpPr>
        <p:grpSpPr>
          <a:xfrm>
            <a:off x="4514064" y="1991011"/>
            <a:ext cx="947419" cy="766445"/>
            <a:chOff x="4514064" y="1991011"/>
            <a:chExt cx="947419" cy="766445"/>
          </a:xfrm>
        </p:grpSpPr>
        <p:sp>
          <p:nvSpPr>
            <p:cNvPr id="45" name="object 45" descr=""/>
            <p:cNvSpPr/>
            <p:nvPr/>
          </p:nvSpPr>
          <p:spPr>
            <a:xfrm>
              <a:off x="4515623" y="2024507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514064" y="2023059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535812" y="2031541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909714" y="2023060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610797" y="202593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532336" y="2023058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628192" y="2036972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4220" y="2170496"/>
              <a:ext cx="277115" cy="205207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5791" y="2264114"/>
              <a:ext cx="151164" cy="219212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4535821" y="226549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626026" y="1991017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63" y="172656"/>
                  </a:moveTo>
                  <a:lnTo>
                    <a:pt x="473202" y="134924"/>
                  </a:lnTo>
                  <a:lnTo>
                    <a:pt x="473202" y="203314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00" y="92506"/>
                  </a:lnTo>
                  <a:lnTo>
                    <a:pt x="388366" y="121183"/>
                  </a:lnTo>
                  <a:lnTo>
                    <a:pt x="286727" y="214896"/>
                  </a:lnTo>
                  <a:lnTo>
                    <a:pt x="213855" y="283083"/>
                  </a:lnTo>
                  <a:lnTo>
                    <a:pt x="174421" y="321945"/>
                  </a:lnTo>
                  <a:lnTo>
                    <a:pt x="174548" y="353237"/>
                  </a:lnTo>
                  <a:lnTo>
                    <a:pt x="473202" y="203314"/>
                  </a:lnTo>
                  <a:lnTo>
                    <a:pt x="473202" y="134924"/>
                  </a:lnTo>
                  <a:lnTo>
                    <a:pt x="426148" y="105841"/>
                  </a:lnTo>
                  <a:lnTo>
                    <a:pt x="342468" y="54610"/>
                  </a:lnTo>
                  <a:lnTo>
                    <a:pt x="284797" y="20180"/>
                  </a:lnTo>
                  <a:lnTo>
                    <a:pt x="258826" y="5880"/>
                  </a:lnTo>
                  <a:lnTo>
                    <a:pt x="243179" y="0"/>
                  </a:lnTo>
                  <a:lnTo>
                    <a:pt x="231584" y="1562"/>
                  </a:lnTo>
                  <a:lnTo>
                    <a:pt x="119964" y="98488"/>
                  </a:lnTo>
                  <a:lnTo>
                    <a:pt x="49568" y="163169"/>
                  </a:lnTo>
                  <a:lnTo>
                    <a:pt x="10909" y="200012"/>
                  </a:lnTo>
                  <a:lnTo>
                    <a:pt x="0" y="216077"/>
                  </a:lnTo>
                  <a:lnTo>
                    <a:pt x="3670" y="221246"/>
                  </a:lnTo>
                  <a:lnTo>
                    <a:pt x="13792" y="228003"/>
                  </a:lnTo>
                  <a:lnTo>
                    <a:pt x="244944" y="15862"/>
                  </a:lnTo>
                  <a:lnTo>
                    <a:pt x="346595" y="90525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30441" y="445998"/>
                  </a:lnTo>
                  <a:lnTo>
                    <a:pt x="255054" y="464324"/>
                  </a:lnTo>
                  <a:lnTo>
                    <a:pt x="258381" y="460400"/>
                  </a:lnTo>
                  <a:lnTo>
                    <a:pt x="479806" y="199999"/>
                  </a:lnTo>
                  <a:lnTo>
                    <a:pt x="534263" y="172656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793838" y="208324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632770" y="2002332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4945" y="2004311"/>
              <a:ext cx="161280" cy="113826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4907978" y="2176106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294284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78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234053" y="219129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187400" y="2173476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4895621" y="2173634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3" name="object 63" descr=""/>
          <p:cNvSpPr txBox="1"/>
          <p:nvPr/>
        </p:nvSpPr>
        <p:spPr>
          <a:xfrm>
            <a:off x="4388599" y="2828709"/>
            <a:ext cx="11550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Cache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protection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5789872" y="2833027"/>
            <a:ext cx="132588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4826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Cache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protection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+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Module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d’aide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saisie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913909" y="171299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5891875" y="1717314"/>
            <a:ext cx="6261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Concentrateur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7" name="object 6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6212" y="898821"/>
            <a:ext cx="1831968" cy="752789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00873" y="2004727"/>
            <a:ext cx="947230" cy="766451"/>
          </a:xfrm>
          <a:prstGeom prst="rect">
            <a:avLst/>
          </a:prstGeom>
        </p:spPr>
      </p:pic>
      <p:sp>
        <p:nvSpPr>
          <p:cNvPr id="69" name="object 69" descr=""/>
          <p:cNvSpPr txBox="1"/>
          <p:nvPr/>
        </p:nvSpPr>
        <p:spPr>
          <a:xfrm>
            <a:off x="5608851" y="2284619"/>
            <a:ext cx="22288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35">
                <a:solidFill>
                  <a:srgbClr val="414042"/>
                </a:solidFill>
                <a:latin typeface="Arial Black"/>
                <a:cs typeface="Arial Black"/>
              </a:rPr>
              <a:t>OU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369350" y="4935805"/>
            <a:ext cx="185737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31</a:t>
            </a:r>
            <a:r>
              <a:rPr dirty="0" sz="70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des</a:t>
            </a:r>
            <a:r>
              <a:rPr dirty="0" sz="7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fonctionnalités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6641862" y="4935805"/>
            <a:ext cx="5130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Français</a:t>
            </a:r>
            <a:r>
              <a:rPr dirty="0" sz="700" spc="1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412503" y="3902021"/>
            <a:ext cx="742315" cy="84010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247650" marR="5080" indent="17526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Bouton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Réinitialiser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  <a:spcBef>
                <a:spcPts val="8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Tirette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d’accès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au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rouleau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700">
              <a:latin typeface="Arial"/>
              <a:cs typeface="Arial"/>
            </a:endParaRPr>
          </a:p>
          <a:p>
            <a:pPr marL="116205">
              <a:lnSpc>
                <a:spcPct val="10000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Trappe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d’áccès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562198" y="2929680"/>
            <a:ext cx="4146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Prise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jack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2492763" y="3183988"/>
            <a:ext cx="5588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Haut-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parleur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18424" y="2988434"/>
            <a:ext cx="113030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2573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Emplacement</a:t>
            </a:r>
            <a:r>
              <a:rPr dirty="0" sz="7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(appareils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3G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uniquement)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382054" y="3431489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55575">
              <a:lnSpc>
                <a:spcPct val="100000"/>
              </a:lnSpc>
              <a:spcBef>
                <a:spcPts val="35"/>
              </a:spcBef>
            </a:pPr>
            <a:r>
              <a:rPr dirty="0" sz="700" spc="-75">
                <a:solidFill>
                  <a:srgbClr val="231F20"/>
                </a:solidFill>
                <a:latin typeface="Arial Black"/>
                <a:cs typeface="Arial Black"/>
              </a:rPr>
              <a:t>Face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arrière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4" name="object 64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Présentation</a:t>
            </a:r>
            <a:r>
              <a:rPr dirty="0" spc="-85"/>
              <a:t> de </a:t>
            </a:r>
            <a:r>
              <a:rPr dirty="0" spc="-95"/>
              <a:t>Clover</a:t>
            </a:r>
            <a:r>
              <a:rPr dirty="0" spc="-80"/>
              <a:t> </a:t>
            </a:r>
            <a:r>
              <a:rPr dirty="0" spc="-20"/>
              <a:t>Mini</a:t>
            </a:r>
          </a:p>
        </p:txBody>
      </p:sp>
      <p:grpSp>
        <p:nvGrpSpPr>
          <p:cNvPr id="66" name="object 66" descr=""/>
          <p:cNvGrpSpPr/>
          <p:nvPr/>
        </p:nvGrpSpPr>
        <p:grpSpPr>
          <a:xfrm>
            <a:off x="1174978" y="1232103"/>
            <a:ext cx="1957070" cy="1957705"/>
            <a:chOff x="1174978" y="1232103"/>
            <a:chExt cx="1957070" cy="1957705"/>
          </a:xfrm>
        </p:grpSpPr>
        <p:sp>
          <p:nvSpPr>
            <p:cNvPr id="67" name="object 67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2522258" y="2533474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637838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174978" y="1293698"/>
              <a:ext cx="1350645" cy="448309"/>
            </a:xfrm>
            <a:custGeom>
              <a:avLst/>
              <a:gdLst/>
              <a:ahLst/>
              <a:cxnLst/>
              <a:rect l="l" t="t" r="r" b="b"/>
              <a:pathLst>
                <a:path w="1350645" h="448310">
                  <a:moveTo>
                    <a:pt x="1350264" y="0"/>
                  </a:moveTo>
                  <a:lnTo>
                    <a:pt x="0" y="0"/>
                  </a:lnTo>
                  <a:lnTo>
                    <a:pt x="0" y="448056"/>
                  </a:lnTo>
                  <a:lnTo>
                    <a:pt x="1350264" y="448056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189895" y="1313373"/>
              <a:ext cx="1301115" cy="394335"/>
            </a:xfrm>
            <a:custGeom>
              <a:avLst/>
              <a:gdLst/>
              <a:ahLst/>
              <a:cxnLst/>
              <a:rect l="l" t="t" r="r" b="b"/>
              <a:pathLst>
                <a:path w="1301114" h="394335">
                  <a:moveTo>
                    <a:pt x="1301089" y="394080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2" name="object 112" descr=""/>
          <p:cNvSpPr txBox="1"/>
          <p:nvPr/>
        </p:nvSpPr>
        <p:spPr>
          <a:xfrm>
            <a:off x="2156029" y="987614"/>
            <a:ext cx="695960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Lecteur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7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puce</a:t>
            </a:r>
            <a:endParaRPr sz="700">
              <a:latin typeface="Arial"/>
              <a:cs typeface="Arial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178663" y="2062704"/>
            <a:ext cx="975994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Lecteur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paiement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sans</a:t>
            </a:r>
            <a:r>
              <a:rPr dirty="0" sz="7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endParaRPr sz="700">
              <a:latin typeface="Arial"/>
              <a:cs typeface="Arial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375022" y="1183012"/>
            <a:ext cx="779780" cy="667385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algn="r" marR="15875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Microphone</a:t>
            </a:r>
            <a:endParaRPr sz="700">
              <a:latin typeface="Arial"/>
              <a:cs typeface="Arial"/>
            </a:endParaRPr>
          </a:p>
          <a:p>
            <a:pPr marL="33655" marR="15875" indent="-21590">
              <a:lnSpc>
                <a:spcPts val="800"/>
              </a:lnSpc>
              <a:spcBef>
                <a:spcPts val="55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Lecteur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piste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magnétique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3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Caméra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frontale</a:t>
            </a:r>
            <a:endParaRPr sz="700">
              <a:latin typeface="Arial"/>
              <a:cs typeface="Arial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382054" y="1035037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81610">
              <a:lnSpc>
                <a:spcPct val="100000"/>
              </a:lnSpc>
              <a:spcBef>
                <a:spcPts val="35"/>
              </a:spcBef>
            </a:pPr>
            <a:r>
              <a:rPr dirty="0" sz="700" spc="-75">
                <a:solidFill>
                  <a:srgbClr val="231F20"/>
                </a:solidFill>
                <a:latin typeface="Arial Black"/>
                <a:cs typeface="Arial Black"/>
              </a:rPr>
              <a:t>Face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avant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4285170" y="1035037"/>
            <a:ext cx="126873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70815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Moyens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paiement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4272466" y="1357119"/>
            <a:ext cx="6597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Carte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0">
                <a:solidFill>
                  <a:srgbClr val="231F20"/>
                </a:solidFill>
                <a:latin typeface="Arial Black"/>
                <a:cs typeface="Arial Black"/>
              </a:rPr>
              <a:t>à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puce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5426100" y="1357119"/>
            <a:ext cx="13042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Carte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0">
                <a:solidFill>
                  <a:srgbClr val="231F20"/>
                </a:solidFill>
                <a:latin typeface="Arial Black"/>
                <a:cs typeface="Arial Black"/>
              </a:rPr>
              <a:t>à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piste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magnétique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19" name="object 119" descr=""/>
          <p:cNvGrpSpPr/>
          <p:nvPr/>
        </p:nvGrpSpPr>
        <p:grpSpPr>
          <a:xfrm>
            <a:off x="5438801" y="1532944"/>
            <a:ext cx="479425" cy="310515"/>
            <a:chOff x="5438801" y="1532944"/>
            <a:chExt cx="479425" cy="310515"/>
          </a:xfrm>
        </p:grpSpPr>
        <p:sp>
          <p:nvSpPr>
            <p:cNvPr id="120" name="object 120" descr=""/>
            <p:cNvSpPr/>
            <p:nvPr/>
          </p:nvSpPr>
          <p:spPr>
            <a:xfrm>
              <a:off x="5440094" y="1534238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5438801" y="1532944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535296" y="1563234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3" name="object 123" descr=""/>
          <p:cNvSpPr txBox="1"/>
          <p:nvPr/>
        </p:nvSpPr>
        <p:spPr>
          <a:xfrm>
            <a:off x="5472189" y="1722960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4" name="object 12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533605"/>
            <a:ext cx="149745" cy="165268"/>
          </a:xfrm>
          <a:prstGeom prst="rect">
            <a:avLst/>
          </a:prstGeom>
        </p:spPr>
      </p:pic>
      <p:grpSp>
        <p:nvGrpSpPr>
          <p:cNvPr id="125" name="object 125" descr=""/>
          <p:cNvGrpSpPr/>
          <p:nvPr/>
        </p:nvGrpSpPr>
        <p:grpSpPr>
          <a:xfrm>
            <a:off x="4277302" y="1532944"/>
            <a:ext cx="479425" cy="310515"/>
            <a:chOff x="4277302" y="1532944"/>
            <a:chExt cx="479425" cy="310515"/>
          </a:xfrm>
        </p:grpSpPr>
        <p:sp>
          <p:nvSpPr>
            <p:cNvPr id="126" name="object 126" descr=""/>
            <p:cNvSpPr/>
            <p:nvPr/>
          </p:nvSpPr>
          <p:spPr>
            <a:xfrm>
              <a:off x="4278595" y="1534238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4277302" y="1532944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390007" y="1561813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4323388" y="1621277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4322089" y="1619986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1" name="object 131" descr=""/>
          <p:cNvSpPr txBox="1"/>
          <p:nvPr/>
        </p:nvSpPr>
        <p:spPr>
          <a:xfrm>
            <a:off x="4310688" y="1722960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2" name="object 132" descr=""/>
          <p:cNvGrpSpPr/>
          <p:nvPr/>
        </p:nvGrpSpPr>
        <p:grpSpPr>
          <a:xfrm>
            <a:off x="4606725" y="1533605"/>
            <a:ext cx="149860" cy="165735"/>
            <a:chOff x="4606725" y="1533605"/>
            <a:chExt cx="149860" cy="165735"/>
          </a:xfrm>
        </p:grpSpPr>
        <p:sp>
          <p:nvSpPr>
            <p:cNvPr id="133" name="object 133" descr=""/>
            <p:cNvSpPr/>
            <p:nvPr/>
          </p:nvSpPr>
          <p:spPr>
            <a:xfrm>
              <a:off x="4628184" y="1623245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4624898" y="1629226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678300" y="1683344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753257" y="1683344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608017" y="1537271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606722" y="1533613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9" name="object 139" descr=""/>
          <p:cNvSpPr txBox="1"/>
          <p:nvPr/>
        </p:nvSpPr>
        <p:spPr>
          <a:xfrm>
            <a:off x="6587716" y="2941825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0" name="object 140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240643"/>
            <a:ext cx="2861425" cy="1426639"/>
          </a:xfrm>
          <a:prstGeom prst="rect">
            <a:avLst/>
          </a:prstGeom>
        </p:spPr>
      </p:pic>
      <p:sp>
        <p:nvSpPr>
          <p:cNvPr id="141" name="object 141" descr=""/>
          <p:cNvSpPr txBox="1"/>
          <p:nvPr/>
        </p:nvSpPr>
        <p:spPr>
          <a:xfrm>
            <a:off x="6575016" y="2769647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2" name="object 142" descr=""/>
          <p:cNvSpPr txBox="1"/>
          <p:nvPr/>
        </p:nvSpPr>
        <p:spPr>
          <a:xfrm>
            <a:off x="6747898" y="2549650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3" name="object 143" descr=""/>
          <p:cNvSpPr txBox="1"/>
          <p:nvPr/>
        </p:nvSpPr>
        <p:spPr>
          <a:xfrm rot="1140000">
            <a:off x="6168662" y="3433260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 rot="10800000">
            <a:off x="4345483" y="2305167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0800000">
            <a:off x="5555022" y="2305167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6" name="object 146" descr=""/>
          <p:cNvGrpSpPr/>
          <p:nvPr/>
        </p:nvGrpSpPr>
        <p:grpSpPr>
          <a:xfrm>
            <a:off x="4270821" y="1967466"/>
            <a:ext cx="2871470" cy="6350"/>
            <a:chOff x="4270821" y="1967466"/>
            <a:chExt cx="2871470" cy="6350"/>
          </a:xfrm>
        </p:grpSpPr>
        <p:sp>
          <p:nvSpPr>
            <p:cNvPr id="147" name="object 147" descr=""/>
            <p:cNvSpPr/>
            <p:nvPr/>
          </p:nvSpPr>
          <p:spPr>
            <a:xfrm>
              <a:off x="4293095" y="1970641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4270819" y="1967471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9" name="object 149" descr=""/>
          <p:cNvSpPr txBox="1"/>
          <p:nvPr/>
        </p:nvSpPr>
        <p:spPr>
          <a:xfrm>
            <a:off x="6107559" y="2020364"/>
            <a:ext cx="906144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0325" marR="5080" indent="-4826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Insérer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(carte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puce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uniquement)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0" name="object 150" descr=""/>
          <p:cNvSpPr txBox="1"/>
          <p:nvPr/>
        </p:nvSpPr>
        <p:spPr>
          <a:xfrm>
            <a:off x="4334789" y="3470143"/>
            <a:ext cx="136017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6319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Toucher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l’écran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avec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(carte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sans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uniquement)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4400301" y="2018361"/>
            <a:ext cx="6267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Passer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 la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2" name="object 152" descr=""/>
          <p:cNvGrpSpPr/>
          <p:nvPr/>
        </p:nvGrpSpPr>
        <p:grpSpPr>
          <a:xfrm>
            <a:off x="4379036" y="2102751"/>
            <a:ext cx="2642870" cy="1463040"/>
            <a:chOff x="4379036" y="2102751"/>
            <a:chExt cx="2642870" cy="1463040"/>
          </a:xfrm>
        </p:grpSpPr>
        <p:pic>
          <p:nvPicPr>
            <p:cNvPr id="153" name="object 15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150668"/>
              <a:ext cx="68579" cy="230124"/>
            </a:xfrm>
            <a:prstGeom prst="rect">
              <a:avLst/>
            </a:prstGeom>
          </p:spPr>
        </p:pic>
        <p:pic>
          <p:nvPicPr>
            <p:cNvPr id="154" name="object 15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102751"/>
              <a:ext cx="68579" cy="230124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5712790" y="3497097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5727700" y="3531059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413878" y="3512009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8" name="object 158" descr=""/>
          <p:cNvSpPr txBox="1"/>
          <p:nvPr/>
        </p:nvSpPr>
        <p:spPr>
          <a:xfrm>
            <a:off x="369350" y="4935805"/>
            <a:ext cx="185737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33</a:t>
            </a:r>
            <a:r>
              <a:rPr dirty="0" sz="70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des</a:t>
            </a:r>
            <a:r>
              <a:rPr dirty="0" sz="7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fonctionnalités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59" name="object 159" descr=""/>
          <p:cNvSpPr txBox="1"/>
          <p:nvPr/>
        </p:nvSpPr>
        <p:spPr>
          <a:xfrm>
            <a:off x="6641862" y="4935805"/>
            <a:ext cx="5130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Français</a:t>
            </a:r>
            <a:r>
              <a:rPr dirty="0" sz="700" spc="1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263650" y="1649299"/>
            <a:ext cx="289115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English</a:t>
            </a:r>
            <a:r>
              <a:rPr dirty="0" sz="1000" spc="36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50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1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Deutsch</a:t>
            </a:r>
            <a:r>
              <a:rPr dirty="0" sz="1000" spc="46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10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Español</a:t>
            </a:r>
            <a:r>
              <a:rPr dirty="0" sz="1000" spc="40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20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Français</a:t>
            </a:r>
            <a:r>
              <a:rPr dirty="0" sz="1000" spc="434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30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Italiano</a:t>
            </a:r>
            <a:r>
              <a:rPr dirty="0" sz="1000" spc="2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40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Nederlands</a:t>
            </a:r>
            <a:r>
              <a:rPr dirty="0" sz="1000" spc="28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50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691765" algn="l"/>
              </a:tabLst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Polski</a:t>
            </a:r>
            <a:r>
              <a:rPr dirty="0" sz="1000" spc="35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sng" sz="1000">
                <a:solidFill>
                  <a:srgbClr val="414042"/>
                </a:solidFill>
                <a:uFill>
                  <a:solidFill>
                    <a:srgbClr val="A7A9AC"/>
                  </a:solidFill>
                </a:uFill>
                <a:latin typeface="Arial"/>
                <a:cs typeface="Arial"/>
              </a:rPr>
              <a:t>	</a:t>
            </a:r>
            <a:r>
              <a:rPr dirty="0" u="none" sz="1000" spc="-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u="none" sz="1000">
                <a:solidFill>
                  <a:srgbClr val="414042"/>
                </a:solidFill>
                <a:latin typeface="Arial"/>
                <a:cs typeface="Arial"/>
              </a:rPr>
              <a:t>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0" y="0"/>
            <a:ext cx="7524115" cy="457200"/>
          </a:xfrm>
          <a:custGeom>
            <a:avLst/>
            <a:gdLst/>
            <a:ahLst/>
            <a:cxnLst/>
            <a:rect l="l" t="t" r="r" b="b"/>
            <a:pathLst>
              <a:path w="7524115" h="457200">
                <a:moveTo>
                  <a:pt x="7524000" y="0"/>
                </a:moveTo>
                <a:lnTo>
                  <a:pt x="0" y="0"/>
                </a:lnTo>
                <a:lnTo>
                  <a:pt x="0" y="457200"/>
                </a:lnTo>
                <a:lnTo>
                  <a:pt x="7524000" y="457200"/>
                </a:lnTo>
                <a:lnTo>
                  <a:pt x="7524000" y="0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2046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17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6D6E71"/>
                </a:solidFill>
                <a:latin typeface="Arial"/>
                <a:cs typeface="Arial"/>
              </a:rPr>
              <a:t>Vidéo d’installation :</a:t>
            </a:r>
            <a:r>
              <a:rPr dirty="0" sz="8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none" sz="800" spc="-1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Europe</a:t>
            </a:r>
            <a:r>
              <a:rPr dirty="0" u="none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:</a:t>
            </a:r>
            <a:r>
              <a:rPr dirty="0" u="none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Installation</a:t>
            </a:r>
            <a:r>
              <a:rPr dirty="0" spc="-80"/>
              <a:t> </a:t>
            </a:r>
            <a:r>
              <a:rPr dirty="0" spc="-85"/>
              <a:t>de</a:t>
            </a:r>
            <a:r>
              <a:rPr dirty="0" spc="-75"/>
              <a:t> </a:t>
            </a:r>
            <a:r>
              <a:rPr dirty="0" spc="-95"/>
              <a:t>Clover</a:t>
            </a:r>
            <a:r>
              <a:rPr dirty="0" spc="-75"/>
              <a:t> </a:t>
            </a:r>
            <a:r>
              <a:rPr dirty="0" spc="-20"/>
              <a:t>Mini</a:t>
            </a: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1912366"/>
            <a:ext cx="190093" cy="190093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43579" y="1935787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211315"/>
            <a:ext cx="190093" cy="19009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43579" y="223473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501344"/>
            <a:ext cx="190093" cy="19009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343579" y="252476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754936"/>
            <a:ext cx="190093" cy="19009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43579" y="1224559"/>
            <a:ext cx="2915285" cy="169100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91770" marR="5080">
              <a:lnSpc>
                <a:spcPct val="104200"/>
              </a:lnSpc>
              <a:spcBef>
                <a:spcPts val="60"/>
              </a:spcBef>
            </a:pP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Appareils</a:t>
            </a:r>
            <a:r>
              <a:rPr dirty="0" sz="800" spc="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90">
                <a:solidFill>
                  <a:srgbClr val="231F20"/>
                </a:solidFill>
                <a:latin typeface="Arial Black"/>
                <a:cs typeface="Arial Black"/>
              </a:rPr>
              <a:t>3G</a:t>
            </a:r>
            <a:r>
              <a:rPr dirty="0" sz="800" spc="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uniquement</a:t>
            </a:r>
            <a:r>
              <a:rPr dirty="0" sz="800" spc="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:</a:t>
            </a:r>
            <a:r>
              <a:rPr dirty="0" sz="800" spc="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remplacer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SIM,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dégagez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verte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ouvrez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logement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carte.</a:t>
            </a:r>
            <a:endParaRPr sz="800">
              <a:latin typeface="Arial"/>
              <a:cs typeface="Arial"/>
            </a:endParaRPr>
          </a:p>
          <a:p>
            <a:pPr marL="191770" marR="128270">
              <a:lnSpc>
                <a:spcPct val="104200"/>
              </a:lnSpc>
            </a:pP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Placez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nouvelle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support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correspondant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taille.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Faites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glisser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support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dans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l’emplacement,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fermez-le,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serrez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verte.</a:t>
            </a:r>
            <a:endParaRPr sz="800">
              <a:latin typeface="Arial"/>
              <a:cs typeface="Arial"/>
            </a:endParaRPr>
          </a:p>
          <a:p>
            <a:pPr marL="191770" marR="173990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Connectez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tous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accessoires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concentrateur.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L’utilisation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câbles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facultative.</a:t>
            </a:r>
            <a:endParaRPr sz="800">
              <a:latin typeface="Arial"/>
              <a:cs typeface="Arial"/>
            </a:endParaRPr>
          </a:p>
          <a:p>
            <a:pPr marL="191770" marR="342900">
              <a:lnSpc>
                <a:spcPct val="104200"/>
              </a:lnSpc>
              <a:spcBef>
                <a:spcPts val="290"/>
              </a:spcBef>
              <a:tabLst>
                <a:tab pos="1002665" algn="l"/>
              </a:tabLst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Connectez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l’adaptateur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secteur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port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d’alimentation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du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concentrateur.</a:t>
            </a:r>
            <a:endParaRPr sz="800">
              <a:latin typeface="Arial"/>
              <a:cs typeface="Arial"/>
            </a:endParaRPr>
          </a:p>
          <a:p>
            <a:pPr marL="191770" marR="6985">
              <a:lnSpc>
                <a:spcPct val="104200"/>
              </a:lnSpc>
              <a:spcBef>
                <a:spcPts val="285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Branchez le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d’alimentation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sur le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secteur.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L’appareil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dirty="0" sz="80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mettra</a:t>
            </a:r>
            <a:r>
              <a:rPr dirty="0" sz="800" spc="1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automatiquement</a:t>
            </a:r>
            <a:r>
              <a:rPr dirty="0" sz="800" spc="1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marche.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  <a:tabLst>
                <a:tab pos="191770" algn="l"/>
              </a:tabLst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Tirez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trappe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d’accès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mettez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rouleau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place.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223" y="2328390"/>
            <a:ext cx="68148" cy="12301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69350" y="4464405"/>
            <a:ext cx="188658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19"/>
              </a:lnSpc>
              <a:spcBef>
                <a:spcPts val="100"/>
              </a:spcBef>
            </a:pP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Pour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des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instructions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sur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la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connexion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à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un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autre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appareil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:</a:t>
            </a:r>
            <a:r>
              <a:rPr dirty="0" sz="700" spc="5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États-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Unis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: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Europe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: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1818" y="3031299"/>
            <a:ext cx="2705830" cy="1591826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967942" y="406236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534239" y="334195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907507" y="4469678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20" name="object 20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 descr=""/>
          <p:cNvGrpSpPr/>
          <p:nvPr/>
        </p:nvGrpSpPr>
        <p:grpSpPr>
          <a:xfrm>
            <a:off x="5891772" y="3456987"/>
            <a:ext cx="1051560" cy="725170"/>
            <a:chOff x="5891772" y="3456987"/>
            <a:chExt cx="1051560" cy="725170"/>
          </a:xfrm>
        </p:grpSpPr>
        <p:pic>
          <p:nvPicPr>
            <p:cNvPr id="58" name="object 5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1772" y="3456987"/>
              <a:ext cx="1005532" cy="724969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0305" y="3500119"/>
              <a:ext cx="122745" cy="135420"/>
            </a:xfrm>
            <a:prstGeom prst="rect">
              <a:avLst/>
            </a:prstGeom>
          </p:spPr>
        </p:pic>
      </p:grpSp>
      <p:sp>
        <p:nvSpPr>
          <p:cNvPr id="60" name="object 60" descr=""/>
          <p:cNvSpPr txBox="1"/>
          <p:nvPr/>
        </p:nvSpPr>
        <p:spPr>
          <a:xfrm>
            <a:off x="4201694" y="1876442"/>
            <a:ext cx="15894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Alimentation</a:t>
            </a:r>
            <a:r>
              <a:rPr dirty="0" sz="700" spc="365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dirty="0" sz="700" spc="3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4263650" y="2237176"/>
            <a:ext cx="2740660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Changement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l’orientation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concentrateur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spcBef>
                <a:spcPts val="84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Retourner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accéder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face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arrière</a:t>
            </a:r>
            <a:endParaRPr baseline="3472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Utiliser</a:t>
            </a:r>
            <a:r>
              <a:rPr dirty="0" baseline="3472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tournevis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fourni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desserrer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15">
                <a:solidFill>
                  <a:srgbClr val="231F20"/>
                </a:solidFill>
                <a:latin typeface="Arial"/>
                <a:cs typeface="Arial"/>
              </a:rPr>
              <a:t>vis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verte</a:t>
            </a:r>
            <a:endParaRPr baseline="3472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3472" sz="1200" spc="-30">
                <a:solidFill>
                  <a:srgbClr val="231F20"/>
                </a:solidFill>
                <a:latin typeface="Arial"/>
                <a:cs typeface="Arial"/>
              </a:rPr>
              <a:t>Placez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câble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3472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direction</a:t>
            </a:r>
            <a:r>
              <a:rPr dirty="0" baseline="3472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souhaitée</a:t>
            </a:r>
            <a:endParaRPr baseline="3472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Serrer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vis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verte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(ne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pas</a:t>
            </a:r>
            <a:r>
              <a:rPr dirty="0" baseline="3472" sz="1200" spc="4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serrer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façon</a:t>
            </a:r>
            <a:r>
              <a:rPr dirty="0" baseline="3472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15">
                <a:solidFill>
                  <a:srgbClr val="231F20"/>
                </a:solidFill>
                <a:latin typeface="Arial"/>
                <a:cs typeface="Arial"/>
              </a:rPr>
              <a:t>excessive)</a:t>
            </a:r>
            <a:endParaRPr baseline="3472" sz="12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989412" y="1876442"/>
            <a:ext cx="480059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6608504" y="1876442"/>
            <a:ext cx="5238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Tiroir-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caisse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166768" y="838124"/>
            <a:ext cx="647065" cy="25781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12065" rIns="0" bIns="0" rtlCol="0" vert="horz">
            <a:spAutoFit/>
          </a:bodyPr>
          <a:lstStyle/>
          <a:p>
            <a:pPr marL="3810" indent="132715">
              <a:lnSpc>
                <a:spcPts val="800"/>
              </a:lnSpc>
              <a:spcBef>
                <a:spcPts val="95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Ports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du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concentrateur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5" name="object 65" descr=""/>
          <p:cNvGrpSpPr/>
          <p:nvPr/>
        </p:nvGrpSpPr>
        <p:grpSpPr>
          <a:xfrm>
            <a:off x="4273175" y="2130200"/>
            <a:ext cx="2872105" cy="6350"/>
            <a:chOff x="4273175" y="2130200"/>
            <a:chExt cx="2872105" cy="6350"/>
          </a:xfrm>
        </p:grpSpPr>
        <p:sp>
          <p:nvSpPr>
            <p:cNvPr id="66" name="object 66" descr=""/>
            <p:cNvSpPr/>
            <p:nvPr/>
          </p:nvSpPr>
          <p:spPr>
            <a:xfrm>
              <a:off x="4295453" y="2133375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4273169" y="213020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127635">
              <a:lnSpc>
                <a:spcPts val="800"/>
              </a:lnSpc>
              <a:spcBef>
                <a:spcPts val="414"/>
              </a:spcBef>
            </a:pPr>
            <a:r>
              <a:rPr dirty="0" sz="700" spc="-60">
                <a:solidFill>
                  <a:srgbClr val="F0532D"/>
                </a:solidFill>
                <a:latin typeface="Arial Black"/>
                <a:cs typeface="Arial Black"/>
              </a:rPr>
              <a:t>La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vis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verte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du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connecteur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de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concentrateur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doit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être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serrée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en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permanence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pour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garantir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une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connexion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fiable.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0" name="object 70" descr=""/>
          <p:cNvGrpSpPr/>
          <p:nvPr/>
        </p:nvGrpSpPr>
        <p:grpSpPr>
          <a:xfrm>
            <a:off x="4317212" y="3318040"/>
            <a:ext cx="1229360" cy="878205"/>
            <a:chOff x="4317212" y="3318040"/>
            <a:chExt cx="1229360" cy="878205"/>
          </a:xfrm>
        </p:grpSpPr>
        <p:pic>
          <p:nvPicPr>
            <p:cNvPr id="71" name="object 7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9288" y="3471062"/>
              <a:ext cx="1019710" cy="724969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17212" y="3540162"/>
              <a:ext cx="122745" cy="135420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2220" y="3619720"/>
              <a:ext cx="192293" cy="155352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5104818" y="3318040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5113351" y="3328963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4791999" y="3751455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789500" y="3658019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71"/>
                  </a:moveTo>
                  <a:lnTo>
                    <a:pt x="129527" y="42113"/>
                  </a:lnTo>
                  <a:lnTo>
                    <a:pt x="122618" y="30518"/>
                  </a:lnTo>
                  <a:lnTo>
                    <a:pt x="115481" y="21945"/>
                  </a:lnTo>
                  <a:lnTo>
                    <a:pt x="115481" y="44005"/>
                  </a:lnTo>
                  <a:lnTo>
                    <a:pt x="111950" y="40005"/>
                  </a:lnTo>
                  <a:lnTo>
                    <a:pt x="113347" y="38277"/>
                  </a:lnTo>
                  <a:lnTo>
                    <a:pt x="111963" y="40017"/>
                  </a:lnTo>
                  <a:lnTo>
                    <a:pt x="115481" y="44005"/>
                  </a:lnTo>
                  <a:lnTo>
                    <a:pt x="115481" y="21945"/>
                  </a:lnTo>
                  <a:lnTo>
                    <a:pt x="113931" y="20078"/>
                  </a:lnTo>
                  <a:lnTo>
                    <a:pt x="104152" y="10541"/>
                  </a:lnTo>
                  <a:lnTo>
                    <a:pt x="93980" y="1612"/>
                  </a:lnTo>
                  <a:lnTo>
                    <a:pt x="89484" y="0"/>
                  </a:lnTo>
                  <a:lnTo>
                    <a:pt x="85674" y="1765"/>
                  </a:lnTo>
                  <a:lnTo>
                    <a:pt x="83896" y="5562"/>
                  </a:lnTo>
                  <a:lnTo>
                    <a:pt x="85559" y="10033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09"/>
                  </a:lnTo>
                  <a:lnTo>
                    <a:pt x="36880" y="25501"/>
                  </a:lnTo>
                  <a:lnTo>
                    <a:pt x="11722" y="42202"/>
                  </a:lnTo>
                  <a:lnTo>
                    <a:pt x="3060" y="57556"/>
                  </a:lnTo>
                  <a:lnTo>
                    <a:pt x="0" y="74714"/>
                  </a:lnTo>
                  <a:lnTo>
                    <a:pt x="101" y="76085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32"/>
                  </a:lnTo>
                  <a:lnTo>
                    <a:pt x="82727" y="144551"/>
                  </a:lnTo>
                  <a:lnTo>
                    <a:pt x="75196" y="143027"/>
                  </a:lnTo>
                  <a:lnTo>
                    <a:pt x="58839" y="137972"/>
                  </a:lnTo>
                  <a:lnTo>
                    <a:pt x="19748" y="105676"/>
                  </a:lnTo>
                  <a:lnTo>
                    <a:pt x="11772" y="75857"/>
                  </a:lnTo>
                  <a:lnTo>
                    <a:pt x="14833" y="60591"/>
                  </a:lnTo>
                  <a:lnTo>
                    <a:pt x="22999" y="47421"/>
                  </a:lnTo>
                  <a:lnTo>
                    <a:pt x="44742" y="35191"/>
                  </a:lnTo>
                  <a:lnTo>
                    <a:pt x="71475" y="33972"/>
                  </a:lnTo>
                  <a:lnTo>
                    <a:pt x="98577" y="40195"/>
                  </a:lnTo>
                  <a:lnTo>
                    <a:pt x="108331" y="44513"/>
                  </a:lnTo>
                  <a:lnTo>
                    <a:pt x="105918" y="47510"/>
                  </a:lnTo>
                  <a:lnTo>
                    <a:pt x="96240" y="56997"/>
                  </a:lnTo>
                  <a:lnTo>
                    <a:pt x="85534" y="65278"/>
                  </a:lnTo>
                  <a:lnTo>
                    <a:pt x="73774" y="72440"/>
                  </a:lnTo>
                  <a:lnTo>
                    <a:pt x="70904" y="76085"/>
                  </a:lnTo>
                  <a:lnTo>
                    <a:pt x="71704" y="80302"/>
                  </a:lnTo>
                  <a:lnTo>
                    <a:pt x="75044" y="83159"/>
                  </a:lnTo>
                  <a:lnTo>
                    <a:pt x="79794" y="82727"/>
                  </a:lnTo>
                  <a:lnTo>
                    <a:pt x="92824" y="74714"/>
                  </a:lnTo>
                  <a:lnTo>
                    <a:pt x="104635" y="65392"/>
                  </a:lnTo>
                  <a:lnTo>
                    <a:pt x="115290" y="54749"/>
                  </a:lnTo>
                  <a:lnTo>
                    <a:pt x="119507" y="49453"/>
                  </a:lnTo>
                  <a:lnTo>
                    <a:pt x="121412" y="50304"/>
                  </a:lnTo>
                  <a:lnTo>
                    <a:pt x="126911" y="53416"/>
                  </a:lnTo>
                  <a:lnTo>
                    <a:pt x="132016" y="47371"/>
                  </a:lnTo>
                  <a:close/>
                </a:path>
                <a:path w="333375" h="419735">
                  <a:moveTo>
                    <a:pt x="333273" y="324218"/>
                  </a:moveTo>
                  <a:lnTo>
                    <a:pt x="325805" y="287223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71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23"/>
                  </a:lnTo>
                  <a:lnTo>
                    <a:pt x="143179" y="324218"/>
                  </a:lnTo>
                  <a:lnTo>
                    <a:pt x="150647" y="361213"/>
                  </a:lnTo>
                  <a:lnTo>
                    <a:pt x="171018" y="391426"/>
                  </a:lnTo>
                  <a:lnTo>
                    <a:pt x="201231" y="411797"/>
                  </a:lnTo>
                  <a:lnTo>
                    <a:pt x="238226" y="419265"/>
                  </a:lnTo>
                  <a:lnTo>
                    <a:pt x="275221" y="411797"/>
                  </a:lnTo>
                  <a:lnTo>
                    <a:pt x="305435" y="391426"/>
                  </a:lnTo>
                  <a:lnTo>
                    <a:pt x="325805" y="361213"/>
                  </a:lnTo>
                  <a:lnTo>
                    <a:pt x="333273" y="324218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 descr=""/>
          <p:cNvSpPr txBox="1"/>
          <p:nvPr/>
        </p:nvSpPr>
        <p:spPr>
          <a:xfrm>
            <a:off x="4988980" y="391060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4549648" y="3582441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55"/>
                </a:lnTo>
                <a:lnTo>
                  <a:pt x="58051" y="182626"/>
                </a:lnTo>
                <a:lnTo>
                  <a:pt x="95046" y="190093"/>
                </a:lnTo>
                <a:lnTo>
                  <a:pt x="132041" y="182626"/>
                </a:lnTo>
                <a:lnTo>
                  <a:pt x="162255" y="162255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 txBox="1"/>
          <p:nvPr/>
        </p:nvSpPr>
        <p:spPr>
          <a:xfrm>
            <a:off x="4605949" y="360585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1" name="object 81" descr=""/>
          <p:cNvSpPr/>
          <p:nvPr/>
        </p:nvSpPr>
        <p:spPr>
          <a:xfrm>
            <a:off x="4712944" y="3676446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22"/>
                </a:lnTo>
                <a:lnTo>
                  <a:pt x="1092936" y="112737"/>
                </a:lnTo>
                <a:lnTo>
                  <a:pt x="1091082" y="112420"/>
                </a:lnTo>
                <a:lnTo>
                  <a:pt x="1093241" y="110553"/>
                </a:lnTo>
                <a:lnTo>
                  <a:pt x="1093127" y="104851"/>
                </a:lnTo>
                <a:lnTo>
                  <a:pt x="1090079" y="102095"/>
                </a:lnTo>
                <a:lnTo>
                  <a:pt x="1073200" y="87604"/>
                </a:lnTo>
                <a:lnTo>
                  <a:pt x="1073200" y="132892"/>
                </a:lnTo>
                <a:lnTo>
                  <a:pt x="1063993" y="138303"/>
                </a:lnTo>
                <a:lnTo>
                  <a:pt x="1072299" y="129997"/>
                </a:lnTo>
                <a:lnTo>
                  <a:pt x="1073200" y="132892"/>
                </a:lnTo>
                <a:lnTo>
                  <a:pt x="1073200" y="87604"/>
                </a:lnTo>
                <a:lnTo>
                  <a:pt x="1027569" y="52882"/>
                </a:lnTo>
                <a:lnTo>
                  <a:pt x="1000010" y="36106"/>
                </a:lnTo>
                <a:lnTo>
                  <a:pt x="995718" y="39712"/>
                </a:lnTo>
                <a:lnTo>
                  <a:pt x="994524" y="45542"/>
                </a:lnTo>
                <a:lnTo>
                  <a:pt x="997927" y="51041"/>
                </a:lnTo>
                <a:lnTo>
                  <a:pt x="1030693" y="74549"/>
                </a:lnTo>
                <a:lnTo>
                  <a:pt x="1046949" y="86474"/>
                </a:lnTo>
                <a:lnTo>
                  <a:pt x="1062964" y="98780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305"/>
                </a:lnTo>
                <a:lnTo>
                  <a:pt x="993228" y="100101"/>
                </a:lnTo>
                <a:lnTo>
                  <a:pt x="942975" y="99098"/>
                </a:lnTo>
                <a:lnTo>
                  <a:pt x="892581" y="100241"/>
                </a:lnTo>
                <a:lnTo>
                  <a:pt x="791781" y="104787"/>
                </a:lnTo>
                <a:lnTo>
                  <a:pt x="741578" y="106108"/>
                </a:lnTo>
                <a:lnTo>
                  <a:pt x="735812" y="108635"/>
                </a:lnTo>
                <a:lnTo>
                  <a:pt x="733894" y="114122"/>
                </a:lnTo>
                <a:lnTo>
                  <a:pt x="735812" y="119557"/>
                </a:lnTo>
                <a:lnTo>
                  <a:pt x="741578" y="121983"/>
                </a:lnTo>
                <a:lnTo>
                  <a:pt x="788543" y="120916"/>
                </a:lnTo>
                <a:lnTo>
                  <a:pt x="929360" y="115379"/>
                </a:lnTo>
                <a:lnTo>
                  <a:pt x="950455" y="115100"/>
                </a:lnTo>
                <a:lnTo>
                  <a:pt x="992606" y="115963"/>
                </a:lnTo>
                <a:lnTo>
                  <a:pt x="1042149" y="119646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13"/>
                </a:lnTo>
                <a:lnTo>
                  <a:pt x="1010627" y="164350"/>
                </a:lnTo>
                <a:lnTo>
                  <a:pt x="1007224" y="169011"/>
                </a:lnTo>
                <a:lnTo>
                  <a:pt x="1007567" y="174383"/>
                </a:lnTo>
                <a:lnTo>
                  <a:pt x="1010970" y="178358"/>
                </a:lnTo>
                <a:lnTo>
                  <a:pt x="1016736" y="178854"/>
                </a:lnTo>
                <a:lnTo>
                  <a:pt x="1018959" y="178041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33"/>
                </a:lnTo>
                <a:lnTo>
                  <a:pt x="1096429" y="125996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2" name="object 8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86" y="1229121"/>
            <a:ext cx="190093" cy="190093"/>
          </a:xfrm>
          <a:prstGeom prst="rect">
            <a:avLst/>
          </a:prstGeom>
        </p:spPr>
      </p:pic>
      <p:sp>
        <p:nvSpPr>
          <p:cNvPr id="83" name="object 83" descr=""/>
          <p:cNvSpPr txBox="1"/>
          <p:nvPr/>
        </p:nvSpPr>
        <p:spPr>
          <a:xfrm>
            <a:off x="342884" y="125254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84" name="object 8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88545" y="3822842"/>
            <a:ext cx="178714" cy="182118"/>
          </a:xfrm>
          <a:prstGeom prst="rect">
            <a:avLst/>
          </a:prstGeom>
        </p:spPr>
      </p:pic>
      <p:sp>
        <p:nvSpPr>
          <p:cNvPr id="85" name="object 85" descr=""/>
          <p:cNvSpPr txBox="1"/>
          <p:nvPr/>
        </p:nvSpPr>
        <p:spPr>
          <a:xfrm>
            <a:off x="838648" y="385024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369350" y="4935805"/>
            <a:ext cx="185737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35</a:t>
            </a:r>
            <a:r>
              <a:rPr dirty="0" sz="70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des</a:t>
            </a:r>
            <a:r>
              <a:rPr dirty="0" sz="7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fonctionnalités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6641862" y="4935805"/>
            <a:ext cx="5130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Français</a:t>
            </a:r>
            <a:r>
              <a:rPr dirty="0" sz="700" spc="1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555240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130"/>
              <a:t>Saisie</a:t>
            </a:r>
            <a:r>
              <a:rPr dirty="0" spc="-85"/>
              <a:t> </a:t>
            </a:r>
            <a:r>
              <a:rPr dirty="0" spc="-114"/>
              <a:t>sécurisée</a:t>
            </a:r>
            <a:r>
              <a:rPr dirty="0" spc="-85"/>
              <a:t> </a:t>
            </a:r>
            <a:r>
              <a:rPr dirty="0" spc="-40"/>
              <a:t>du</a:t>
            </a:r>
            <a:r>
              <a:rPr dirty="0" spc="-85"/>
              <a:t> </a:t>
            </a:r>
            <a:r>
              <a:rPr dirty="0" spc="-120"/>
              <a:t>code</a:t>
            </a:r>
            <a:r>
              <a:rPr dirty="0" spc="-85"/>
              <a:t> </a:t>
            </a:r>
            <a:r>
              <a:rPr dirty="0" spc="-95"/>
              <a:t>PIN</a:t>
            </a:r>
            <a:r>
              <a:rPr dirty="0" spc="-85"/>
              <a:t> </a:t>
            </a:r>
            <a:r>
              <a:rPr dirty="0" spc="-25"/>
              <a:t>et </a:t>
            </a:r>
            <a:r>
              <a:rPr dirty="0" spc="-70"/>
              <a:t>module</a:t>
            </a:r>
            <a:r>
              <a:rPr dirty="0" spc="-95"/>
              <a:t> </a:t>
            </a:r>
            <a:r>
              <a:rPr dirty="0" spc="-85"/>
              <a:t>d’aide</a:t>
            </a:r>
            <a:r>
              <a:rPr dirty="0" spc="-95"/>
              <a:t> </a:t>
            </a:r>
            <a:r>
              <a:rPr dirty="0" spc="-85"/>
              <a:t>à</a:t>
            </a:r>
            <a:r>
              <a:rPr dirty="0" spc="-95"/>
              <a:t> </a:t>
            </a:r>
            <a:r>
              <a:rPr dirty="0" spc="-80"/>
              <a:t>la</a:t>
            </a:r>
            <a:r>
              <a:rPr dirty="0" spc="-95"/>
              <a:t> </a:t>
            </a:r>
            <a:r>
              <a:rPr dirty="0" spc="-120"/>
              <a:t>saisie</a:t>
            </a:r>
            <a:r>
              <a:rPr dirty="0" spc="-95"/>
              <a:t> </a:t>
            </a:r>
            <a:r>
              <a:rPr dirty="0" spc="-85"/>
              <a:t>de</a:t>
            </a:r>
            <a:r>
              <a:rPr dirty="0" spc="-95"/>
              <a:t> </a:t>
            </a:r>
            <a:r>
              <a:rPr dirty="0" spc="-60"/>
              <a:t>PIN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843530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05">
                <a:solidFill>
                  <a:srgbClr val="414042"/>
                </a:solidFill>
                <a:latin typeface="Arial Black"/>
                <a:cs typeface="Arial Black"/>
              </a:rPr>
              <a:t>Transactions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30">
                <a:solidFill>
                  <a:srgbClr val="414042"/>
                </a:solidFill>
                <a:latin typeface="Arial Black"/>
                <a:cs typeface="Arial Black"/>
              </a:rPr>
              <a:t>avec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 le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module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14042"/>
                </a:solidFill>
                <a:latin typeface="Arial Black"/>
                <a:cs typeface="Arial Black"/>
              </a:rPr>
              <a:t>d’aide 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à</a:t>
            </a:r>
            <a:r>
              <a:rPr dirty="0" sz="1300" spc="-10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la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20">
                <a:solidFill>
                  <a:srgbClr val="414042"/>
                </a:solidFill>
                <a:latin typeface="Arial Black"/>
                <a:cs typeface="Arial Black"/>
              </a:rPr>
              <a:t>saisie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de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14042"/>
                </a:solidFill>
                <a:latin typeface="Arial Black"/>
                <a:cs typeface="Arial Black"/>
              </a:rPr>
              <a:t>PIN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32139" y="977620"/>
            <a:ext cx="1724660" cy="103631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715">
              <a:lnSpc>
                <a:spcPct val="104200"/>
              </a:lnSpc>
              <a:spcBef>
                <a:spcPts val="60"/>
              </a:spcBef>
            </a:pP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Placez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cache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protection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votre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une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saisie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sécurisée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code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module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d’aide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saisie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destiné à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assister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titulaires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cartes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handicapés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qui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rencontrent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problèmes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saisir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leur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code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écran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tactile.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68929" y="2424731"/>
            <a:ext cx="2672715" cy="401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raisons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sécurité,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veuillez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nous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contacter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immédiatement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votre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module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d’aide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saisie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n’était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pas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conforme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images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ci-dessous.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411804"/>
            <a:ext cx="1276642" cy="993648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411806"/>
            <a:ext cx="1277112" cy="99400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28040" y="3157804"/>
            <a:ext cx="67183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35"/>
              </a:spcBef>
            </a:pPr>
            <a:r>
              <a:rPr dirty="0" sz="700" spc="-75">
                <a:solidFill>
                  <a:srgbClr val="231F20"/>
                </a:solidFill>
                <a:latin typeface="Arial Black"/>
                <a:cs typeface="Arial Black"/>
              </a:rPr>
              <a:t>Face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avant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330462" y="3157804"/>
            <a:ext cx="67183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35"/>
              </a:spcBef>
            </a:pPr>
            <a:r>
              <a:rPr dirty="0" sz="700" spc="-75">
                <a:solidFill>
                  <a:srgbClr val="231F20"/>
                </a:solidFill>
                <a:latin typeface="Arial Black"/>
                <a:cs typeface="Arial Black"/>
              </a:rPr>
              <a:t>Face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arrière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63650" y="977620"/>
            <a:ext cx="2858135" cy="782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Lors de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réalisation d’un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paiement,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appuyez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sur le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bouton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</a:pPr>
            <a:r>
              <a:rPr dirty="0" sz="800" spc="-60">
                <a:solidFill>
                  <a:srgbClr val="231F20"/>
                </a:solidFill>
                <a:latin typeface="Arial"/>
                <a:cs typeface="Arial"/>
              </a:rPr>
              <a:t>«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AID </a:t>
            </a:r>
            <a:r>
              <a:rPr dirty="0" sz="800" spc="-60">
                <a:solidFill>
                  <a:srgbClr val="231F20"/>
                </a:solidFill>
                <a:latin typeface="Arial"/>
                <a:cs typeface="Arial"/>
              </a:rPr>
              <a:t>»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(aide) de l’écran de saisie de PIN et suivez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instructions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qui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s’affichent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afin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positionner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correctement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module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d’aide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sur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l’écran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ainsi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permettre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client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saisir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code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fois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client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récupéré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sa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carte,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retirez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module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d’aide.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1933816"/>
            <a:ext cx="1340230" cy="111039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1933807"/>
            <a:ext cx="1342758" cy="111040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263650" y="3303010"/>
            <a:ext cx="2882265" cy="1239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962025">
              <a:lnSpc>
                <a:spcPct val="108300"/>
              </a:lnSpc>
              <a:spcBef>
                <a:spcPts val="100"/>
              </a:spcBef>
            </a:pPr>
            <a:r>
              <a:rPr dirty="0" sz="1000" spc="-65">
                <a:solidFill>
                  <a:srgbClr val="414042"/>
                </a:solidFill>
                <a:latin typeface="Arial Black"/>
                <a:cs typeface="Arial Black"/>
              </a:rPr>
              <a:t>Fonctionnalités</a:t>
            </a:r>
            <a:r>
              <a:rPr dirty="0" sz="1000" spc="6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70">
                <a:solidFill>
                  <a:srgbClr val="414042"/>
                </a:solidFill>
                <a:latin typeface="Arial Black"/>
                <a:cs typeface="Arial Black"/>
              </a:rPr>
              <a:t>d’accessibilité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supplémentaires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comprend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d’autres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fonctionnalités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d’accessibilité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Android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natives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comme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police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plus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grande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gestes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d’agrandissement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(non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disponibles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lors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saisie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sécurisée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PIN).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"/>
                <a:cs typeface="Arial"/>
              </a:rPr>
              <a:t>Ces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fonctionnalités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sont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disponibles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menu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Accessibilité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Paramètres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votre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appareil.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379276" y="9"/>
            <a:ext cx="3386454" cy="5328285"/>
            <a:chOff x="379276" y="9"/>
            <a:chExt cx="3386454" cy="5328285"/>
          </a:xfrm>
        </p:grpSpPr>
        <p:sp>
          <p:nvSpPr>
            <p:cNvPr id="16" name="object 16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01549" y="2284086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9272" y="2280920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69350" y="4935805"/>
            <a:ext cx="185737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37</a:t>
            </a:r>
            <a:r>
              <a:rPr dirty="0" sz="70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des</a:t>
            </a:r>
            <a:r>
              <a:rPr dirty="0" sz="7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fonctionnalités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641862" y="4935805"/>
            <a:ext cx="5130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Français</a:t>
            </a:r>
            <a:r>
              <a:rPr dirty="0" sz="700" spc="1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350" y="4941925"/>
            <a:ext cx="18573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39</a:t>
            </a:r>
            <a:r>
              <a:rPr dirty="0" sz="700" spc="4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des</a:t>
            </a:r>
            <a:r>
              <a:rPr dirty="0" sz="700" spc="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fonctionnalités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762006" y="0"/>
            <a:ext cx="3762375" cy="5328285"/>
          </a:xfrm>
          <a:custGeom>
            <a:avLst/>
            <a:gdLst/>
            <a:ahLst/>
            <a:cxnLst/>
            <a:rect l="l" t="t" r="r" b="b"/>
            <a:pathLst>
              <a:path w="3762375" h="5328285">
                <a:moveTo>
                  <a:pt x="3762006" y="0"/>
                </a:moveTo>
                <a:lnTo>
                  <a:pt x="0" y="0"/>
                </a:lnTo>
                <a:lnTo>
                  <a:pt x="0" y="5328005"/>
                </a:lnTo>
                <a:lnTo>
                  <a:pt x="3762006" y="5328005"/>
                </a:lnTo>
                <a:lnTo>
                  <a:pt x="3762006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676415" y="4941925"/>
            <a:ext cx="4787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Italiano</a:t>
            </a:r>
            <a:r>
              <a:rPr dirty="0" sz="700" spc="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40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12"/>
            <a:ext cx="6174740" cy="3669665"/>
            <a:chOff x="0" y="12"/>
            <a:chExt cx="6174740" cy="3669665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3762375" cy="749300"/>
            </a:xfrm>
            <a:custGeom>
              <a:avLst/>
              <a:gdLst/>
              <a:ahLst/>
              <a:cxnLst/>
              <a:rect l="l" t="t" r="r" b="b"/>
              <a:pathLst>
                <a:path w="3762375" h="749300">
                  <a:moveTo>
                    <a:pt x="3762006" y="0"/>
                  </a:moveTo>
                  <a:lnTo>
                    <a:pt x="0" y="0"/>
                  </a:lnTo>
                  <a:lnTo>
                    <a:pt x="0" y="749084"/>
                  </a:lnTo>
                  <a:lnTo>
                    <a:pt x="3762006" y="749084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803120" y="1657947"/>
            <a:ext cx="1812289" cy="41402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360680" marR="5080" indent="-348615">
              <a:lnSpc>
                <a:spcPts val="1500"/>
              </a:lnSpc>
              <a:spcBef>
                <a:spcPts val="200"/>
              </a:spcBef>
            </a:pP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Guida</a:t>
            </a:r>
            <a:r>
              <a:rPr dirty="0" sz="13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5">
                <a:solidFill>
                  <a:srgbClr val="FFFFFF"/>
                </a:solidFill>
                <a:latin typeface="Arial Black"/>
                <a:cs typeface="Arial Black"/>
              </a:rPr>
              <a:t>alle</a:t>
            </a:r>
            <a:r>
              <a:rPr dirty="0" sz="13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70">
                <a:solidFill>
                  <a:srgbClr val="FFFFFF"/>
                </a:solidFill>
                <a:latin typeface="Arial Black"/>
                <a:cs typeface="Arial Black"/>
              </a:rPr>
              <a:t>funzionalità di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Arial Black"/>
                <a:cs typeface="Arial Black"/>
              </a:rPr>
              <a:t>Mini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9331" y="415831"/>
            <a:ext cx="1421765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0"/>
              <a:t>Ressources</a:t>
            </a:r>
            <a:r>
              <a:rPr dirty="0" spc="-40"/>
              <a:t> </a:t>
            </a:r>
            <a:r>
              <a:rPr dirty="0" spc="-60"/>
              <a:t>utiles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416326" y="949607"/>
            <a:ext cx="620395" cy="2747645"/>
            <a:chOff x="416326" y="949607"/>
            <a:chExt cx="620395" cy="2747645"/>
          </a:xfrm>
        </p:grpSpPr>
        <p:sp>
          <p:nvSpPr>
            <p:cNvPr id="12" name="object 12" descr=""/>
            <p:cNvSpPr/>
            <p:nvPr/>
          </p:nvSpPr>
          <p:spPr>
            <a:xfrm>
              <a:off x="540042" y="3191230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37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37"/>
                  </a:lnTo>
                  <a:lnTo>
                    <a:pt x="328625" y="105537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53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37"/>
                  </a:lnTo>
                  <a:lnTo>
                    <a:pt x="336283" y="97891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58"/>
                  </a:lnTo>
                  <a:lnTo>
                    <a:pt x="482003" y="232765"/>
                  </a:lnTo>
                  <a:lnTo>
                    <a:pt x="441388" y="232765"/>
                  </a:lnTo>
                  <a:lnTo>
                    <a:pt x="412483" y="260159"/>
                  </a:lnTo>
                  <a:lnTo>
                    <a:pt x="383565" y="232765"/>
                  </a:lnTo>
                  <a:lnTo>
                    <a:pt x="351510" y="232765"/>
                  </a:lnTo>
                  <a:lnTo>
                    <a:pt x="351510" y="82677"/>
                  </a:lnTo>
                  <a:lnTo>
                    <a:pt x="241503" y="82677"/>
                  </a:lnTo>
                  <a:lnTo>
                    <a:pt x="241503" y="7658"/>
                  </a:lnTo>
                  <a:lnTo>
                    <a:pt x="482003" y="7658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35"/>
                  </a:lnTo>
                  <a:lnTo>
                    <a:pt x="343839" y="90335"/>
                  </a:lnTo>
                  <a:lnTo>
                    <a:pt x="343839" y="240411"/>
                  </a:lnTo>
                  <a:lnTo>
                    <a:pt x="380517" y="240411"/>
                  </a:lnTo>
                  <a:lnTo>
                    <a:pt x="412483" y="270700"/>
                  </a:lnTo>
                  <a:lnTo>
                    <a:pt x="423608" y="260159"/>
                  </a:lnTo>
                  <a:lnTo>
                    <a:pt x="444449" y="240411"/>
                  </a:lnTo>
                  <a:lnTo>
                    <a:pt x="489661" y="240411"/>
                  </a:lnTo>
                  <a:lnTo>
                    <a:pt x="489661" y="7658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51304" y="3300385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47702" y="3296771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037" y="3198881"/>
              <a:ext cx="391008" cy="369514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69" y="1292175"/>
              <a:ext cx="219862" cy="25400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47" y="1285717"/>
              <a:ext cx="223989" cy="265429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pc="-125"/>
              <a:t>Accès</a:t>
            </a:r>
            <a:r>
              <a:rPr dirty="0" spc="-55"/>
              <a:t> </a:t>
            </a:r>
            <a:r>
              <a:rPr dirty="0" spc="-40"/>
              <a:t>au</a:t>
            </a:r>
            <a:r>
              <a:rPr dirty="0" spc="-55"/>
              <a:t> </a:t>
            </a:r>
            <a:r>
              <a:rPr dirty="0" spc="-25"/>
              <a:t>Web</a:t>
            </a: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>
                <a:latin typeface="Arial"/>
                <a:cs typeface="Arial"/>
              </a:rPr>
              <a:t>Gérer</a:t>
            </a:r>
            <a:r>
              <a:rPr dirty="0" spc="3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vos</a:t>
            </a:r>
            <a:r>
              <a:rPr dirty="0" spc="30">
                <a:latin typeface="Arial"/>
                <a:cs typeface="Arial"/>
              </a:rPr>
              <a:t> </a:t>
            </a:r>
            <a:r>
              <a:rPr dirty="0" spc="-10">
                <a:latin typeface="Arial"/>
                <a:cs typeface="Arial"/>
              </a:rPr>
              <a:t>applications</a:t>
            </a:r>
          </a:p>
          <a:p>
            <a:pPr marL="12700" marR="3429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Vous pouvez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accéder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certaines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applications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l’aide d’un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navigateur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Internet. Nous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avons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répertorié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raccourcis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conduisant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ces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pages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l’adresse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9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Utilisez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navigateurs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Safari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Firefox.</a:t>
            </a:r>
            <a:endParaRPr sz="800">
              <a:latin typeface="Arial"/>
              <a:cs typeface="Arial"/>
            </a:endParaRPr>
          </a:p>
          <a:p>
            <a:pPr marL="12700" marR="18415">
              <a:lnSpc>
                <a:spcPct val="104200"/>
              </a:lnSpc>
              <a:spcBef>
                <a:spcPts val="9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pays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d’Europe,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consultez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page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220965" y="3137354"/>
            <a:ext cx="2013585" cy="795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70">
                <a:solidFill>
                  <a:srgbClr val="414042"/>
                </a:solidFill>
                <a:latin typeface="Arial Black"/>
                <a:cs typeface="Arial Black"/>
              </a:rPr>
              <a:t>Besoin</a:t>
            </a: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5">
                <a:solidFill>
                  <a:srgbClr val="414042"/>
                </a:solidFill>
                <a:latin typeface="Arial Black"/>
                <a:cs typeface="Arial Black"/>
              </a:rPr>
              <a:t>d’aide</a:t>
            </a: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?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Consultez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page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utilisez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l’application</a:t>
            </a:r>
            <a:r>
              <a:rPr dirty="0" u="none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Aide</a:t>
            </a:r>
            <a:r>
              <a:rPr dirty="0" u="none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u="none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contactez-nous</a:t>
            </a:r>
            <a:r>
              <a:rPr dirty="0" u="none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5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u="none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tout</a:t>
            </a:r>
            <a:r>
              <a:rPr dirty="0" u="none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moment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par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téléphone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numéro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indiqué</a:t>
            </a:r>
            <a:r>
              <a:rPr dirty="0" u="none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u="none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votre</a:t>
            </a:r>
            <a:r>
              <a:rPr dirty="0" u="none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e-mail</a:t>
            </a:r>
            <a:r>
              <a:rPr dirty="0" u="none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u="none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bienvenue.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9350" y="884543"/>
            <a:ext cx="2417445" cy="2692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Il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50">
                <a:solidFill>
                  <a:srgbClr val="6D6E71"/>
                </a:solidFill>
                <a:latin typeface="Arial"/>
                <a:cs typeface="Arial"/>
              </a:rPr>
              <a:t>nostro</a:t>
            </a:r>
            <a:r>
              <a:rPr dirty="0" sz="1800" spc="-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software</a:t>
            </a:r>
            <a:r>
              <a:rPr dirty="0" sz="1800" spc="-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viene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sottoposto</a:t>
            </a:r>
            <a:r>
              <a:rPr dirty="0" sz="1800" spc="1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a</a:t>
            </a:r>
            <a:r>
              <a:rPr dirty="0" sz="1800" spc="1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continui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miglioramenti.</a:t>
            </a:r>
            <a:r>
              <a:rPr dirty="0" sz="1800" spc="3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Per visualizzare</a:t>
            </a:r>
            <a:r>
              <a:rPr dirty="0" sz="1800" spc="-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la</a:t>
            </a:r>
            <a:r>
              <a:rPr dirty="0" sz="1800" spc="-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versione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più</a:t>
            </a:r>
            <a:r>
              <a:rPr dirty="0" sz="18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aggiornata</a:t>
            </a:r>
            <a:r>
              <a:rPr dirty="0" sz="18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della guida,</a:t>
            </a:r>
            <a:r>
              <a:rPr dirty="0" sz="1800" spc="-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visitare</a:t>
            </a:r>
            <a:r>
              <a:rPr dirty="0" sz="1800" spc="-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il</a:t>
            </a:r>
            <a:r>
              <a:rPr dirty="0" sz="1800" spc="-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sito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9350" y="3912223"/>
            <a:ext cx="186880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Europa,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visitare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8153" y="415831"/>
            <a:ext cx="158623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Componenti</a:t>
            </a:r>
            <a:r>
              <a:rPr dirty="0" spc="-55"/>
              <a:t> </a:t>
            </a:r>
            <a:r>
              <a:rPr dirty="0" spc="-70"/>
              <a:t>inclusi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409332" y="3809289"/>
            <a:ext cx="6267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Trasformatore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71384" y="4487193"/>
            <a:ext cx="651510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 indent="-63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Cavo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alimentazione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l’Europa)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87088" y="4524547"/>
            <a:ext cx="1968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523632" y="4522518"/>
            <a:ext cx="610870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Adattatori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modelli</a:t>
            </a:r>
            <a:r>
              <a:rPr dirty="0" sz="7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271246" y="3811040"/>
            <a:ext cx="88519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76225" marR="5080" indent="-264160">
              <a:lnSpc>
                <a:spcPts val="800"/>
              </a:lnSpc>
              <a:spcBef>
                <a:spcPts val="16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x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rotoli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ricevute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77965" y="3557485"/>
            <a:ext cx="868680" cy="57785"/>
            <a:chOff x="6277965" y="3557485"/>
            <a:chExt cx="868680" cy="57785"/>
          </a:xfrm>
        </p:grpSpPr>
        <p:sp>
          <p:nvSpPr>
            <p:cNvPr id="14" name="object 14" descr=""/>
            <p:cNvSpPr/>
            <p:nvPr/>
          </p:nvSpPr>
          <p:spPr>
            <a:xfrm>
              <a:off x="6277965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30124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502615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502615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4629" y="3401568"/>
            <a:ext cx="508508" cy="369221"/>
          </a:xfrm>
          <a:prstGeom prst="rect">
            <a:avLst/>
          </a:prstGeom>
        </p:spPr>
      </p:pic>
      <p:grpSp>
        <p:nvGrpSpPr>
          <p:cNvPr id="19" name="object 19" descr=""/>
          <p:cNvGrpSpPr/>
          <p:nvPr/>
        </p:nvGrpSpPr>
        <p:grpSpPr>
          <a:xfrm>
            <a:off x="5378964" y="3441177"/>
            <a:ext cx="651510" cy="290830"/>
            <a:chOff x="5378964" y="3441177"/>
            <a:chExt cx="651510" cy="290830"/>
          </a:xfrm>
        </p:grpSpPr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8964" y="3441177"/>
              <a:ext cx="370218" cy="29039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0129" y="3441177"/>
              <a:ext cx="370217" cy="290399"/>
            </a:xfrm>
            <a:prstGeom prst="rect">
              <a:avLst/>
            </a:prstGeom>
          </p:spPr>
        </p:pic>
      </p:grpSp>
      <p:pic>
        <p:nvPicPr>
          <p:cNvPr id="22" name="object 2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03307" y="4240276"/>
            <a:ext cx="364032" cy="176183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14931" y="4240276"/>
            <a:ext cx="364032" cy="176183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6486960" y="3811040"/>
            <a:ext cx="4362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Cacciavite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150552" y="4524547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50344" y="4246229"/>
            <a:ext cx="383148" cy="165686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72999" y="4211675"/>
            <a:ext cx="168528" cy="233680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15976" y="4211675"/>
            <a:ext cx="168528" cy="233680"/>
          </a:xfrm>
          <a:prstGeom prst="rect">
            <a:avLst/>
          </a:prstGeom>
        </p:spPr>
      </p:pic>
      <p:grpSp>
        <p:nvGrpSpPr>
          <p:cNvPr id="29" name="object 29" descr=""/>
          <p:cNvGrpSpPr/>
          <p:nvPr/>
        </p:nvGrpSpPr>
        <p:grpSpPr>
          <a:xfrm>
            <a:off x="4381408" y="2054990"/>
            <a:ext cx="947419" cy="766445"/>
            <a:chOff x="4381408" y="2054990"/>
            <a:chExt cx="947419" cy="766445"/>
          </a:xfrm>
        </p:grpSpPr>
        <p:sp>
          <p:nvSpPr>
            <p:cNvPr id="30" name="object 30" descr=""/>
            <p:cNvSpPr/>
            <p:nvPr/>
          </p:nvSpPr>
          <p:spPr>
            <a:xfrm>
              <a:off x="4382968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4381408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403157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4777059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4478140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399681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495537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1564" y="2234476"/>
              <a:ext cx="277115" cy="20520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83135" y="2328093"/>
              <a:ext cx="151164" cy="219213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4403166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493361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68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61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38" y="5867"/>
                  </a:lnTo>
                  <a:lnTo>
                    <a:pt x="243192" y="0"/>
                  </a:lnTo>
                  <a:lnTo>
                    <a:pt x="231597" y="1562"/>
                  </a:lnTo>
                  <a:lnTo>
                    <a:pt x="119976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83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55054" y="464324"/>
                  </a:lnTo>
                  <a:lnTo>
                    <a:pt x="258394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661183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500115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32289" y="2068290"/>
              <a:ext cx="161280" cy="113826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4775314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326072" y="15189"/>
                  </a:lnTo>
                  <a:lnTo>
                    <a:pt x="294297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91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5101398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5054744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762965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 txBox="1"/>
          <p:nvPr/>
        </p:nvSpPr>
        <p:spPr>
          <a:xfrm>
            <a:off x="4321262" y="2892688"/>
            <a:ext cx="111569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Protezione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digitazione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5835116" y="2897006"/>
            <a:ext cx="118935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0010" marR="5080" indent="-67945">
              <a:lnSpc>
                <a:spcPts val="800"/>
              </a:lnSpc>
              <a:spcBef>
                <a:spcPts val="16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Protezione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digitazione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+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Aiuto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alla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digitazione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4918412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109232" y="1781293"/>
            <a:ext cx="2006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Hub</a:t>
            </a:r>
            <a:endParaRPr sz="700">
              <a:latin typeface="Arial"/>
              <a:cs typeface="Arial"/>
            </a:endParaRPr>
          </a:p>
        </p:txBody>
      </p:sp>
      <p:pic>
        <p:nvPicPr>
          <p:cNvPr id="52" name="object 5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30715" y="962799"/>
            <a:ext cx="1831968" cy="752791"/>
          </a:xfrm>
          <a:prstGeom prst="rect">
            <a:avLst/>
          </a:prstGeom>
        </p:spPr>
      </p:pic>
      <p:pic>
        <p:nvPicPr>
          <p:cNvPr id="53" name="object 5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46525" y="2068706"/>
            <a:ext cx="947232" cy="766453"/>
          </a:xfrm>
          <a:prstGeom prst="rect">
            <a:avLst/>
          </a:prstGeom>
        </p:spPr>
      </p:pic>
      <p:sp>
        <p:nvSpPr>
          <p:cNvPr id="54" name="object 54" descr=""/>
          <p:cNvSpPr txBox="1"/>
          <p:nvPr/>
        </p:nvSpPr>
        <p:spPr>
          <a:xfrm>
            <a:off x="5424119" y="2348598"/>
            <a:ext cx="53721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0">
                <a:solidFill>
                  <a:srgbClr val="414042"/>
                </a:solidFill>
                <a:latin typeface="Arial Black"/>
                <a:cs typeface="Arial Black"/>
              </a:rPr>
              <a:t>OPPURE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369350" y="4935805"/>
            <a:ext cx="16986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41</a:t>
            </a:r>
            <a:r>
              <a:rPr dirty="0" sz="700" spc="3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Guida alle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funzionalità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di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6676415" y="4935805"/>
            <a:ext cx="47879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Italiano</a:t>
            </a:r>
            <a:r>
              <a:rPr dirty="0" sz="700" spc="3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42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401521" y="3902021"/>
            <a:ext cx="753110" cy="840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Pulsante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Reset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700">
              <a:latin typeface="Arial"/>
              <a:cs typeface="Arial"/>
            </a:endParaRPr>
          </a:p>
          <a:p>
            <a:pPr algn="r" marL="74295" marR="5080" indent="113664">
              <a:lnSpc>
                <a:spcPts val="80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Linguetta</a:t>
            </a:r>
            <a:r>
              <a:rPr dirty="0" sz="7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rilascio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rotolo</a:t>
            </a:r>
            <a:r>
              <a:rPr dirty="0" sz="7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di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Sportello</a:t>
            </a:r>
            <a:r>
              <a:rPr dirty="0" sz="7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ricevute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492763" y="3183988"/>
            <a:ext cx="5372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Altoparlante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382054" y="3431489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posteriore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di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2" name="object 62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5"/>
              <a:t>Informazioni</a:t>
            </a:r>
            <a:r>
              <a:rPr dirty="0" spc="-80"/>
              <a:t> </a:t>
            </a:r>
            <a:r>
              <a:rPr dirty="0" spc="-100"/>
              <a:t>su</a:t>
            </a:r>
            <a:r>
              <a:rPr dirty="0" spc="-75"/>
              <a:t> </a:t>
            </a:r>
            <a:r>
              <a:rPr dirty="0" spc="-95"/>
              <a:t>Clover</a:t>
            </a:r>
            <a:r>
              <a:rPr dirty="0" spc="-75"/>
              <a:t> </a:t>
            </a:r>
            <a:r>
              <a:rPr dirty="0" spc="-20"/>
              <a:t>Mini</a:t>
            </a:r>
          </a:p>
        </p:txBody>
      </p:sp>
      <p:grpSp>
        <p:nvGrpSpPr>
          <p:cNvPr id="64" name="object 64" descr=""/>
          <p:cNvGrpSpPr/>
          <p:nvPr/>
        </p:nvGrpSpPr>
        <p:grpSpPr>
          <a:xfrm>
            <a:off x="1343328" y="1586176"/>
            <a:ext cx="1788795" cy="1358900"/>
            <a:chOff x="1343328" y="1586176"/>
            <a:chExt cx="1788795" cy="1358900"/>
          </a:xfrm>
        </p:grpSpPr>
        <p:sp>
          <p:nvSpPr>
            <p:cNvPr id="65" name="object 65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2522258" y="2533475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637839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2179339" y="987614"/>
            <a:ext cx="67310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58750" marR="5080" indent="-14668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Pagamento</a:t>
            </a:r>
            <a:r>
              <a:rPr dirty="0" sz="7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inserimento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425091" y="2062704"/>
            <a:ext cx="729615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12700" marR="5080" indent="24130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Lettore</a:t>
            </a:r>
            <a:r>
              <a:rPr dirty="0" sz="7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pagamenti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senza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contatto</a:t>
            </a:r>
            <a:endParaRPr sz="700">
              <a:latin typeface="Arial"/>
              <a:cs typeface="Arial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2562198" y="2929680"/>
            <a:ext cx="4457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Jack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audio</a:t>
            </a:r>
            <a:endParaRPr sz="70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470867" y="1251593"/>
            <a:ext cx="683895" cy="700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15875" indent="219710">
              <a:lnSpc>
                <a:spcPct val="1587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Microfono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Pagamento</a:t>
            </a:r>
            <a:r>
              <a:rPr dirty="0" sz="7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con</a:t>
            </a:r>
            <a:endParaRPr sz="700">
              <a:latin typeface="Arial"/>
              <a:cs typeface="Arial"/>
            </a:endParaRPr>
          </a:p>
          <a:p>
            <a:pPr algn="r" marR="15875">
              <a:lnSpc>
                <a:spcPts val="80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strisciata</a:t>
            </a:r>
            <a:endParaRPr sz="700">
              <a:latin typeface="Arial"/>
              <a:cs typeface="Arial"/>
            </a:endParaRPr>
          </a:p>
          <a:p>
            <a:pPr algn="r" marL="287020" marR="5080" indent="-111125">
              <a:lnSpc>
                <a:spcPts val="800"/>
              </a:lnSpc>
              <a:spcBef>
                <a:spcPts val="265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Fotocamera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anteriore</a:t>
            </a:r>
            <a:endParaRPr sz="70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719056" y="2988434"/>
            <a:ext cx="93027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30175">
              <a:lnSpc>
                <a:spcPts val="800"/>
              </a:lnSpc>
              <a:spcBef>
                <a:spcPts val="16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Alloggiamento</a:t>
            </a:r>
            <a:r>
              <a:rPr dirty="0" sz="7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(solo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modelli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382054" y="1035037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21285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frontale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di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4276344" y="1035037"/>
            <a:ext cx="116332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06680">
              <a:lnSpc>
                <a:spcPct val="100000"/>
              </a:lnSpc>
              <a:spcBef>
                <a:spcPts val="35"/>
              </a:spcBef>
            </a:pP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Metodi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di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pagamento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96" name="object 96" descr=""/>
          <p:cNvGrpSpPr/>
          <p:nvPr/>
        </p:nvGrpSpPr>
        <p:grpSpPr>
          <a:xfrm>
            <a:off x="1174978" y="1232103"/>
            <a:ext cx="1677670" cy="1957705"/>
            <a:chOff x="1174978" y="1232103"/>
            <a:chExt cx="1677670" cy="1957705"/>
          </a:xfrm>
        </p:grpSpPr>
        <p:sp>
          <p:nvSpPr>
            <p:cNvPr id="97" name="object 97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8" name="object 118" descr=""/>
          <p:cNvSpPr txBox="1"/>
          <p:nvPr/>
        </p:nvSpPr>
        <p:spPr>
          <a:xfrm>
            <a:off x="4272466" y="1311283"/>
            <a:ext cx="8121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Carta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con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0">
                <a:solidFill>
                  <a:srgbClr val="231F20"/>
                </a:solidFill>
                <a:latin typeface="Arial Black"/>
                <a:cs typeface="Arial Black"/>
              </a:rPr>
              <a:t>tocco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5426100" y="1311283"/>
            <a:ext cx="1416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Carta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con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banda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magnetica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20" name="object 120" descr=""/>
          <p:cNvGrpSpPr/>
          <p:nvPr/>
        </p:nvGrpSpPr>
        <p:grpSpPr>
          <a:xfrm>
            <a:off x="5438801" y="1487109"/>
            <a:ext cx="479425" cy="310515"/>
            <a:chOff x="5438801" y="1487109"/>
            <a:chExt cx="479425" cy="310515"/>
          </a:xfrm>
        </p:grpSpPr>
        <p:sp>
          <p:nvSpPr>
            <p:cNvPr id="121" name="object 121" descr=""/>
            <p:cNvSpPr/>
            <p:nvPr/>
          </p:nvSpPr>
          <p:spPr>
            <a:xfrm>
              <a:off x="5440094" y="148840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438801" y="148710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535296" y="1517398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4" name="object 124" descr=""/>
          <p:cNvSpPr txBox="1"/>
          <p:nvPr/>
        </p:nvSpPr>
        <p:spPr>
          <a:xfrm>
            <a:off x="5472189" y="1677126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5" name="object 12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487769"/>
            <a:ext cx="149745" cy="165268"/>
          </a:xfrm>
          <a:prstGeom prst="rect">
            <a:avLst/>
          </a:prstGeom>
        </p:spPr>
      </p:pic>
      <p:grpSp>
        <p:nvGrpSpPr>
          <p:cNvPr id="126" name="object 126" descr=""/>
          <p:cNvGrpSpPr/>
          <p:nvPr/>
        </p:nvGrpSpPr>
        <p:grpSpPr>
          <a:xfrm>
            <a:off x="4277302" y="1487109"/>
            <a:ext cx="479425" cy="310515"/>
            <a:chOff x="4277302" y="1487109"/>
            <a:chExt cx="479425" cy="310515"/>
          </a:xfrm>
        </p:grpSpPr>
        <p:sp>
          <p:nvSpPr>
            <p:cNvPr id="127" name="object 127" descr=""/>
            <p:cNvSpPr/>
            <p:nvPr/>
          </p:nvSpPr>
          <p:spPr>
            <a:xfrm>
              <a:off x="4278595" y="148840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277302" y="148710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4390007" y="1515977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0" name="object 130" descr=""/>
          <p:cNvGrpSpPr/>
          <p:nvPr/>
        </p:nvGrpSpPr>
        <p:grpSpPr>
          <a:xfrm>
            <a:off x="4322090" y="1574144"/>
            <a:ext cx="99060" cy="65405"/>
            <a:chOff x="4322090" y="1574144"/>
            <a:chExt cx="99060" cy="65405"/>
          </a:xfrm>
        </p:grpSpPr>
        <p:sp>
          <p:nvSpPr>
            <p:cNvPr id="131" name="object 131" descr=""/>
            <p:cNvSpPr/>
            <p:nvPr/>
          </p:nvSpPr>
          <p:spPr>
            <a:xfrm>
              <a:off x="4323388" y="1575441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4322089" y="1574152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3" name="object 133" descr=""/>
          <p:cNvSpPr txBox="1"/>
          <p:nvPr/>
        </p:nvSpPr>
        <p:spPr>
          <a:xfrm>
            <a:off x="4310688" y="1677125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4" name="object 134" descr=""/>
          <p:cNvGrpSpPr/>
          <p:nvPr/>
        </p:nvGrpSpPr>
        <p:grpSpPr>
          <a:xfrm>
            <a:off x="4606725" y="1487769"/>
            <a:ext cx="149860" cy="165735"/>
            <a:chOff x="4606725" y="1487769"/>
            <a:chExt cx="149860" cy="165735"/>
          </a:xfrm>
        </p:grpSpPr>
        <p:sp>
          <p:nvSpPr>
            <p:cNvPr id="135" name="object 135" descr=""/>
            <p:cNvSpPr/>
            <p:nvPr/>
          </p:nvSpPr>
          <p:spPr>
            <a:xfrm>
              <a:off x="4628184" y="1577410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24898" y="1583391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678300" y="1637508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753257" y="1637510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8017" y="1491437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4606722" y="1487779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1" name="object 141" descr=""/>
          <p:cNvSpPr txBox="1"/>
          <p:nvPr/>
        </p:nvSpPr>
        <p:spPr>
          <a:xfrm>
            <a:off x="6587716" y="2941709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2" name="object 14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231385"/>
            <a:ext cx="2861425" cy="1435783"/>
          </a:xfrm>
          <a:prstGeom prst="rect">
            <a:avLst/>
          </a:prstGeom>
        </p:spPr>
      </p:pic>
      <p:sp>
        <p:nvSpPr>
          <p:cNvPr id="143" name="object 143" descr=""/>
          <p:cNvSpPr txBox="1"/>
          <p:nvPr/>
        </p:nvSpPr>
        <p:spPr>
          <a:xfrm>
            <a:off x="6575016" y="2769532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>
            <a:off x="6747898" y="2549536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140000">
            <a:off x="6168662" y="3433145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 rot="10800000">
            <a:off x="4345483" y="2295909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7" name="object 147" descr=""/>
          <p:cNvSpPr txBox="1"/>
          <p:nvPr/>
        </p:nvSpPr>
        <p:spPr>
          <a:xfrm rot="10800000">
            <a:off x="5555022" y="2295909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8" name="object 148" descr=""/>
          <p:cNvGrpSpPr/>
          <p:nvPr/>
        </p:nvGrpSpPr>
        <p:grpSpPr>
          <a:xfrm>
            <a:off x="4270821" y="1921633"/>
            <a:ext cx="2871470" cy="6350"/>
            <a:chOff x="4270821" y="1921633"/>
            <a:chExt cx="2871470" cy="6350"/>
          </a:xfrm>
        </p:grpSpPr>
        <p:sp>
          <p:nvSpPr>
            <p:cNvPr id="149" name="object 149" descr=""/>
            <p:cNvSpPr/>
            <p:nvPr/>
          </p:nvSpPr>
          <p:spPr>
            <a:xfrm>
              <a:off x="4293095" y="1924808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4270819" y="1921636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1" name="object 151" descr=""/>
          <p:cNvSpPr txBox="1"/>
          <p:nvPr/>
        </p:nvSpPr>
        <p:spPr>
          <a:xfrm>
            <a:off x="6122535" y="2020250"/>
            <a:ext cx="89090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71780" marR="5080" indent="-25971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Inserire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chip)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797173" y="3470027"/>
            <a:ext cx="89725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6510" marR="5080" indent="-444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Toccare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(solo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carte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senza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contatto)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3" name="object 153" descr=""/>
          <p:cNvSpPr txBox="1"/>
          <p:nvPr/>
        </p:nvSpPr>
        <p:spPr>
          <a:xfrm>
            <a:off x="4400301" y="2009102"/>
            <a:ext cx="7023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magnetica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4" name="object 154" descr=""/>
          <p:cNvGrpSpPr/>
          <p:nvPr/>
        </p:nvGrpSpPr>
        <p:grpSpPr>
          <a:xfrm>
            <a:off x="4379036" y="2141410"/>
            <a:ext cx="2642870" cy="1424305"/>
            <a:chOff x="4379036" y="2141410"/>
            <a:chExt cx="2642870" cy="1424305"/>
          </a:xfrm>
        </p:grpSpPr>
        <p:pic>
          <p:nvPicPr>
            <p:cNvPr id="155" name="object 15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141410"/>
              <a:ext cx="68579" cy="230124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272550"/>
              <a:ext cx="68579" cy="230124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5712790" y="3496983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5727700" y="3530944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6413878" y="351189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0" name="object 160" descr=""/>
          <p:cNvSpPr txBox="1"/>
          <p:nvPr/>
        </p:nvSpPr>
        <p:spPr>
          <a:xfrm>
            <a:off x="369350" y="4935805"/>
            <a:ext cx="16986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43</a:t>
            </a:r>
            <a:r>
              <a:rPr dirty="0" sz="700" spc="3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Guida alle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funzionalità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di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61" name="object 161" descr=""/>
          <p:cNvSpPr txBox="1"/>
          <p:nvPr/>
        </p:nvSpPr>
        <p:spPr>
          <a:xfrm>
            <a:off x="6676415" y="4935805"/>
            <a:ext cx="47879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Italiano</a:t>
            </a:r>
            <a:r>
              <a:rPr dirty="0" sz="700" spc="3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44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24428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77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Video</a:t>
            </a:r>
            <a:r>
              <a:rPr dirty="0" sz="8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per</a:t>
            </a:r>
            <a:r>
              <a:rPr dirty="0" sz="8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la</a:t>
            </a:r>
            <a:r>
              <a:rPr dirty="0" sz="8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configurazione:</a:t>
            </a:r>
            <a:r>
              <a:rPr dirty="0" sz="8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sng" sz="800" spc="2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Europa:</a:t>
            </a:r>
            <a:r>
              <a:rPr dirty="0" u="none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Configurazione</a:t>
            </a:r>
            <a:r>
              <a:rPr dirty="0" spc="-85"/>
              <a:t> </a:t>
            </a:r>
            <a:r>
              <a:rPr dirty="0" spc="-60"/>
              <a:t>di</a:t>
            </a:r>
            <a:r>
              <a:rPr dirty="0" spc="-80"/>
              <a:t> </a:t>
            </a:r>
            <a:r>
              <a:rPr dirty="0" spc="-95"/>
              <a:t>Clover</a:t>
            </a:r>
            <a:r>
              <a:rPr dirty="0" spc="-80"/>
              <a:t> </a:t>
            </a:r>
            <a:r>
              <a:rPr dirty="0" spc="-20"/>
              <a:t>Mini</a:t>
            </a: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841" y="1886239"/>
            <a:ext cx="190093" cy="190093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252138" y="190965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841" y="2180616"/>
            <a:ext cx="190093" cy="19009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52138" y="220403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841" y="2466072"/>
            <a:ext cx="190093" cy="19009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52138" y="248949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841" y="2735559"/>
            <a:ext cx="190093" cy="190093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0850" y="2309206"/>
            <a:ext cx="68148" cy="123012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69350" y="4464405"/>
            <a:ext cx="187325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Per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istruzioni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sul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collegamento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di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ad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un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altro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dispositivo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Clover: </a:t>
            </a:r>
            <a:r>
              <a:rPr dirty="0" sz="700" spc="-80">
                <a:solidFill>
                  <a:srgbClr val="231F20"/>
                </a:solidFill>
                <a:latin typeface="Arial Black"/>
                <a:cs typeface="Arial Black"/>
              </a:rPr>
              <a:t>USA: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Europa: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1282" y="3012135"/>
            <a:ext cx="2606152" cy="160537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1879419" y="405226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450536" y="3325722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826981" y="446304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19" name="object 19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5891772" y="3594147"/>
            <a:ext cx="1051560" cy="725170"/>
            <a:chOff x="5891772" y="3594147"/>
            <a:chExt cx="1051560" cy="725170"/>
          </a:xfrm>
        </p:grpSpPr>
        <p:pic>
          <p:nvPicPr>
            <p:cNvPr id="57" name="object 5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1772" y="3594147"/>
              <a:ext cx="1005532" cy="724968"/>
            </a:xfrm>
            <a:prstGeom prst="rect">
              <a:avLst/>
            </a:prstGeom>
          </p:spPr>
        </p:pic>
        <p:pic>
          <p:nvPicPr>
            <p:cNvPr id="58" name="object 5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20305" y="3637280"/>
              <a:ext cx="122745" cy="135420"/>
            </a:xfrm>
            <a:prstGeom prst="rect">
              <a:avLst/>
            </a:prstGeom>
          </p:spPr>
        </p:pic>
      </p:grpSp>
      <p:sp>
        <p:nvSpPr>
          <p:cNvPr id="59" name="object 59" descr=""/>
          <p:cNvSpPr txBox="1"/>
          <p:nvPr/>
        </p:nvSpPr>
        <p:spPr>
          <a:xfrm>
            <a:off x="4237630" y="1876442"/>
            <a:ext cx="969644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  <a:tabLst>
                <a:tab pos="772160" algn="l"/>
              </a:tabLst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Alimentazione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tipo</a:t>
            </a:r>
            <a:r>
              <a:rPr dirty="0" sz="7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4263650" y="2420056"/>
            <a:ext cx="2653030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Cambio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della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direzione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cavo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dell’Hub: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spcBef>
                <a:spcPts val="84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Girare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accedere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alla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parte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inferiore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Allentare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vite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cacciavite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dotazione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Posizionare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cavo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sulla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direzione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desiderata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Stringere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vite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senza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serrare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eccessivamente</a:t>
            </a:r>
            <a:endParaRPr baseline="6944" sz="12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421540" y="1876442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980268" y="1876442"/>
            <a:ext cx="4616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tipo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6608504" y="1876442"/>
            <a:ext cx="6311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Cassetto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cassa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166768" y="955027"/>
            <a:ext cx="64706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99060">
              <a:lnSpc>
                <a:spcPct val="100000"/>
              </a:lnSpc>
              <a:spcBef>
                <a:spcPts val="35"/>
              </a:spcBef>
            </a:pP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Porte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Hub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5" name="object 65" descr=""/>
          <p:cNvGrpSpPr/>
          <p:nvPr/>
        </p:nvGrpSpPr>
        <p:grpSpPr>
          <a:xfrm>
            <a:off x="4273175" y="2313083"/>
            <a:ext cx="2872105" cy="6350"/>
            <a:chOff x="4273175" y="2313083"/>
            <a:chExt cx="2872105" cy="6350"/>
          </a:xfrm>
        </p:grpSpPr>
        <p:sp>
          <p:nvSpPr>
            <p:cNvPr id="66" name="object 66" descr=""/>
            <p:cNvSpPr/>
            <p:nvPr/>
          </p:nvSpPr>
          <p:spPr>
            <a:xfrm>
              <a:off x="4295453" y="2316258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4273169" y="231308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65405">
              <a:lnSpc>
                <a:spcPts val="800"/>
              </a:lnSpc>
              <a:spcBef>
                <a:spcPts val="414"/>
              </a:spcBef>
            </a:pP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Per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un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collegamento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affidabile,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stringere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sempre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la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vite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verde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sul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connettore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Hub.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0" name="object 70" descr=""/>
          <p:cNvGrpSpPr/>
          <p:nvPr/>
        </p:nvGrpSpPr>
        <p:grpSpPr>
          <a:xfrm>
            <a:off x="4317212" y="3431485"/>
            <a:ext cx="1229360" cy="878205"/>
            <a:chOff x="4317212" y="3431485"/>
            <a:chExt cx="1229360" cy="878205"/>
          </a:xfrm>
        </p:grpSpPr>
        <p:pic>
          <p:nvPicPr>
            <p:cNvPr id="71" name="object 7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9288" y="3584509"/>
              <a:ext cx="1019710" cy="724968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17212" y="3653599"/>
              <a:ext cx="122745" cy="135432"/>
            </a:xfrm>
            <a:prstGeom prst="rect">
              <a:avLst/>
            </a:prstGeom>
          </p:spPr>
        </p:pic>
        <p:pic>
          <p:nvPicPr>
            <p:cNvPr id="73" name="object 7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72220" y="3733166"/>
              <a:ext cx="192293" cy="155352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5104818" y="3431485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5113351" y="3442408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4791999" y="3864899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789500" y="3771468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58"/>
                  </a:moveTo>
                  <a:lnTo>
                    <a:pt x="129527" y="42100"/>
                  </a:lnTo>
                  <a:lnTo>
                    <a:pt x="122618" y="30518"/>
                  </a:lnTo>
                  <a:lnTo>
                    <a:pt x="115481" y="21945"/>
                  </a:lnTo>
                  <a:lnTo>
                    <a:pt x="115481" y="43992"/>
                  </a:lnTo>
                  <a:lnTo>
                    <a:pt x="111950" y="40005"/>
                  </a:lnTo>
                  <a:lnTo>
                    <a:pt x="113347" y="38265"/>
                  </a:lnTo>
                  <a:lnTo>
                    <a:pt x="111963" y="40005"/>
                  </a:lnTo>
                  <a:lnTo>
                    <a:pt x="115481" y="43992"/>
                  </a:lnTo>
                  <a:lnTo>
                    <a:pt x="115481" y="21945"/>
                  </a:lnTo>
                  <a:lnTo>
                    <a:pt x="113931" y="20078"/>
                  </a:lnTo>
                  <a:lnTo>
                    <a:pt x="104152" y="10541"/>
                  </a:lnTo>
                  <a:lnTo>
                    <a:pt x="93980" y="1600"/>
                  </a:lnTo>
                  <a:lnTo>
                    <a:pt x="89484" y="0"/>
                  </a:lnTo>
                  <a:lnTo>
                    <a:pt x="85674" y="1765"/>
                  </a:lnTo>
                  <a:lnTo>
                    <a:pt x="83896" y="5562"/>
                  </a:lnTo>
                  <a:lnTo>
                    <a:pt x="85559" y="10020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09"/>
                  </a:lnTo>
                  <a:lnTo>
                    <a:pt x="36880" y="25501"/>
                  </a:lnTo>
                  <a:lnTo>
                    <a:pt x="11722" y="42189"/>
                  </a:lnTo>
                  <a:lnTo>
                    <a:pt x="3060" y="57556"/>
                  </a:lnTo>
                  <a:lnTo>
                    <a:pt x="0" y="74714"/>
                  </a:lnTo>
                  <a:lnTo>
                    <a:pt x="101" y="76085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19"/>
                  </a:lnTo>
                  <a:lnTo>
                    <a:pt x="82727" y="144538"/>
                  </a:lnTo>
                  <a:lnTo>
                    <a:pt x="75196" y="143014"/>
                  </a:lnTo>
                  <a:lnTo>
                    <a:pt x="58839" y="137972"/>
                  </a:lnTo>
                  <a:lnTo>
                    <a:pt x="19748" y="105664"/>
                  </a:lnTo>
                  <a:lnTo>
                    <a:pt x="11772" y="75857"/>
                  </a:lnTo>
                  <a:lnTo>
                    <a:pt x="14833" y="60579"/>
                  </a:lnTo>
                  <a:lnTo>
                    <a:pt x="22999" y="47409"/>
                  </a:lnTo>
                  <a:lnTo>
                    <a:pt x="44742" y="35191"/>
                  </a:lnTo>
                  <a:lnTo>
                    <a:pt x="71475" y="33972"/>
                  </a:lnTo>
                  <a:lnTo>
                    <a:pt x="98577" y="40182"/>
                  </a:lnTo>
                  <a:lnTo>
                    <a:pt x="108331" y="44513"/>
                  </a:lnTo>
                  <a:lnTo>
                    <a:pt x="105918" y="47510"/>
                  </a:lnTo>
                  <a:lnTo>
                    <a:pt x="96240" y="56984"/>
                  </a:lnTo>
                  <a:lnTo>
                    <a:pt x="85534" y="65278"/>
                  </a:lnTo>
                  <a:lnTo>
                    <a:pt x="73774" y="72428"/>
                  </a:lnTo>
                  <a:lnTo>
                    <a:pt x="70904" y="76085"/>
                  </a:lnTo>
                  <a:lnTo>
                    <a:pt x="71704" y="80302"/>
                  </a:lnTo>
                  <a:lnTo>
                    <a:pt x="75044" y="83159"/>
                  </a:lnTo>
                  <a:lnTo>
                    <a:pt x="79794" y="82715"/>
                  </a:lnTo>
                  <a:lnTo>
                    <a:pt x="92824" y="74714"/>
                  </a:lnTo>
                  <a:lnTo>
                    <a:pt x="104635" y="65392"/>
                  </a:lnTo>
                  <a:lnTo>
                    <a:pt x="115290" y="54749"/>
                  </a:lnTo>
                  <a:lnTo>
                    <a:pt x="119507" y="49453"/>
                  </a:lnTo>
                  <a:lnTo>
                    <a:pt x="121412" y="50292"/>
                  </a:lnTo>
                  <a:lnTo>
                    <a:pt x="126911" y="53403"/>
                  </a:lnTo>
                  <a:lnTo>
                    <a:pt x="132016" y="47358"/>
                  </a:lnTo>
                  <a:close/>
                </a:path>
                <a:path w="333375" h="419735">
                  <a:moveTo>
                    <a:pt x="333273" y="324205"/>
                  </a:moveTo>
                  <a:lnTo>
                    <a:pt x="325805" y="287223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58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23"/>
                  </a:lnTo>
                  <a:lnTo>
                    <a:pt x="143179" y="324205"/>
                  </a:lnTo>
                  <a:lnTo>
                    <a:pt x="150647" y="361200"/>
                  </a:lnTo>
                  <a:lnTo>
                    <a:pt x="171018" y="391414"/>
                  </a:lnTo>
                  <a:lnTo>
                    <a:pt x="201231" y="411784"/>
                  </a:lnTo>
                  <a:lnTo>
                    <a:pt x="238226" y="419252"/>
                  </a:lnTo>
                  <a:lnTo>
                    <a:pt x="275221" y="411784"/>
                  </a:lnTo>
                  <a:lnTo>
                    <a:pt x="305435" y="391414"/>
                  </a:lnTo>
                  <a:lnTo>
                    <a:pt x="325805" y="361200"/>
                  </a:lnTo>
                  <a:lnTo>
                    <a:pt x="333273" y="324205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 descr=""/>
          <p:cNvSpPr txBox="1"/>
          <p:nvPr/>
        </p:nvSpPr>
        <p:spPr>
          <a:xfrm>
            <a:off x="4988980" y="4024047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79" name="object 79" descr=""/>
          <p:cNvSpPr/>
          <p:nvPr/>
        </p:nvSpPr>
        <p:spPr>
          <a:xfrm>
            <a:off x="4549648" y="3695890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55"/>
                </a:lnTo>
                <a:lnTo>
                  <a:pt x="58051" y="182626"/>
                </a:lnTo>
                <a:lnTo>
                  <a:pt x="95046" y="190093"/>
                </a:lnTo>
                <a:lnTo>
                  <a:pt x="132041" y="182626"/>
                </a:lnTo>
                <a:lnTo>
                  <a:pt x="162255" y="162255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 txBox="1"/>
          <p:nvPr/>
        </p:nvSpPr>
        <p:spPr>
          <a:xfrm>
            <a:off x="4605949" y="371930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1" name="object 81" descr=""/>
          <p:cNvSpPr/>
          <p:nvPr/>
        </p:nvSpPr>
        <p:spPr>
          <a:xfrm>
            <a:off x="4712944" y="3789896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07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591"/>
                </a:lnTo>
                <a:lnTo>
                  <a:pt x="1073200" y="132892"/>
                </a:lnTo>
                <a:lnTo>
                  <a:pt x="1063993" y="138290"/>
                </a:lnTo>
                <a:lnTo>
                  <a:pt x="1072299" y="129984"/>
                </a:lnTo>
                <a:lnTo>
                  <a:pt x="1073200" y="132892"/>
                </a:lnTo>
                <a:lnTo>
                  <a:pt x="1073200" y="87591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00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61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292"/>
                </a:lnTo>
                <a:lnTo>
                  <a:pt x="993228" y="100101"/>
                </a:lnTo>
                <a:lnTo>
                  <a:pt x="942975" y="99098"/>
                </a:lnTo>
                <a:lnTo>
                  <a:pt x="892581" y="100228"/>
                </a:lnTo>
                <a:lnTo>
                  <a:pt x="791781" y="104775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45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51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00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83"/>
                </a:lnTo>
                <a:lnTo>
                  <a:pt x="1010970" y="178346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21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2" name="object 82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99718" y="1201689"/>
            <a:ext cx="190093" cy="190093"/>
          </a:xfrm>
          <a:prstGeom prst="rect">
            <a:avLst/>
          </a:prstGeom>
        </p:spPr>
      </p:pic>
      <p:sp>
        <p:nvSpPr>
          <p:cNvPr id="83" name="object 83" descr=""/>
          <p:cNvSpPr txBox="1"/>
          <p:nvPr/>
        </p:nvSpPr>
        <p:spPr>
          <a:xfrm>
            <a:off x="217916" y="1212409"/>
            <a:ext cx="3108960" cy="16814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226060" marR="78105" indent="-175895">
              <a:lnSpc>
                <a:spcPct val="102000"/>
              </a:lnSpc>
              <a:spcBef>
                <a:spcPts val="80"/>
              </a:spcBef>
            </a:pP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dirty="0" sz="700" spc="325">
                <a:solidFill>
                  <a:srgbClr val="FFFFFF"/>
                </a:solidFill>
                <a:latin typeface="Arial Black"/>
                <a:cs typeface="Arial Black"/>
              </a:rPr>
              <a:t>  </a:t>
            </a:r>
            <a:r>
              <a:rPr dirty="0" baseline="6944" sz="1200" spc="-104">
                <a:solidFill>
                  <a:srgbClr val="231F20"/>
                </a:solidFill>
                <a:latin typeface="Arial Black"/>
                <a:cs typeface="Arial Black"/>
              </a:rPr>
              <a:t>Solo</a:t>
            </a:r>
            <a:r>
              <a:rPr dirty="0" baseline="6944" sz="1200" spc="-37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baseline="6944" sz="1200" spc="-60">
                <a:solidFill>
                  <a:srgbClr val="231F20"/>
                </a:solidFill>
                <a:latin typeface="Arial Black"/>
                <a:cs typeface="Arial Black"/>
              </a:rPr>
              <a:t>per</a:t>
            </a:r>
            <a:r>
              <a:rPr dirty="0" baseline="6944" sz="1200" spc="-44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baseline="6944" sz="1200" spc="-30">
                <a:solidFill>
                  <a:srgbClr val="231F20"/>
                </a:solidFill>
                <a:latin typeface="Arial Black"/>
                <a:cs typeface="Arial Black"/>
              </a:rPr>
              <a:t>i</a:t>
            </a:r>
            <a:r>
              <a:rPr dirty="0" baseline="6944" sz="1200" spc="-52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baseline="6944" sz="1200" spc="-67">
                <a:solidFill>
                  <a:srgbClr val="231F20"/>
                </a:solidFill>
                <a:latin typeface="Arial Black"/>
                <a:cs typeface="Arial Black"/>
              </a:rPr>
              <a:t>modelli</a:t>
            </a:r>
            <a:r>
              <a:rPr dirty="0" baseline="6944" sz="1200" spc="-44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baseline="6944" sz="1200" spc="-112">
                <a:solidFill>
                  <a:srgbClr val="231F20"/>
                </a:solidFill>
                <a:latin typeface="Arial Black"/>
                <a:cs typeface="Arial Black"/>
              </a:rPr>
              <a:t>3G:</a:t>
            </a:r>
            <a:r>
              <a:rPr dirty="0" baseline="6944" sz="1200" spc="-44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baseline="6944" sz="12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sostituire</a:t>
            </a:r>
            <a:r>
              <a:rPr dirty="0" baseline="6944" sz="12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6944" sz="12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scheda</a:t>
            </a:r>
            <a:r>
              <a:rPr dirty="0" baseline="6944" sz="12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30">
                <a:solidFill>
                  <a:srgbClr val="231F20"/>
                </a:solidFill>
                <a:latin typeface="Arial"/>
                <a:cs typeface="Arial"/>
              </a:rPr>
              <a:t>SIM,</a:t>
            </a:r>
            <a:r>
              <a:rPr dirty="0" baseline="6944" sz="12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allentare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vite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verde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aprire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l’alloggiamento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della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scheda.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Posizionare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scheda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sull’adattatore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corrispondente.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Fare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scorrere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l’adattatore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nell’alloggiamento,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chiuderlo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stringere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vite.</a:t>
            </a:r>
            <a:endParaRPr sz="800">
              <a:latin typeface="Arial"/>
              <a:cs typeface="Arial"/>
            </a:endParaRPr>
          </a:p>
          <a:p>
            <a:pPr marL="226060" marR="168910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Collegare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tutti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gli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accessori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nell’Hub.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cavi Ethernet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forniti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sono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opzionali.</a:t>
            </a:r>
            <a:endParaRPr sz="800">
              <a:latin typeface="Arial"/>
              <a:cs typeface="Arial"/>
            </a:endParaRPr>
          </a:p>
          <a:p>
            <a:pPr marL="226060" marR="132080">
              <a:lnSpc>
                <a:spcPct val="104200"/>
              </a:lnSpc>
              <a:spcBef>
                <a:spcPts val="290"/>
              </a:spcBef>
              <a:tabLst>
                <a:tab pos="1235710" algn="l"/>
              </a:tabLst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Inserire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cavo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dell’adattatore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alimentazione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nella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porta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carica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dell’Hub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226060" marR="43180">
              <a:lnSpc>
                <a:spcPct val="104200"/>
              </a:lnSpc>
              <a:spcBef>
                <a:spcPts val="285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Inserire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cavo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alimentazione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nella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fonte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alimentazione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(elettrica).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dispositivo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si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accenderà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automaticamente.</a:t>
            </a:r>
            <a:endParaRPr sz="800">
              <a:latin typeface="Arial"/>
              <a:cs typeface="Arial"/>
            </a:endParaRPr>
          </a:p>
          <a:p>
            <a:pPr marL="46355">
              <a:lnSpc>
                <a:spcPct val="100000"/>
              </a:lnSpc>
              <a:spcBef>
                <a:spcPts val="340"/>
              </a:spcBef>
              <a:tabLst>
                <a:tab pos="226060" algn="l"/>
              </a:tabLst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Sollevare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sportello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ricevute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caricare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carta.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84" name="object 8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7105" y="3804555"/>
            <a:ext cx="178714" cy="182118"/>
          </a:xfrm>
          <a:prstGeom prst="rect">
            <a:avLst/>
          </a:prstGeom>
        </p:spPr>
      </p:pic>
      <p:sp>
        <p:nvSpPr>
          <p:cNvPr id="85" name="object 85" descr=""/>
          <p:cNvSpPr txBox="1"/>
          <p:nvPr/>
        </p:nvSpPr>
        <p:spPr>
          <a:xfrm>
            <a:off x="747208" y="383195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369350" y="4935805"/>
            <a:ext cx="16986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45</a:t>
            </a:r>
            <a:r>
              <a:rPr dirty="0" sz="700" spc="3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Guida alle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funzionalità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di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6676415" y="4935805"/>
            <a:ext cx="47879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Italiano</a:t>
            </a:r>
            <a:r>
              <a:rPr dirty="0" sz="700" spc="3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46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005964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95"/>
              <a:t>Immissione</a:t>
            </a:r>
            <a:r>
              <a:rPr dirty="0" spc="-80"/>
              <a:t> </a:t>
            </a:r>
            <a:r>
              <a:rPr dirty="0" spc="-95"/>
              <a:t>PIN</a:t>
            </a:r>
            <a:r>
              <a:rPr dirty="0" spc="-75"/>
              <a:t> </a:t>
            </a:r>
            <a:r>
              <a:rPr dirty="0" spc="-100"/>
              <a:t>sicura</a:t>
            </a:r>
            <a:r>
              <a:rPr dirty="0" spc="-75"/>
              <a:t> </a:t>
            </a:r>
            <a:r>
              <a:rPr dirty="0" spc="-50"/>
              <a:t>e </a:t>
            </a:r>
            <a:r>
              <a:rPr dirty="0" spc="-75"/>
              <a:t>Inserimento</a:t>
            </a:r>
            <a:r>
              <a:rPr dirty="0" spc="-55"/>
              <a:t> </a:t>
            </a:r>
            <a:r>
              <a:rPr dirty="0" spc="-75"/>
              <a:t>guidato</a:t>
            </a:r>
            <a:r>
              <a:rPr dirty="0" spc="-55"/>
              <a:t> </a:t>
            </a:r>
            <a:r>
              <a:rPr dirty="0" spc="-80"/>
              <a:t>PIN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174875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Transazioni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414042"/>
                </a:solidFill>
                <a:latin typeface="Arial Black"/>
                <a:cs typeface="Arial Black"/>
              </a:rPr>
              <a:t>con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 l’aiuto </a:t>
            </a:r>
            <a:r>
              <a:rPr dirty="0" sz="1300" spc="-60">
                <a:solidFill>
                  <a:srgbClr val="414042"/>
                </a:solidFill>
                <a:latin typeface="Arial Black"/>
                <a:cs typeface="Arial Black"/>
              </a:rPr>
              <a:t>alla 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digitazione</a:t>
            </a:r>
            <a:r>
              <a:rPr dirty="0" sz="1300" spc="-4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14042"/>
                </a:solidFill>
                <a:latin typeface="Arial Black"/>
                <a:cs typeface="Arial Black"/>
              </a:rPr>
              <a:t>PIN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32139" y="977620"/>
            <a:ext cx="1728470" cy="103631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125095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Installare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lo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schermo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protezione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su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l’inserimento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sicuro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L’aiuto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digitazione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può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semplificare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l’inserimento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ai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titolari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carta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disabilità,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che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hanno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difficoltà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ad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utilizzare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touchscreen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questa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operazione.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69350" y="2337924"/>
            <a:ext cx="2799080" cy="401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motivi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sicurezza,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contattateci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immediatamente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qualora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vostro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aiuto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alla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digitazione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corrisponda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alle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immagini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basso.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365608"/>
            <a:ext cx="1276642" cy="993647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365610"/>
            <a:ext cx="1277112" cy="99400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513930" y="3111601"/>
            <a:ext cx="899794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07950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anteriore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182495" y="3111601"/>
            <a:ext cx="96774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Parte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posteriore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63650" y="977620"/>
            <a:ext cx="2837180" cy="782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81915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Quando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effettua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pagamento,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toccare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pulsante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5">
                <a:solidFill>
                  <a:srgbClr val="231F20"/>
                </a:solidFill>
                <a:latin typeface="Arial"/>
                <a:cs typeface="Arial"/>
              </a:rPr>
              <a:t>“USE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AID”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(Usa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ausilio)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nella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schermata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inserimento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seguire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istruzioni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video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collocare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l’ausilio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sullo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</a:pP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schermo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consentire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cliente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inserire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proprio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Rimuovere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l’ausilio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dopo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il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cliente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ha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rimosso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propria tessera.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2016017"/>
            <a:ext cx="1340230" cy="111039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2016007"/>
            <a:ext cx="1342758" cy="111040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263650" y="3397910"/>
            <a:ext cx="2887980" cy="9347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Funzionalità</a:t>
            </a:r>
            <a:r>
              <a:rPr dirty="0" sz="1000" spc="-2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60">
                <a:solidFill>
                  <a:srgbClr val="414042"/>
                </a:solidFill>
                <a:latin typeface="Arial Black"/>
                <a:cs typeface="Arial Black"/>
              </a:rPr>
              <a:t>aggiuntive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per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l’accessibilità</a:t>
            </a:r>
            <a:endParaRPr sz="1000">
              <a:latin typeface="Arial Black"/>
              <a:cs typeface="Arial Black"/>
            </a:endParaRPr>
          </a:p>
          <a:p>
            <a:pPr marL="12700" marR="34290">
              <a:lnSpc>
                <a:spcPct val="104200"/>
              </a:lnSpc>
              <a:spcBef>
                <a:spcPts val="9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comprende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altre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funzionalità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native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Android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l’accessibilità,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quali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testo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più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grande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gesti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eseguire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</a:pP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l’ingrandimento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(non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disponibili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durante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l’inserimento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sicuro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PIN).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Queste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funzionalità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sono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disponibili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nel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menu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Accessibilità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delle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Impostazioni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dispositivo.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379696" y="9"/>
            <a:ext cx="3385820" cy="5328285"/>
            <a:chOff x="379696" y="9"/>
            <a:chExt cx="3385820" cy="5328285"/>
          </a:xfrm>
        </p:grpSpPr>
        <p:sp>
          <p:nvSpPr>
            <p:cNvPr id="16" name="object 16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01970" y="2160702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9691" y="2157526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39"/>
                  </a:lnTo>
                  <a:lnTo>
                    <a:pt x="2867952" y="0"/>
                  </a:lnTo>
                  <a:lnTo>
                    <a:pt x="2865704" y="939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69350" y="4935805"/>
            <a:ext cx="16986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47</a:t>
            </a:r>
            <a:r>
              <a:rPr dirty="0" sz="700" spc="3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Guida alle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funzionalità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di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676415" y="4935805"/>
            <a:ext cx="47879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Italiano</a:t>
            </a:r>
            <a:r>
              <a:rPr dirty="0" sz="700" spc="3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48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350" y="4941925"/>
            <a:ext cx="169862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49</a:t>
            </a:r>
            <a:r>
              <a:rPr dirty="0" sz="700" spc="3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Guida alle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funzionalità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di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762006" y="0"/>
            <a:ext cx="3762375" cy="5328285"/>
          </a:xfrm>
          <a:custGeom>
            <a:avLst/>
            <a:gdLst/>
            <a:ahLst/>
            <a:cxnLst/>
            <a:rect l="l" t="t" r="r" b="b"/>
            <a:pathLst>
              <a:path w="3762375" h="5328285">
                <a:moveTo>
                  <a:pt x="3762006" y="0"/>
                </a:moveTo>
                <a:lnTo>
                  <a:pt x="0" y="0"/>
                </a:lnTo>
                <a:lnTo>
                  <a:pt x="0" y="5328005"/>
                </a:lnTo>
                <a:lnTo>
                  <a:pt x="3762006" y="5328005"/>
                </a:lnTo>
                <a:lnTo>
                  <a:pt x="3762006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503782" y="4941925"/>
            <a:ext cx="6515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Nederlands</a:t>
            </a:r>
            <a:r>
              <a:rPr dirty="0" sz="700" spc="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50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12"/>
            <a:ext cx="6174740" cy="3669665"/>
            <a:chOff x="0" y="12"/>
            <a:chExt cx="6174740" cy="3669665"/>
          </a:xfrm>
        </p:grpSpPr>
        <p:sp>
          <p:nvSpPr>
            <p:cNvPr id="6" name="object 6" descr=""/>
            <p:cNvSpPr/>
            <p:nvPr/>
          </p:nvSpPr>
          <p:spPr>
            <a:xfrm>
              <a:off x="0" y="12"/>
              <a:ext cx="3762375" cy="749300"/>
            </a:xfrm>
            <a:custGeom>
              <a:avLst/>
              <a:gdLst/>
              <a:ahLst/>
              <a:cxnLst/>
              <a:rect l="l" t="t" r="r" b="b"/>
              <a:pathLst>
                <a:path w="3762375" h="749300">
                  <a:moveTo>
                    <a:pt x="3762006" y="0"/>
                  </a:moveTo>
                  <a:lnTo>
                    <a:pt x="0" y="0"/>
                  </a:lnTo>
                  <a:lnTo>
                    <a:pt x="0" y="749084"/>
                  </a:lnTo>
                  <a:lnTo>
                    <a:pt x="3762006" y="749084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627661" y="1657947"/>
            <a:ext cx="216344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Arial Black"/>
                <a:cs typeface="Arial Black"/>
              </a:rPr>
              <a:t>Mobile</a:t>
            </a:r>
            <a:r>
              <a:rPr dirty="0" sz="13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Functiegids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9331" y="415831"/>
            <a:ext cx="97663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10"/>
              <a:t>Risorse</a:t>
            </a:r>
            <a:r>
              <a:rPr dirty="0" spc="-90"/>
              <a:t> </a:t>
            </a:r>
            <a:r>
              <a:rPr dirty="0" spc="-35"/>
              <a:t>utili</a:t>
            </a:r>
          </a:p>
        </p:txBody>
      </p:sp>
      <p:grpSp>
        <p:nvGrpSpPr>
          <p:cNvPr id="11" name="object 11" descr=""/>
          <p:cNvGrpSpPr/>
          <p:nvPr/>
        </p:nvGrpSpPr>
        <p:grpSpPr>
          <a:xfrm>
            <a:off x="416326" y="949607"/>
            <a:ext cx="620395" cy="2342515"/>
            <a:chOff x="416326" y="949607"/>
            <a:chExt cx="620395" cy="2342515"/>
          </a:xfrm>
        </p:grpSpPr>
        <p:sp>
          <p:nvSpPr>
            <p:cNvPr id="12" name="object 12" descr=""/>
            <p:cNvSpPr/>
            <p:nvPr/>
          </p:nvSpPr>
          <p:spPr>
            <a:xfrm>
              <a:off x="540042" y="2785922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49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65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49"/>
                  </a:lnTo>
                  <a:lnTo>
                    <a:pt x="336283" y="97891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45"/>
                  </a:lnTo>
                  <a:lnTo>
                    <a:pt x="482003" y="232752"/>
                  </a:lnTo>
                  <a:lnTo>
                    <a:pt x="441388" y="232752"/>
                  </a:lnTo>
                  <a:lnTo>
                    <a:pt x="412483" y="260146"/>
                  </a:lnTo>
                  <a:lnTo>
                    <a:pt x="383565" y="232752"/>
                  </a:lnTo>
                  <a:lnTo>
                    <a:pt x="351510" y="232752"/>
                  </a:lnTo>
                  <a:lnTo>
                    <a:pt x="351510" y="82664"/>
                  </a:lnTo>
                  <a:lnTo>
                    <a:pt x="241503" y="82664"/>
                  </a:lnTo>
                  <a:lnTo>
                    <a:pt x="241503" y="7645"/>
                  </a:lnTo>
                  <a:lnTo>
                    <a:pt x="482003" y="7645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22"/>
                  </a:lnTo>
                  <a:lnTo>
                    <a:pt x="343839" y="90322"/>
                  </a:lnTo>
                  <a:lnTo>
                    <a:pt x="343839" y="240398"/>
                  </a:lnTo>
                  <a:lnTo>
                    <a:pt x="380517" y="240398"/>
                  </a:lnTo>
                  <a:lnTo>
                    <a:pt x="412483" y="270700"/>
                  </a:lnTo>
                  <a:lnTo>
                    <a:pt x="423608" y="260146"/>
                  </a:lnTo>
                  <a:lnTo>
                    <a:pt x="444449" y="240398"/>
                  </a:lnTo>
                  <a:lnTo>
                    <a:pt x="489661" y="240398"/>
                  </a:lnTo>
                  <a:lnTo>
                    <a:pt x="489661" y="7645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51304" y="2895073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47702" y="2891457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037" y="2793568"/>
              <a:ext cx="391008" cy="369519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69" y="1292175"/>
              <a:ext cx="219862" cy="25400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47" y="1285717"/>
              <a:ext cx="223989" cy="265429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1220965" y="864055"/>
            <a:ext cx="2037080" cy="15062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114">
                <a:solidFill>
                  <a:srgbClr val="414042"/>
                </a:solidFill>
                <a:latin typeface="Arial Black"/>
                <a:cs typeface="Arial Black"/>
              </a:rPr>
              <a:t>Accesso</a:t>
            </a: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25">
                <a:solidFill>
                  <a:srgbClr val="414042"/>
                </a:solidFill>
                <a:latin typeface="Arial Black"/>
                <a:cs typeface="Arial Black"/>
              </a:rPr>
              <a:t>Web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Gestione</a:t>
            </a:r>
            <a:r>
              <a:rPr dirty="0" sz="1000" spc="11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delle</a:t>
            </a:r>
            <a:r>
              <a:rPr dirty="0" sz="1000" spc="12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414042"/>
                </a:solidFill>
                <a:latin typeface="Arial"/>
                <a:cs typeface="Arial"/>
              </a:rPr>
              <a:t>app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 spc="-105">
                <a:solidFill>
                  <a:srgbClr val="231F20"/>
                </a:solidFill>
                <a:latin typeface="Arial"/>
                <a:cs typeface="Arial"/>
              </a:rPr>
              <a:t>È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possibile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accedere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alcune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app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tramite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browser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Web.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All’indirizzo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</a:t>
            </a:r>
            <a:r>
              <a:rPr dirty="0" u="none" sz="800" spc="-1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sng" sz="800" spc="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home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sono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disponibili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collegamenti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0">
                <a:solidFill>
                  <a:srgbClr val="231F20"/>
                </a:solidFill>
                <a:latin typeface="Arial"/>
                <a:cs typeface="Arial"/>
              </a:rPr>
              <a:t>alle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pagine</a:t>
            </a:r>
            <a:r>
              <a:rPr dirty="0" u="none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Web</a:t>
            </a:r>
            <a:r>
              <a:rPr dirty="0" u="none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corrispondenti.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Utilizzare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Safari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Firefox.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Europa,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visitare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220965" y="2756354"/>
            <a:ext cx="2026285" cy="795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5">
                <a:solidFill>
                  <a:srgbClr val="414042"/>
                </a:solidFill>
                <a:latin typeface="Arial Black"/>
                <a:cs typeface="Arial Black"/>
              </a:rPr>
              <a:t>Per</a:t>
            </a:r>
            <a:r>
              <a:rPr dirty="0" sz="1000" spc="-3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65">
                <a:solidFill>
                  <a:srgbClr val="414042"/>
                </a:solidFill>
                <a:latin typeface="Arial Black"/>
                <a:cs typeface="Arial Black"/>
              </a:rPr>
              <a:t>ricevere</a:t>
            </a:r>
            <a:r>
              <a:rPr dirty="0" sz="1000" spc="-3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assistenza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Visitare</a:t>
            </a:r>
            <a:r>
              <a:rPr dirty="0" sz="8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l’indirizzo</a:t>
            </a:r>
            <a:r>
              <a:rPr dirty="0" sz="8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utilizzare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l’app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Guida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chiamare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5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 qualsiasi</a:t>
            </a:r>
            <a:r>
              <a:rPr dirty="0" u="none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momento</a:t>
            </a:r>
            <a:r>
              <a:rPr dirty="0" u="none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numeri</a:t>
            </a:r>
            <a:r>
              <a:rPr dirty="0" u="none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indicati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nell’e-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mail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di</a:t>
            </a:r>
            <a:r>
              <a:rPr dirty="0" u="none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benvenuto.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9350" y="884543"/>
            <a:ext cx="2531110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Wij</a:t>
            </a:r>
            <a:r>
              <a:rPr dirty="0" sz="1800" spc="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werken</a:t>
            </a:r>
            <a:r>
              <a:rPr dirty="0" sz="18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continu</a:t>
            </a:r>
            <a:r>
              <a:rPr dirty="0" sz="18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Arial"/>
                <a:cs typeface="Arial"/>
              </a:rPr>
              <a:t>aan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1800" spc="3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verbetering</a:t>
            </a:r>
            <a:r>
              <a:rPr dirty="0" sz="1800" spc="4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van</a:t>
            </a:r>
            <a:r>
              <a:rPr dirty="0" sz="1800" spc="4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onze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software.</a:t>
            </a:r>
            <a:r>
              <a:rPr dirty="0" sz="1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Voor</a:t>
            </a:r>
            <a:r>
              <a:rPr dirty="0" sz="1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de</a:t>
            </a:r>
            <a:r>
              <a:rPr dirty="0" sz="1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meest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recente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versie</a:t>
            </a:r>
            <a:r>
              <a:rPr dirty="0" sz="1800" spc="-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van</a:t>
            </a:r>
            <a:r>
              <a:rPr dirty="0" sz="1800" spc="-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deze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handleiding gaat</a:t>
            </a:r>
            <a:r>
              <a:rPr dirty="0" sz="18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60">
                <a:solidFill>
                  <a:srgbClr val="6D6E71"/>
                </a:solidFill>
                <a:latin typeface="Arial"/>
                <a:cs typeface="Arial"/>
              </a:rPr>
              <a:t>u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naar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9350" y="3531223"/>
            <a:ext cx="20389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gaat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naar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2508" y="415831"/>
            <a:ext cx="137795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5"/>
              <a:t>In</a:t>
            </a:r>
            <a:r>
              <a:rPr dirty="0" spc="-110"/>
              <a:t> </a:t>
            </a:r>
            <a:r>
              <a:rPr dirty="0" spc="-85"/>
              <a:t>de</a:t>
            </a:r>
            <a:r>
              <a:rPr dirty="0" spc="-110"/>
              <a:t> </a:t>
            </a:r>
            <a:r>
              <a:rPr dirty="0" spc="-70"/>
              <a:t>verpakking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432401" y="3809289"/>
            <a:ext cx="5689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Stroomsnoer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74464" y="4524547"/>
            <a:ext cx="66167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4572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Stroomsnoer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Europa)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835140" y="4524547"/>
            <a:ext cx="1968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237969" y="4533731"/>
            <a:ext cx="92392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8796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Simadapters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(alleen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3G-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apparaten)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301023" y="3811040"/>
            <a:ext cx="814069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Kassabonpapier</a:t>
            </a:r>
            <a:r>
              <a:rPr dirty="0" sz="7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x2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72314" y="3557485"/>
            <a:ext cx="868680" cy="57785"/>
            <a:chOff x="6272314" y="3557485"/>
            <a:chExt cx="868680" cy="57785"/>
          </a:xfrm>
        </p:grpSpPr>
        <p:sp>
          <p:nvSpPr>
            <p:cNvPr id="14" name="object 14" descr=""/>
            <p:cNvSpPr/>
            <p:nvPr/>
          </p:nvSpPr>
          <p:spPr>
            <a:xfrm>
              <a:off x="6272314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24485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96964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496971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8990" y="3401568"/>
            <a:ext cx="508501" cy="369221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1359" y="4240276"/>
            <a:ext cx="364034" cy="176183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7575" y="4240276"/>
            <a:ext cx="364032" cy="176183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6320097" y="3811040"/>
            <a:ext cx="7581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Schroevendraaier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5373320" y="3441177"/>
            <a:ext cx="651510" cy="290830"/>
            <a:chOff x="5373320" y="3441177"/>
            <a:chExt cx="651510" cy="290830"/>
          </a:xfrm>
        </p:grpSpPr>
        <p:sp>
          <p:nvSpPr>
            <p:cNvPr id="23" name="object 23" descr=""/>
            <p:cNvSpPr/>
            <p:nvPr/>
          </p:nvSpPr>
          <p:spPr>
            <a:xfrm>
              <a:off x="5486143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577257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574336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641442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638521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7649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37649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70032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476509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767307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58422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855501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22608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919687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57659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657659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751197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757673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5103760" y="4524547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2" name="object 4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03551" y="4246229"/>
            <a:ext cx="383148" cy="165686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43916" y="4211675"/>
            <a:ext cx="168516" cy="233680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86893" y="4211675"/>
            <a:ext cx="168516" cy="233680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4512923" y="2054990"/>
            <a:ext cx="947419" cy="766445"/>
            <a:chOff x="4512923" y="2054990"/>
            <a:chExt cx="947419" cy="766445"/>
          </a:xfrm>
        </p:grpSpPr>
        <p:sp>
          <p:nvSpPr>
            <p:cNvPr id="46" name="object 46" descr=""/>
            <p:cNvSpPr/>
            <p:nvPr/>
          </p:nvSpPr>
          <p:spPr>
            <a:xfrm>
              <a:off x="4514481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512923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534670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908574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609655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531194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627050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3079" y="2234476"/>
              <a:ext cx="277115" cy="20520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4650" y="2328093"/>
              <a:ext cx="151164" cy="219213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534681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624882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55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48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26" y="5867"/>
                  </a:lnTo>
                  <a:lnTo>
                    <a:pt x="243192" y="0"/>
                  </a:lnTo>
                  <a:lnTo>
                    <a:pt x="231584" y="1562"/>
                  </a:lnTo>
                  <a:lnTo>
                    <a:pt x="119964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70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126352" y="368401"/>
                  </a:lnTo>
                  <a:lnTo>
                    <a:pt x="230441" y="445985"/>
                  </a:lnTo>
                  <a:lnTo>
                    <a:pt x="255054" y="464324"/>
                  </a:lnTo>
                  <a:lnTo>
                    <a:pt x="258381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792698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631629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3804" y="2068290"/>
              <a:ext cx="161280" cy="113826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4906835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294284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78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232911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186259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4894480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 descr=""/>
          <p:cNvSpPr txBox="1"/>
          <p:nvPr/>
        </p:nvSpPr>
        <p:spPr>
          <a:xfrm>
            <a:off x="4767236" y="2892688"/>
            <a:ext cx="3949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Pinschild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827213" y="2897006"/>
            <a:ext cx="124841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8925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Pinschild</a:t>
            </a:r>
            <a:r>
              <a:rPr dirty="0" sz="7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Arial"/>
                <a:cs typeface="Arial"/>
              </a:rPr>
              <a:t>+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Hulpstuk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invoer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4912769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6103587" y="1781293"/>
            <a:ext cx="2006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Hub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8" name="object 6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5070" y="962799"/>
            <a:ext cx="1831969" cy="752791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99734" y="2068706"/>
            <a:ext cx="947230" cy="766453"/>
          </a:xfrm>
          <a:prstGeom prst="rect">
            <a:avLst/>
          </a:prstGeom>
        </p:spPr>
      </p:pic>
      <p:sp>
        <p:nvSpPr>
          <p:cNvPr id="70" name="object 70" descr=""/>
          <p:cNvSpPr txBox="1"/>
          <p:nvPr/>
        </p:nvSpPr>
        <p:spPr>
          <a:xfrm>
            <a:off x="5620856" y="2348598"/>
            <a:ext cx="19685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OF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369350" y="4935805"/>
            <a:ext cx="11963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51</a:t>
            </a:r>
            <a:r>
              <a:rPr dirty="0" sz="70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-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Functiegids</a:t>
            </a:r>
            <a:endParaRPr sz="7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6503782" y="4935805"/>
            <a:ext cx="65151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Nederlands</a:t>
            </a:r>
            <a:r>
              <a:rPr dirty="0" sz="700" spc="3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52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534958" y="3902021"/>
            <a:ext cx="620395" cy="840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Terugstelknop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700">
              <a:latin typeface="Arial"/>
              <a:cs typeface="Arial"/>
            </a:endParaRPr>
          </a:p>
          <a:p>
            <a:pPr algn="r" marL="33020" marR="5080" indent="8255">
              <a:lnSpc>
                <a:spcPts val="80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Treklipje</a:t>
            </a:r>
            <a:r>
              <a:rPr dirty="0" sz="7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losmaken</a:t>
            </a:r>
            <a:r>
              <a:rPr dirty="0" sz="7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van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papierrol</a:t>
            </a:r>
            <a:endParaRPr sz="70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67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Kassabonklep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492763" y="3183988"/>
            <a:ext cx="51879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Luidspreker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382054" y="3431489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234950">
              <a:lnSpc>
                <a:spcPct val="100000"/>
              </a:lnSpc>
              <a:spcBef>
                <a:spcPts val="35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Achterzijde</a:t>
            </a:r>
            <a:r>
              <a:rPr dirty="0" sz="700" spc="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2" name="object 62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5"/>
              <a:t>Kennismaking</a:t>
            </a:r>
            <a:r>
              <a:rPr dirty="0" spc="-90"/>
              <a:t> </a:t>
            </a:r>
            <a:r>
              <a:rPr dirty="0" spc="-65"/>
              <a:t>met</a:t>
            </a:r>
            <a:r>
              <a:rPr dirty="0" spc="-85"/>
              <a:t> de</a:t>
            </a:r>
            <a:r>
              <a:rPr dirty="0" spc="-90"/>
              <a:t> </a:t>
            </a:r>
            <a:r>
              <a:rPr dirty="0" spc="-95"/>
              <a:t>Clover</a:t>
            </a:r>
            <a:r>
              <a:rPr dirty="0" spc="-85"/>
              <a:t> </a:t>
            </a:r>
            <a:r>
              <a:rPr dirty="0" spc="-20"/>
              <a:t>Mini</a:t>
            </a:r>
          </a:p>
        </p:txBody>
      </p:sp>
      <p:grpSp>
        <p:nvGrpSpPr>
          <p:cNvPr id="64" name="object 64" descr=""/>
          <p:cNvGrpSpPr/>
          <p:nvPr/>
        </p:nvGrpSpPr>
        <p:grpSpPr>
          <a:xfrm>
            <a:off x="1343328" y="1586176"/>
            <a:ext cx="1788795" cy="1358900"/>
            <a:chOff x="1343328" y="1586176"/>
            <a:chExt cx="1788795" cy="1358900"/>
          </a:xfrm>
        </p:grpSpPr>
        <p:sp>
          <p:nvSpPr>
            <p:cNvPr id="65" name="object 65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2522258" y="2533475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637839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2114877" y="1089214"/>
            <a:ext cx="7372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Betaling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insteken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656371" y="2062704"/>
            <a:ext cx="498475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12700" marR="5080" indent="3746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Lezer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contactloze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betaling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2562198" y="2929680"/>
            <a:ext cx="7486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Audio-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aansluiting</a:t>
            </a:r>
            <a:endParaRPr sz="70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406123" y="1718232"/>
            <a:ext cx="74866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6675" marR="5080" indent="-5461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Naar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voorkant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gerichte</a:t>
            </a:r>
            <a:r>
              <a:rPr dirty="0" sz="7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camera</a:t>
            </a:r>
            <a:endParaRPr sz="70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329139" y="1251593"/>
            <a:ext cx="814705" cy="364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61315">
              <a:lnSpc>
                <a:spcPct val="1587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Microfoon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Betaling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doorhalen</a:t>
            </a:r>
            <a:endParaRPr sz="700">
              <a:latin typeface="Arial"/>
              <a:cs typeface="Arial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725220" y="2988434"/>
            <a:ext cx="92392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30835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Simkaartsleuf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(alleen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3G-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apparaten)</a:t>
            </a:r>
            <a:endParaRPr sz="700">
              <a:latin typeface="Arial"/>
              <a:cs typeface="Arial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382054" y="1035037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279400">
              <a:lnSpc>
                <a:spcPct val="100000"/>
              </a:lnSpc>
              <a:spcBef>
                <a:spcPts val="35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Voorzijde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4276344" y="1035037"/>
            <a:ext cx="127762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290195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Betalingswijzen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97" name="object 97" descr=""/>
          <p:cNvGrpSpPr/>
          <p:nvPr/>
        </p:nvGrpSpPr>
        <p:grpSpPr>
          <a:xfrm>
            <a:off x="1174978" y="1232103"/>
            <a:ext cx="1677670" cy="1957705"/>
            <a:chOff x="1174978" y="1232103"/>
            <a:chExt cx="1677670" cy="1957705"/>
          </a:xfrm>
        </p:grpSpPr>
        <p:sp>
          <p:nvSpPr>
            <p:cNvPr id="98" name="object 98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9" name="object 119" descr=""/>
          <p:cNvSpPr txBox="1"/>
          <p:nvPr/>
        </p:nvSpPr>
        <p:spPr>
          <a:xfrm>
            <a:off x="4272466" y="1311283"/>
            <a:ext cx="240220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5860" algn="l"/>
              </a:tabLst>
            </a:pP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Chipkaart</a:t>
            </a:r>
            <a:r>
              <a:rPr dirty="0" sz="800">
                <a:solidFill>
                  <a:srgbClr val="231F20"/>
                </a:solidFill>
                <a:latin typeface="Arial Black"/>
                <a:cs typeface="Arial Black"/>
              </a:rPr>
              <a:t>	</a:t>
            </a:r>
            <a:r>
              <a:rPr dirty="0" sz="800" spc="-60">
                <a:solidFill>
                  <a:srgbClr val="231F20"/>
                </a:solidFill>
                <a:latin typeface="Arial Black"/>
                <a:cs typeface="Arial Black"/>
              </a:rPr>
              <a:t>Kaart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met magneetstrip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20" name="object 120" descr=""/>
          <p:cNvGrpSpPr/>
          <p:nvPr/>
        </p:nvGrpSpPr>
        <p:grpSpPr>
          <a:xfrm>
            <a:off x="5438801" y="1532829"/>
            <a:ext cx="479425" cy="310515"/>
            <a:chOff x="5438801" y="1532829"/>
            <a:chExt cx="479425" cy="310515"/>
          </a:xfrm>
        </p:grpSpPr>
        <p:sp>
          <p:nvSpPr>
            <p:cNvPr id="121" name="object 121" descr=""/>
            <p:cNvSpPr/>
            <p:nvPr/>
          </p:nvSpPr>
          <p:spPr>
            <a:xfrm>
              <a:off x="5440094" y="153412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438801" y="153282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535296" y="1563118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4" name="object 124" descr=""/>
          <p:cNvSpPr txBox="1"/>
          <p:nvPr/>
        </p:nvSpPr>
        <p:spPr>
          <a:xfrm>
            <a:off x="5472189" y="1722844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5" name="object 12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533489"/>
            <a:ext cx="149745" cy="165268"/>
          </a:xfrm>
          <a:prstGeom prst="rect">
            <a:avLst/>
          </a:prstGeom>
        </p:spPr>
      </p:pic>
      <p:grpSp>
        <p:nvGrpSpPr>
          <p:cNvPr id="126" name="object 126" descr=""/>
          <p:cNvGrpSpPr/>
          <p:nvPr/>
        </p:nvGrpSpPr>
        <p:grpSpPr>
          <a:xfrm>
            <a:off x="4277302" y="1532829"/>
            <a:ext cx="479425" cy="310515"/>
            <a:chOff x="4277302" y="1532829"/>
            <a:chExt cx="479425" cy="310515"/>
          </a:xfrm>
        </p:grpSpPr>
        <p:sp>
          <p:nvSpPr>
            <p:cNvPr id="127" name="object 127" descr=""/>
            <p:cNvSpPr/>
            <p:nvPr/>
          </p:nvSpPr>
          <p:spPr>
            <a:xfrm>
              <a:off x="4278595" y="153412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277302" y="153282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4390007" y="1561697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4323388" y="1621161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4322089" y="1619872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2" name="object 132" descr=""/>
          <p:cNvSpPr txBox="1"/>
          <p:nvPr/>
        </p:nvSpPr>
        <p:spPr>
          <a:xfrm>
            <a:off x="4310688" y="1722844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3" name="object 133" descr=""/>
          <p:cNvGrpSpPr/>
          <p:nvPr/>
        </p:nvGrpSpPr>
        <p:grpSpPr>
          <a:xfrm>
            <a:off x="4606725" y="1533489"/>
            <a:ext cx="149860" cy="165735"/>
            <a:chOff x="4606725" y="1533489"/>
            <a:chExt cx="149860" cy="165735"/>
          </a:xfrm>
        </p:grpSpPr>
        <p:sp>
          <p:nvSpPr>
            <p:cNvPr id="134" name="object 134" descr=""/>
            <p:cNvSpPr/>
            <p:nvPr/>
          </p:nvSpPr>
          <p:spPr>
            <a:xfrm>
              <a:off x="4628184" y="1623130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624898" y="1629110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78300" y="1683228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753257" y="1683230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608017" y="1537157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6722" y="1533499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0" name="object 140" descr=""/>
          <p:cNvSpPr txBox="1"/>
          <p:nvPr/>
        </p:nvSpPr>
        <p:spPr>
          <a:xfrm>
            <a:off x="6587716" y="2914277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1" name="object 14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249673"/>
            <a:ext cx="2861425" cy="1390063"/>
          </a:xfrm>
          <a:prstGeom prst="rect">
            <a:avLst/>
          </a:prstGeom>
        </p:spPr>
      </p:pic>
      <p:sp>
        <p:nvSpPr>
          <p:cNvPr id="142" name="object 142" descr=""/>
          <p:cNvSpPr txBox="1"/>
          <p:nvPr/>
        </p:nvSpPr>
        <p:spPr>
          <a:xfrm>
            <a:off x="6575016" y="2742100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3" name="object 143" descr=""/>
          <p:cNvSpPr txBox="1"/>
          <p:nvPr/>
        </p:nvSpPr>
        <p:spPr>
          <a:xfrm>
            <a:off x="6747898" y="2522104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 rot="1140000">
            <a:off x="6168662" y="3405713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0800000">
            <a:off x="4345483" y="2314197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 rot="10800000">
            <a:off x="5555022" y="2314197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7" name="object 147" descr=""/>
          <p:cNvGrpSpPr/>
          <p:nvPr/>
        </p:nvGrpSpPr>
        <p:grpSpPr>
          <a:xfrm>
            <a:off x="4270821" y="1967352"/>
            <a:ext cx="2871470" cy="6350"/>
            <a:chOff x="4270821" y="1967352"/>
            <a:chExt cx="2871470" cy="6350"/>
          </a:xfrm>
        </p:grpSpPr>
        <p:sp>
          <p:nvSpPr>
            <p:cNvPr id="148" name="object 148" descr=""/>
            <p:cNvSpPr/>
            <p:nvPr/>
          </p:nvSpPr>
          <p:spPr>
            <a:xfrm>
              <a:off x="4293095" y="1970527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4270819" y="1967357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0" name="object 150" descr=""/>
          <p:cNvSpPr txBox="1"/>
          <p:nvPr/>
        </p:nvSpPr>
        <p:spPr>
          <a:xfrm>
            <a:off x="6276286" y="1992818"/>
            <a:ext cx="73723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2095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Steek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kaart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(alleen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chipkaart)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4686482" y="3442595"/>
            <a:ext cx="1008380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Tik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kaart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(alleen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con-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tactloze</a:t>
            </a:r>
            <a:r>
              <a:rPr dirty="0" sz="7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kaart)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400301" y="2027390"/>
            <a:ext cx="6235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Doorhaalkaart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3" name="object 153" descr=""/>
          <p:cNvGrpSpPr/>
          <p:nvPr/>
        </p:nvGrpSpPr>
        <p:grpSpPr>
          <a:xfrm>
            <a:off x="4379036" y="2159698"/>
            <a:ext cx="2642870" cy="1378585"/>
            <a:chOff x="4379036" y="2159698"/>
            <a:chExt cx="2642870" cy="1378585"/>
          </a:xfrm>
        </p:grpSpPr>
        <p:pic>
          <p:nvPicPr>
            <p:cNvPr id="154" name="object 15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159698"/>
              <a:ext cx="68579" cy="230124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245118"/>
              <a:ext cx="68579" cy="230124"/>
            </a:xfrm>
            <a:prstGeom prst="rect">
              <a:avLst/>
            </a:prstGeom>
          </p:spPr>
        </p:pic>
        <p:sp>
          <p:nvSpPr>
            <p:cNvPr id="156" name="object 156" descr=""/>
            <p:cNvSpPr/>
            <p:nvPr/>
          </p:nvSpPr>
          <p:spPr>
            <a:xfrm>
              <a:off x="5712790" y="3469551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5727700" y="3503512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6413878" y="34844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9" name="object 159" descr=""/>
          <p:cNvSpPr txBox="1"/>
          <p:nvPr/>
        </p:nvSpPr>
        <p:spPr>
          <a:xfrm>
            <a:off x="369350" y="4935805"/>
            <a:ext cx="11963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53</a:t>
            </a:r>
            <a:r>
              <a:rPr dirty="0" sz="70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-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Functiegids</a:t>
            </a:r>
            <a:endParaRPr sz="700">
              <a:latin typeface="Arial"/>
              <a:cs typeface="Arial"/>
            </a:endParaRPr>
          </a:p>
        </p:txBody>
      </p:sp>
      <p:sp>
        <p:nvSpPr>
          <p:cNvPr id="160" name="object 160" descr=""/>
          <p:cNvSpPr txBox="1"/>
          <p:nvPr/>
        </p:nvSpPr>
        <p:spPr>
          <a:xfrm>
            <a:off x="6503782" y="4935805"/>
            <a:ext cx="65151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Nederlands</a:t>
            </a:r>
            <a:r>
              <a:rPr dirty="0" sz="700" spc="3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54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3668" y="415831"/>
            <a:ext cx="131064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5"/>
              <a:t>What’s</a:t>
            </a:r>
            <a:r>
              <a:rPr dirty="0" spc="-75"/>
              <a:t> </a:t>
            </a:r>
            <a:r>
              <a:rPr dirty="0" spc="-70"/>
              <a:t>included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461320" y="3809289"/>
            <a:ext cx="51371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brick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295743" y="4524547"/>
            <a:ext cx="59372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4762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cord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Europe)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904879" y="4524547"/>
            <a:ext cx="1968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08763" y="4522518"/>
            <a:ext cx="72136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75565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adapters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(3G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devices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only)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349692" y="3811040"/>
            <a:ext cx="7194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Receipt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paper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x2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273469" y="3557485"/>
            <a:ext cx="868680" cy="57785"/>
            <a:chOff x="6273469" y="3557485"/>
            <a:chExt cx="868680" cy="57785"/>
          </a:xfrm>
        </p:grpSpPr>
        <p:sp>
          <p:nvSpPr>
            <p:cNvPr id="10" name="object 10" descr=""/>
            <p:cNvSpPr/>
            <p:nvPr/>
          </p:nvSpPr>
          <p:spPr>
            <a:xfrm>
              <a:off x="6273469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425641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498132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498130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4" name="object 1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0146" y="3401568"/>
            <a:ext cx="508504" cy="369221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098" y="4240276"/>
            <a:ext cx="364032" cy="176183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0445" y="4240276"/>
            <a:ext cx="364034" cy="176183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6442473" y="3811040"/>
            <a:ext cx="5156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Screwdriver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5374478" y="3441177"/>
            <a:ext cx="651510" cy="290830"/>
            <a:chOff x="5374478" y="3441177"/>
            <a:chExt cx="651510" cy="290830"/>
          </a:xfrm>
        </p:grpSpPr>
        <p:sp>
          <p:nvSpPr>
            <p:cNvPr id="19" name="object 19" descr=""/>
            <p:cNvSpPr/>
            <p:nvPr/>
          </p:nvSpPr>
          <p:spPr>
            <a:xfrm>
              <a:off x="5487302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578416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575495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642602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639681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377653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377653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471191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477667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768466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859580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856659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923766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920845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58817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658817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752355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758831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5123206" y="4524547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38" name="object 3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22999" y="4246229"/>
            <a:ext cx="383148" cy="165686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13651" y="4211675"/>
            <a:ext cx="168516" cy="233680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56629" y="4211675"/>
            <a:ext cx="168516" cy="233680"/>
          </a:xfrm>
          <a:prstGeom prst="rect">
            <a:avLst/>
          </a:prstGeom>
        </p:spPr>
      </p:pic>
      <p:grpSp>
        <p:nvGrpSpPr>
          <p:cNvPr id="41" name="object 41" descr=""/>
          <p:cNvGrpSpPr/>
          <p:nvPr/>
        </p:nvGrpSpPr>
        <p:grpSpPr>
          <a:xfrm>
            <a:off x="4514082" y="2054990"/>
            <a:ext cx="947419" cy="766445"/>
            <a:chOff x="4514082" y="2054990"/>
            <a:chExt cx="947419" cy="766445"/>
          </a:xfrm>
        </p:grpSpPr>
        <p:sp>
          <p:nvSpPr>
            <p:cNvPr id="42" name="object 42" descr=""/>
            <p:cNvSpPr/>
            <p:nvPr/>
          </p:nvSpPr>
          <p:spPr>
            <a:xfrm>
              <a:off x="4515641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514082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535830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909733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610815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532354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628210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4239" y="2234476"/>
              <a:ext cx="277115" cy="205207"/>
            </a:xfrm>
            <a:prstGeom prst="rect">
              <a:avLst/>
            </a:prstGeom>
          </p:spPr>
        </p:pic>
        <p:pic>
          <p:nvPicPr>
            <p:cNvPr id="50" name="object 5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5810" y="2328093"/>
              <a:ext cx="151164" cy="219213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4535840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626038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55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61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38" y="5867"/>
                  </a:lnTo>
                  <a:lnTo>
                    <a:pt x="243192" y="0"/>
                  </a:lnTo>
                  <a:lnTo>
                    <a:pt x="231584" y="1562"/>
                  </a:lnTo>
                  <a:lnTo>
                    <a:pt x="119964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83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55054" y="464324"/>
                  </a:lnTo>
                  <a:lnTo>
                    <a:pt x="258394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4793857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632789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4963" y="2068290"/>
              <a:ext cx="161280" cy="113826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4907991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294284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91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5234072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187419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4895640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 descr=""/>
          <p:cNvSpPr txBox="1"/>
          <p:nvPr/>
        </p:nvSpPr>
        <p:spPr>
          <a:xfrm>
            <a:off x="4742502" y="2892688"/>
            <a:ext cx="4470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-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Shield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910196" y="2897006"/>
            <a:ext cx="108521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Shield +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 Entry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Aid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4913927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6104746" y="1781293"/>
            <a:ext cx="2006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Hub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4" name="object 6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6230" y="962799"/>
            <a:ext cx="1831968" cy="752791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00891" y="2068706"/>
            <a:ext cx="947232" cy="766453"/>
          </a:xfrm>
          <a:prstGeom prst="rect">
            <a:avLst/>
          </a:prstGeom>
        </p:spPr>
      </p:pic>
      <p:sp>
        <p:nvSpPr>
          <p:cNvPr id="66" name="object 66" descr=""/>
          <p:cNvSpPr txBox="1"/>
          <p:nvPr/>
        </p:nvSpPr>
        <p:spPr>
          <a:xfrm>
            <a:off x="5614945" y="2348598"/>
            <a:ext cx="2108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0">
                <a:solidFill>
                  <a:srgbClr val="414042"/>
                </a:solidFill>
                <a:latin typeface="Arial Black"/>
                <a:cs typeface="Arial Black"/>
              </a:rPr>
              <a:t>OR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369350" y="4935805"/>
            <a:ext cx="12115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dirty="0" sz="70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Feature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6740876" y="4935805"/>
            <a:ext cx="41402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English</a:t>
            </a:r>
            <a:r>
              <a:rPr dirty="0" sz="700" spc="1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369331" y="884543"/>
            <a:ext cx="2516505" cy="1930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We</a:t>
            </a:r>
            <a:r>
              <a:rPr dirty="0" sz="1800" spc="-6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are</a:t>
            </a:r>
            <a:r>
              <a:rPr dirty="0" sz="1800" spc="-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continuously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improving</a:t>
            </a:r>
            <a:r>
              <a:rPr dirty="0" sz="1800" spc="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65">
                <a:solidFill>
                  <a:srgbClr val="6D6E71"/>
                </a:solidFill>
                <a:latin typeface="Arial"/>
                <a:cs typeface="Arial"/>
              </a:rPr>
              <a:t>our</a:t>
            </a:r>
            <a:r>
              <a:rPr dirty="0" sz="1800" spc="8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software.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To</a:t>
            </a:r>
            <a:r>
              <a:rPr dirty="0" sz="1800" spc="-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see</a:t>
            </a:r>
            <a:r>
              <a:rPr dirty="0" sz="1800" spc="-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50">
                <a:solidFill>
                  <a:srgbClr val="6D6E71"/>
                </a:solidFill>
                <a:latin typeface="Arial"/>
                <a:cs typeface="Arial"/>
              </a:rPr>
              <a:t>the</a:t>
            </a:r>
            <a:r>
              <a:rPr dirty="0" sz="1800" spc="-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latest</a:t>
            </a:r>
            <a:r>
              <a:rPr dirty="0" sz="1800" spc="-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version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of</a:t>
            </a:r>
            <a:r>
              <a:rPr dirty="0" sz="18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this</a:t>
            </a:r>
            <a:r>
              <a:rPr dirty="0" sz="18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guide,</a:t>
            </a:r>
            <a:r>
              <a:rPr dirty="0" sz="1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visit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369331" y="3150223"/>
            <a:ext cx="17145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Europe,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1734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09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6D6E71"/>
                </a:solidFill>
                <a:latin typeface="Arial"/>
                <a:cs typeface="Arial"/>
              </a:rPr>
              <a:t>Instelfilmpje: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sng" sz="800" spc="-5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none" sz="800" spc="-5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Europa:</a:t>
            </a:r>
            <a:r>
              <a:rPr dirty="0" u="none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0"/>
              <a:t>De</a:t>
            </a:r>
            <a:r>
              <a:rPr dirty="0" spc="-95"/>
              <a:t> Clover </a:t>
            </a:r>
            <a:r>
              <a:rPr dirty="0" spc="-50"/>
              <a:t>Mini</a:t>
            </a:r>
            <a:r>
              <a:rPr dirty="0" spc="-95"/>
              <a:t> </a:t>
            </a:r>
            <a:r>
              <a:rPr dirty="0" spc="-60"/>
              <a:t>configureren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525033" y="1983003"/>
            <a:ext cx="2799715" cy="89217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227329">
              <a:lnSpc>
                <a:spcPct val="104200"/>
              </a:lnSpc>
              <a:spcBef>
                <a:spcPts val="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Koppel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alle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toebehoren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aan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hub.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meegeleverde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ethernet-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USB-kabels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zijn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optioneel.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  <a:tabLst>
                <a:tab pos="2719070" algn="l"/>
              </a:tabLst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Steek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voedingsadapterkabel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hub-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oplaadpoort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2700" marR="331470">
              <a:lnSpc>
                <a:spcPct val="104200"/>
              </a:lnSpc>
              <a:spcBef>
                <a:spcPts val="29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Steek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netsnoer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stopcontact.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apparaat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schakelt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automatisch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in.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Trek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kassabonklep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open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plaats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gewenste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papier.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009099"/>
            <a:ext cx="190093" cy="19009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343579" y="203251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287281" y="2253184"/>
            <a:ext cx="190500" cy="416559"/>
            <a:chOff x="287281" y="2253184"/>
            <a:chExt cx="190500" cy="416559"/>
          </a:xfrm>
        </p:grpSpPr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281" y="2253184"/>
              <a:ext cx="190093" cy="19009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281" y="2479205"/>
              <a:ext cx="190093" cy="190093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343579" y="2276604"/>
            <a:ext cx="76200" cy="358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705223"/>
            <a:ext cx="190093" cy="19009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43579" y="2728644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5480" y="2292856"/>
            <a:ext cx="68148" cy="123012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369350" y="4464405"/>
            <a:ext cx="228282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19"/>
              </a:lnSpc>
              <a:spcBef>
                <a:spcPts val="100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Voor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instructies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het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verbinden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van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de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met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een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ander 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Clover-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apparaat: </a:t>
            </a:r>
            <a:r>
              <a:rPr dirty="0" sz="700" spc="-95">
                <a:solidFill>
                  <a:srgbClr val="231F20"/>
                </a:solidFill>
                <a:latin typeface="Arial Black"/>
                <a:cs typeface="Arial Black"/>
              </a:rPr>
              <a:t>VS: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Europa: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2361" y="2974058"/>
            <a:ext cx="2649824" cy="1632281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1862470" y="403218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443158" y="329346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825913" y="444984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21" name="object 21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5891772" y="3594147"/>
            <a:ext cx="1051560" cy="725170"/>
            <a:chOff x="5891772" y="3594147"/>
            <a:chExt cx="1051560" cy="725170"/>
          </a:xfrm>
        </p:grpSpPr>
        <p:pic>
          <p:nvPicPr>
            <p:cNvPr id="59" name="object 5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1772" y="3594147"/>
              <a:ext cx="1005532" cy="724968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20305" y="3637280"/>
              <a:ext cx="122745" cy="135420"/>
            </a:xfrm>
            <a:prstGeom prst="rect">
              <a:avLst/>
            </a:prstGeom>
          </p:spPr>
        </p:pic>
      </p:grpSp>
      <p:sp>
        <p:nvSpPr>
          <p:cNvPr id="61" name="object 61" descr=""/>
          <p:cNvSpPr txBox="1"/>
          <p:nvPr/>
        </p:nvSpPr>
        <p:spPr>
          <a:xfrm>
            <a:off x="4191699" y="1876442"/>
            <a:ext cx="3321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Stroom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4263650" y="2374336"/>
            <a:ext cx="2544445" cy="899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richting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hubkabel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omdraaien: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spcBef>
                <a:spcPts val="84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Draai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zijn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37">
                <a:solidFill>
                  <a:srgbClr val="231F20"/>
                </a:solidFill>
                <a:latin typeface="Arial"/>
                <a:cs typeface="Arial"/>
              </a:rPr>
              <a:t>kop</a:t>
            </a:r>
            <a:endParaRPr baseline="6944" sz="1200">
              <a:latin typeface="Arial"/>
              <a:cs typeface="Arial"/>
            </a:endParaRPr>
          </a:p>
          <a:p>
            <a:pPr marL="165735" marR="5080" indent="-153670">
              <a:lnSpc>
                <a:spcPts val="919"/>
              </a:lnSpc>
              <a:spcBef>
                <a:spcPts val="12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Maak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groene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schroef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los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met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meegeleverde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schroevendraaier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35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Plaats</a:t>
            </a:r>
            <a:r>
              <a:rPr dirty="0" baseline="6944" sz="1200" spc="3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baseline="6944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5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gewenste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positie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Draai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groene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schroef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vast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(niet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vast)</a:t>
            </a:r>
            <a:endParaRPr baseline="6944" sz="12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430684" y="1876442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5989412" y="1876442"/>
            <a:ext cx="480059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684829" y="1876442"/>
            <a:ext cx="4813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6654224" y="1876442"/>
            <a:ext cx="3937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Geldlade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4166768" y="1027239"/>
            <a:ext cx="64706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5334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Hubpoorten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8" name="object 68" descr=""/>
          <p:cNvGrpSpPr/>
          <p:nvPr/>
        </p:nvGrpSpPr>
        <p:grpSpPr>
          <a:xfrm>
            <a:off x="4273175" y="2267361"/>
            <a:ext cx="2872105" cy="6350"/>
            <a:chOff x="4273175" y="2267361"/>
            <a:chExt cx="2872105" cy="6350"/>
          </a:xfrm>
        </p:grpSpPr>
        <p:sp>
          <p:nvSpPr>
            <p:cNvPr id="69" name="object 69" descr=""/>
            <p:cNvSpPr/>
            <p:nvPr/>
          </p:nvSpPr>
          <p:spPr>
            <a:xfrm>
              <a:off x="4295453" y="2270536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4273169" y="226736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64769">
              <a:lnSpc>
                <a:spcPts val="800"/>
              </a:lnSpc>
              <a:spcBef>
                <a:spcPts val="414"/>
              </a:spcBef>
            </a:pP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De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groene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schroef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op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de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hubaansluiting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moet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altijd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vastzitten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om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een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betrouwbare</a:t>
            </a:r>
            <a:r>
              <a:rPr dirty="0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verbinding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te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garanderen.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3" name="object 73" descr=""/>
          <p:cNvGrpSpPr/>
          <p:nvPr/>
        </p:nvGrpSpPr>
        <p:grpSpPr>
          <a:xfrm>
            <a:off x="4317212" y="3441123"/>
            <a:ext cx="1229360" cy="878205"/>
            <a:chOff x="4317212" y="3441123"/>
            <a:chExt cx="1229360" cy="878205"/>
          </a:xfrm>
        </p:grpSpPr>
        <p:pic>
          <p:nvPicPr>
            <p:cNvPr id="74" name="object 7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9288" y="3594147"/>
              <a:ext cx="1019710" cy="724968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17212" y="3663238"/>
              <a:ext cx="122745" cy="135420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72220" y="3742804"/>
              <a:ext cx="192293" cy="155352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5104818" y="3441123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5113351" y="3452046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4791999" y="3874539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4789500" y="3781107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58"/>
                  </a:moveTo>
                  <a:lnTo>
                    <a:pt x="129527" y="42100"/>
                  </a:lnTo>
                  <a:lnTo>
                    <a:pt x="122618" y="30518"/>
                  </a:lnTo>
                  <a:lnTo>
                    <a:pt x="115481" y="21945"/>
                  </a:lnTo>
                  <a:lnTo>
                    <a:pt x="115481" y="43992"/>
                  </a:lnTo>
                  <a:lnTo>
                    <a:pt x="111950" y="40005"/>
                  </a:lnTo>
                  <a:lnTo>
                    <a:pt x="113347" y="38265"/>
                  </a:lnTo>
                  <a:lnTo>
                    <a:pt x="111963" y="40005"/>
                  </a:lnTo>
                  <a:lnTo>
                    <a:pt x="115481" y="43992"/>
                  </a:lnTo>
                  <a:lnTo>
                    <a:pt x="115481" y="21945"/>
                  </a:lnTo>
                  <a:lnTo>
                    <a:pt x="113931" y="20078"/>
                  </a:lnTo>
                  <a:lnTo>
                    <a:pt x="104152" y="10541"/>
                  </a:lnTo>
                  <a:lnTo>
                    <a:pt x="93980" y="1600"/>
                  </a:lnTo>
                  <a:lnTo>
                    <a:pt x="89484" y="0"/>
                  </a:lnTo>
                  <a:lnTo>
                    <a:pt x="85674" y="1765"/>
                  </a:lnTo>
                  <a:lnTo>
                    <a:pt x="83896" y="5562"/>
                  </a:lnTo>
                  <a:lnTo>
                    <a:pt x="85559" y="10020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09"/>
                  </a:lnTo>
                  <a:lnTo>
                    <a:pt x="36880" y="25501"/>
                  </a:lnTo>
                  <a:lnTo>
                    <a:pt x="11722" y="42189"/>
                  </a:lnTo>
                  <a:lnTo>
                    <a:pt x="3060" y="57556"/>
                  </a:lnTo>
                  <a:lnTo>
                    <a:pt x="0" y="74714"/>
                  </a:lnTo>
                  <a:lnTo>
                    <a:pt x="101" y="76085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19"/>
                  </a:lnTo>
                  <a:lnTo>
                    <a:pt x="82727" y="144538"/>
                  </a:lnTo>
                  <a:lnTo>
                    <a:pt x="75196" y="143014"/>
                  </a:lnTo>
                  <a:lnTo>
                    <a:pt x="58839" y="137972"/>
                  </a:lnTo>
                  <a:lnTo>
                    <a:pt x="19748" y="105664"/>
                  </a:lnTo>
                  <a:lnTo>
                    <a:pt x="11772" y="75844"/>
                  </a:lnTo>
                  <a:lnTo>
                    <a:pt x="14833" y="60579"/>
                  </a:lnTo>
                  <a:lnTo>
                    <a:pt x="22999" y="47409"/>
                  </a:lnTo>
                  <a:lnTo>
                    <a:pt x="44742" y="35191"/>
                  </a:lnTo>
                  <a:lnTo>
                    <a:pt x="71475" y="33972"/>
                  </a:lnTo>
                  <a:lnTo>
                    <a:pt x="98577" y="40182"/>
                  </a:lnTo>
                  <a:lnTo>
                    <a:pt x="108331" y="44500"/>
                  </a:lnTo>
                  <a:lnTo>
                    <a:pt x="105918" y="47510"/>
                  </a:lnTo>
                  <a:lnTo>
                    <a:pt x="96240" y="56984"/>
                  </a:lnTo>
                  <a:lnTo>
                    <a:pt x="85534" y="65278"/>
                  </a:lnTo>
                  <a:lnTo>
                    <a:pt x="73774" y="72428"/>
                  </a:lnTo>
                  <a:lnTo>
                    <a:pt x="70904" y="76085"/>
                  </a:lnTo>
                  <a:lnTo>
                    <a:pt x="71704" y="80302"/>
                  </a:lnTo>
                  <a:lnTo>
                    <a:pt x="75044" y="83159"/>
                  </a:lnTo>
                  <a:lnTo>
                    <a:pt x="79794" y="82715"/>
                  </a:lnTo>
                  <a:lnTo>
                    <a:pt x="92824" y="74714"/>
                  </a:lnTo>
                  <a:lnTo>
                    <a:pt x="104635" y="65392"/>
                  </a:lnTo>
                  <a:lnTo>
                    <a:pt x="115290" y="54749"/>
                  </a:lnTo>
                  <a:lnTo>
                    <a:pt x="119507" y="49453"/>
                  </a:lnTo>
                  <a:lnTo>
                    <a:pt x="121412" y="50292"/>
                  </a:lnTo>
                  <a:lnTo>
                    <a:pt x="126911" y="53403"/>
                  </a:lnTo>
                  <a:lnTo>
                    <a:pt x="132016" y="47358"/>
                  </a:lnTo>
                  <a:close/>
                </a:path>
                <a:path w="333375" h="419735">
                  <a:moveTo>
                    <a:pt x="333273" y="324205"/>
                  </a:moveTo>
                  <a:lnTo>
                    <a:pt x="325805" y="287210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58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10"/>
                  </a:lnTo>
                  <a:lnTo>
                    <a:pt x="143179" y="324205"/>
                  </a:lnTo>
                  <a:lnTo>
                    <a:pt x="150647" y="361200"/>
                  </a:lnTo>
                  <a:lnTo>
                    <a:pt x="171018" y="391414"/>
                  </a:lnTo>
                  <a:lnTo>
                    <a:pt x="201231" y="411784"/>
                  </a:lnTo>
                  <a:lnTo>
                    <a:pt x="238226" y="419252"/>
                  </a:lnTo>
                  <a:lnTo>
                    <a:pt x="275221" y="411784"/>
                  </a:lnTo>
                  <a:lnTo>
                    <a:pt x="305435" y="391414"/>
                  </a:lnTo>
                  <a:lnTo>
                    <a:pt x="325805" y="361200"/>
                  </a:lnTo>
                  <a:lnTo>
                    <a:pt x="333273" y="324205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 descr=""/>
          <p:cNvSpPr txBox="1"/>
          <p:nvPr/>
        </p:nvSpPr>
        <p:spPr>
          <a:xfrm>
            <a:off x="4988980" y="403368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2" name="object 82" descr=""/>
          <p:cNvSpPr/>
          <p:nvPr/>
        </p:nvSpPr>
        <p:spPr>
          <a:xfrm>
            <a:off x="4549648" y="3705530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42"/>
                </a:lnTo>
                <a:lnTo>
                  <a:pt x="58051" y="182613"/>
                </a:lnTo>
                <a:lnTo>
                  <a:pt x="95046" y="190093"/>
                </a:lnTo>
                <a:lnTo>
                  <a:pt x="132041" y="182613"/>
                </a:lnTo>
                <a:lnTo>
                  <a:pt x="162255" y="162242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 descr=""/>
          <p:cNvSpPr txBox="1"/>
          <p:nvPr/>
        </p:nvSpPr>
        <p:spPr>
          <a:xfrm>
            <a:off x="4605949" y="372893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4" name="object 84" descr=""/>
          <p:cNvSpPr/>
          <p:nvPr/>
        </p:nvSpPr>
        <p:spPr>
          <a:xfrm>
            <a:off x="4712944" y="3799535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20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604"/>
                </a:lnTo>
                <a:lnTo>
                  <a:pt x="1073200" y="132892"/>
                </a:lnTo>
                <a:lnTo>
                  <a:pt x="1063993" y="138303"/>
                </a:lnTo>
                <a:lnTo>
                  <a:pt x="1072299" y="129997"/>
                </a:lnTo>
                <a:lnTo>
                  <a:pt x="1073200" y="132892"/>
                </a:lnTo>
                <a:lnTo>
                  <a:pt x="1073200" y="87604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12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74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305"/>
                </a:lnTo>
                <a:lnTo>
                  <a:pt x="993228" y="100101"/>
                </a:lnTo>
                <a:lnTo>
                  <a:pt x="942975" y="99098"/>
                </a:lnTo>
                <a:lnTo>
                  <a:pt x="892581" y="100241"/>
                </a:lnTo>
                <a:lnTo>
                  <a:pt x="791781" y="104787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57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63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13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83"/>
                </a:lnTo>
                <a:lnTo>
                  <a:pt x="1010970" y="178358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33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5" name="object 8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86" y="1261125"/>
            <a:ext cx="190093" cy="190093"/>
          </a:xfrm>
          <a:prstGeom prst="rect">
            <a:avLst/>
          </a:prstGeom>
        </p:spPr>
      </p:pic>
      <p:sp>
        <p:nvSpPr>
          <p:cNvPr id="86" name="object 86" descr=""/>
          <p:cNvSpPr txBox="1"/>
          <p:nvPr/>
        </p:nvSpPr>
        <p:spPr>
          <a:xfrm>
            <a:off x="342884" y="1274851"/>
            <a:ext cx="2909570" cy="528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94310" marR="105410" indent="-182245">
              <a:lnSpc>
                <a:spcPct val="104200"/>
              </a:lnSpc>
              <a:spcBef>
                <a:spcPts val="60"/>
              </a:spcBef>
              <a:tabLst>
                <a:tab pos="194310" algn="l"/>
              </a:tabLst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Alleen</a:t>
            </a:r>
            <a:r>
              <a:rPr dirty="0" sz="8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voor</a:t>
            </a:r>
            <a:r>
              <a:rPr dirty="0" sz="8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3G-apparaten:</a:t>
            </a:r>
            <a:r>
              <a:rPr dirty="0" sz="8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draai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groene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schroef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los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open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kaartlade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om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simkaart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vervangen.</a:t>
            </a:r>
            <a:endParaRPr sz="800">
              <a:latin typeface="Arial"/>
              <a:cs typeface="Arial"/>
            </a:endParaRPr>
          </a:p>
          <a:p>
            <a:pPr marL="194310" marR="5080">
              <a:lnSpc>
                <a:spcPct val="104200"/>
              </a:lnSpc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Plaats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nieuwe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kaart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juiste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simadapter.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Schuif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adapter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lade,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sluit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deze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draai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schroef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vast.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87" name="object 8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65101" y="3786268"/>
            <a:ext cx="178714" cy="182118"/>
          </a:xfrm>
          <a:prstGeom prst="rect">
            <a:avLst/>
          </a:prstGeom>
        </p:spPr>
      </p:pic>
      <p:sp>
        <p:nvSpPr>
          <p:cNvPr id="88" name="object 88" descr=""/>
          <p:cNvSpPr txBox="1"/>
          <p:nvPr/>
        </p:nvSpPr>
        <p:spPr>
          <a:xfrm>
            <a:off x="715204" y="381366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369350" y="4935805"/>
            <a:ext cx="11963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55</a:t>
            </a:r>
            <a:r>
              <a:rPr dirty="0" sz="70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-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Functiegids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6503782" y="4935805"/>
            <a:ext cx="65151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Nederlands</a:t>
            </a:r>
            <a:r>
              <a:rPr dirty="0" sz="700" spc="3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56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110"/>
              <a:t>Veilige</a:t>
            </a:r>
            <a:r>
              <a:rPr dirty="0" spc="-80"/>
              <a:t> </a:t>
            </a:r>
            <a:r>
              <a:rPr dirty="0" spc="-65"/>
              <a:t>invoer</a:t>
            </a:r>
            <a:r>
              <a:rPr dirty="0" spc="-75"/>
              <a:t> </a:t>
            </a:r>
            <a:r>
              <a:rPr dirty="0" spc="-70"/>
              <a:t>van</a:t>
            </a:r>
            <a:r>
              <a:rPr dirty="0" spc="-80"/>
              <a:t> </a:t>
            </a:r>
            <a:r>
              <a:rPr dirty="0" spc="-95"/>
              <a:t>pincode</a:t>
            </a:r>
            <a:r>
              <a:rPr dirty="0" spc="-75"/>
              <a:t> </a:t>
            </a:r>
            <a:r>
              <a:rPr dirty="0" spc="-25"/>
              <a:t>en </a:t>
            </a:r>
            <a:r>
              <a:rPr dirty="0" spc="-65"/>
              <a:t>hulpstuk</a:t>
            </a:r>
            <a:r>
              <a:rPr dirty="0" spc="-85"/>
              <a:t> </a:t>
            </a:r>
            <a:r>
              <a:rPr dirty="0" spc="-65"/>
              <a:t>voor</a:t>
            </a:r>
            <a:r>
              <a:rPr dirty="0" spc="-80"/>
              <a:t> </a:t>
            </a:r>
            <a:r>
              <a:rPr dirty="0" spc="-65"/>
              <a:t>invoer</a:t>
            </a:r>
            <a:r>
              <a:rPr dirty="0" spc="-85"/>
              <a:t> </a:t>
            </a:r>
            <a:r>
              <a:rPr dirty="0" spc="-80"/>
              <a:t>pincode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808605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14">
                <a:solidFill>
                  <a:srgbClr val="414042"/>
                </a:solidFill>
                <a:latin typeface="Arial Black"/>
                <a:cs typeface="Arial Black"/>
              </a:rPr>
              <a:t>Transacties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met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55">
                <a:solidFill>
                  <a:srgbClr val="414042"/>
                </a:solidFill>
                <a:latin typeface="Arial Black"/>
                <a:cs typeface="Arial Black"/>
              </a:rPr>
              <a:t>het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hulpstuk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40">
                <a:solidFill>
                  <a:srgbClr val="414042"/>
                </a:solidFill>
                <a:latin typeface="Arial Black"/>
                <a:cs typeface="Arial Black"/>
              </a:rPr>
              <a:t>voor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invoer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14042"/>
                </a:solidFill>
                <a:latin typeface="Arial Black"/>
                <a:cs typeface="Arial Black"/>
              </a:rPr>
              <a:t>pincode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66175" y="909040"/>
            <a:ext cx="2811145" cy="16217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178560" marR="18415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Plaats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pinschild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uw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veilige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invoer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pincode.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hulpstuk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invoer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kan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hulp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bieden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aan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kaarthouders</a:t>
            </a:r>
            <a:r>
              <a:rPr dirty="0" sz="8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met</a:t>
            </a:r>
            <a:r>
              <a:rPr dirty="0" sz="800" spc="1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beperkingen,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</a:t>
            </a:r>
            <a:r>
              <a:rPr dirty="0" sz="8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moeite</a:t>
            </a:r>
            <a:r>
              <a:rPr dirty="0" sz="8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hebben</a:t>
            </a:r>
            <a:r>
              <a:rPr dirty="0" sz="8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met</a:t>
            </a:r>
            <a:r>
              <a:rPr dirty="0" sz="8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invoeren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hun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een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touchscreen.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5"/>
              </a:spcBef>
            </a:pP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Neem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om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veiligheidsredenen onmiddellijk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contact met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ons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op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als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hulpstuk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voor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invoer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niet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overeenkomt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met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onderstaande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afbeeldingen.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007367"/>
            <a:ext cx="1276642" cy="99364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007370"/>
            <a:ext cx="1277112" cy="99400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67372" y="2753360"/>
            <a:ext cx="59309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Voorkant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344496" y="2753360"/>
            <a:ext cx="64389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Achterkant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263650" y="977620"/>
            <a:ext cx="2859405" cy="782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Wanneer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een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betaling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aanneemt,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tikt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knop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‘USE AID’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(Hulpstuk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gebruiken)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scherm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invoeren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volgt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instructies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scherm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om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schild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veilig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over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scherm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plaatsen,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zodat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klant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zijn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pincode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kan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invoeren.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Verwijder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hulpstuk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nadat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klant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zijn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kaart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verwijderd</a:t>
            </a:r>
            <a:r>
              <a:rPr dirty="0" sz="800" spc="1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heeft.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1854216"/>
            <a:ext cx="1340230" cy="111039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1854207"/>
            <a:ext cx="1342758" cy="1110404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263650" y="3236110"/>
            <a:ext cx="2597150" cy="9347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70">
                <a:solidFill>
                  <a:srgbClr val="414042"/>
                </a:solidFill>
                <a:latin typeface="Arial Black"/>
                <a:cs typeface="Arial Black"/>
              </a:rPr>
              <a:t>Extra</a:t>
            </a: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20">
                <a:solidFill>
                  <a:srgbClr val="414042"/>
                </a:solidFill>
                <a:latin typeface="Arial Black"/>
                <a:cs typeface="Arial Black"/>
              </a:rPr>
              <a:t>toegankelijkheidsfuncties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bevat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andere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native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Android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toegankelijkheidsfuncties,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zoals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grotere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tekst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vergrotingsgebaren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(niet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beschikbaar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tijdens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Veilige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invoer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pincode).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Deze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functies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vindt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menu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Toegankelijkheid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Instellingen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van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uw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apparaat.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376521" y="9"/>
            <a:ext cx="3388995" cy="5328285"/>
            <a:chOff x="376521" y="9"/>
            <a:chExt cx="3388995" cy="5328285"/>
          </a:xfrm>
        </p:grpSpPr>
        <p:sp>
          <p:nvSpPr>
            <p:cNvPr id="15" name="object 15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98795" y="2005886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6516" y="2002713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39"/>
                  </a:lnTo>
                  <a:lnTo>
                    <a:pt x="2867952" y="0"/>
                  </a:lnTo>
                  <a:lnTo>
                    <a:pt x="2865704" y="939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369350" y="4935805"/>
            <a:ext cx="11963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57</a:t>
            </a:r>
            <a:r>
              <a:rPr dirty="0" sz="70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-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Functiegids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503782" y="4935805"/>
            <a:ext cx="65151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Nederlands</a:t>
            </a:r>
            <a:r>
              <a:rPr dirty="0" sz="700" spc="3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58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524115" cy="5328285"/>
            <a:chOff x="0" y="0"/>
            <a:chExt cx="7524115" cy="5328285"/>
          </a:xfrm>
        </p:grpSpPr>
        <p:sp>
          <p:nvSpPr>
            <p:cNvPr id="3" name="object 3" descr=""/>
            <p:cNvSpPr/>
            <p:nvPr/>
          </p:nvSpPr>
          <p:spPr>
            <a:xfrm>
              <a:off x="3762006" y="0"/>
              <a:ext cx="3762375" cy="5328285"/>
            </a:xfrm>
            <a:custGeom>
              <a:avLst/>
              <a:gdLst/>
              <a:ahLst/>
              <a:cxnLst/>
              <a:rect l="l" t="t" r="r" b="b"/>
              <a:pathLst>
                <a:path w="3762375" h="5328285">
                  <a:moveTo>
                    <a:pt x="3762006" y="0"/>
                  </a:moveTo>
                  <a:lnTo>
                    <a:pt x="0" y="0"/>
                  </a:lnTo>
                  <a:lnTo>
                    <a:pt x="0" y="5328005"/>
                  </a:lnTo>
                  <a:lnTo>
                    <a:pt x="3762006" y="5328005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12"/>
              <a:ext cx="3762375" cy="749300"/>
            </a:xfrm>
            <a:custGeom>
              <a:avLst/>
              <a:gdLst/>
              <a:ahLst/>
              <a:cxnLst/>
              <a:rect l="l" t="t" r="r" b="b"/>
              <a:pathLst>
                <a:path w="3762375" h="749300">
                  <a:moveTo>
                    <a:pt x="3762006" y="0"/>
                  </a:moveTo>
                  <a:lnTo>
                    <a:pt x="0" y="0"/>
                  </a:lnTo>
                  <a:lnTo>
                    <a:pt x="0" y="749084"/>
                  </a:lnTo>
                  <a:lnTo>
                    <a:pt x="3762006" y="749084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4699410" y="1657947"/>
            <a:ext cx="2020570" cy="41402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01600" marR="5080" indent="-89535">
              <a:lnSpc>
                <a:spcPts val="1500"/>
              </a:lnSpc>
              <a:spcBef>
                <a:spcPts val="200"/>
              </a:spcBef>
            </a:pPr>
            <a:r>
              <a:rPr dirty="0" sz="1300" spc="-95">
                <a:solidFill>
                  <a:srgbClr val="FFFFFF"/>
                </a:solidFill>
                <a:latin typeface="Arial Black"/>
                <a:cs typeface="Arial Black"/>
              </a:rPr>
              <a:t>Przewodnik</a:t>
            </a:r>
            <a:r>
              <a:rPr dirty="0" sz="13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70">
                <a:solidFill>
                  <a:srgbClr val="FFFFFF"/>
                </a:solidFill>
                <a:latin typeface="Arial Black"/>
                <a:cs typeface="Arial Black"/>
              </a:rPr>
              <a:t>po</a:t>
            </a:r>
            <a:r>
              <a:rPr dirty="0" sz="13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5">
                <a:solidFill>
                  <a:srgbClr val="FFFFFF"/>
                </a:solidFill>
                <a:latin typeface="Arial Black"/>
                <a:cs typeface="Arial Black"/>
              </a:rPr>
              <a:t>funkcjach </a:t>
            </a:r>
            <a:r>
              <a:rPr dirty="0" sz="1300" spc="-85">
                <a:solidFill>
                  <a:srgbClr val="FFFFFF"/>
                </a:solidFill>
                <a:latin typeface="Arial Black"/>
                <a:cs typeface="Arial Black"/>
              </a:rPr>
              <a:t>urządzenia</a:t>
            </a:r>
            <a:r>
              <a:rPr dirty="0" sz="1300" spc="-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-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Arial Black"/>
                <a:cs typeface="Arial Black"/>
              </a:rPr>
              <a:t>Mini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Nuttige</a:t>
            </a:r>
            <a:r>
              <a:rPr dirty="0" spc="-60"/>
              <a:t> </a:t>
            </a:r>
            <a:r>
              <a:rPr dirty="0" spc="-35"/>
              <a:t>bronnen</a:t>
            </a:r>
          </a:p>
        </p:txBody>
      </p:sp>
      <p:grpSp>
        <p:nvGrpSpPr>
          <p:cNvPr id="9" name="object 9" descr=""/>
          <p:cNvGrpSpPr/>
          <p:nvPr/>
        </p:nvGrpSpPr>
        <p:grpSpPr>
          <a:xfrm>
            <a:off x="416326" y="949607"/>
            <a:ext cx="620395" cy="2479675"/>
            <a:chOff x="416326" y="949607"/>
            <a:chExt cx="620395" cy="2479675"/>
          </a:xfrm>
        </p:grpSpPr>
        <p:sp>
          <p:nvSpPr>
            <p:cNvPr id="10" name="object 10" descr=""/>
            <p:cNvSpPr/>
            <p:nvPr/>
          </p:nvSpPr>
          <p:spPr>
            <a:xfrm>
              <a:off x="540042" y="2923082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49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65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49"/>
                  </a:lnTo>
                  <a:lnTo>
                    <a:pt x="336283" y="97891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45"/>
                  </a:lnTo>
                  <a:lnTo>
                    <a:pt x="482003" y="232752"/>
                  </a:lnTo>
                  <a:lnTo>
                    <a:pt x="441388" y="232752"/>
                  </a:lnTo>
                  <a:lnTo>
                    <a:pt x="412483" y="260146"/>
                  </a:lnTo>
                  <a:lnTo>
                    <a:pt x="383565" y="232752"/>
                  </a:lnTo>
                  <a:lnTo>
                    <a:pt x="351510" y="232752"/>
                  </a:lnTo>
                  <a:lnTo>
                    <a:pt x="351510" y="82664"/>
                  </a:lnTo>
                  <a:lnTo>
                    <a:pt x="241503" y="82664"/>
                  </a:lnTo>
                  <a:lnTo>
                    <a:pt x="241503" y="7645"/>
                  </a:lnTo>
                  <a:lnTo>
                    <a:pt x="482003" y="7645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22"/>
                  </a:lnTo>
                  <a:lnTo>
                    <a:pt x="343839" y="90322"/>
                  </a:lnTo>
                  <a:lnTo>
                    <a:pt x="343839" y="240398"/>
                  </a:lnTo>
                  <a:lnTo>
                    <a:pt x="380517" y="240398"/>
                  </a:lnTo>
                  <a:lnTo>
                    <a:pt x="412483" y="270700"/>
                  </a:lnTo>
                  <a:lnTo>
                    <a:pt x="423608" y="260146"/>
                  </a:lnTo>
                  <a:lnTo>
                    <a:pt x="444449" y="240398"/>
                  </a:lnTo>
                  <a:lnTo>
                    <a:pt x="489661" y="240398"/>
                  </a:lnTo>
                  <a:lnTo>
                    <a:pt x="489661" y="7645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51304" y="3032233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47702" y="3028617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037" y="2930728"/>
              <a:ext cx="391008" cy="36951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69" y="1292175"/>
              <a:ext cx="219862" cy="25400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47" y="1285717"/>
              <a:ext cx="223989" cy="265429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1220965" y="864055"/>
            <a:ext cx="2017395" cy="16332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Webtoegang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Beheer</a:t>
            </a:r>
            <a:r>
              <a:rPr dirty="0" sz="1000" spc="3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55">
                <a:solidFill>
                  <a:srgbClr val="414042"/>
                </a:solidFill>
                <a:latin typeface="Arial"/>
                <a:cs typeface="Arial"/>
              </a:rPr>
              <a:t>uw</a:t>
            </a:r>
            <a:r>
              <a:rPr dirty="0" sz="1000" spc="3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414042"/>
                </a:solidFill>
                <a:latin typeface="Arial"/>
                <a:cs typeface="Arial"/>
              </a:rPr>
              <a:t>apps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Sommige apps zijn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toegankelijk via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uw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webbrowser.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2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15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 spc="20">
                <a:solidFill>
                  <a:srgbClr val="231F20"/>
                </a:solidFill>
                <a:latin typeface="Arial"/>
                <a:cs typeface="Arial"/>
              </a:rPr>
              <a:t>vindt</a:t>
            </a:r>
            <a:r>
              <a:rPr dirty="0" u="none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5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 snelkoppelingen</a:t>
            </a:r>
            <a:r>
              <a:rPr dirty="0" u="none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naar</a:t>
            </a:r>
            <a:r>
              <a:rPr dirty="0" u="none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deze</a:t>
            </a:r>
            <a:r>
              <a:rPr dirty="0" u="none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webpagina’s.</a:t>
            </a:r>
            <a:endParaRPr sz="800">
              <a:latin typeface="Arial"/>
              <a:cs typeface="Arial"/>
            </a:endParaRPr>
          </a:p>
          <a:p>
            <a:pPr marL="12700" marR="340995">
              <a:lnSpc>
                <a:spcPct val="104200"/>
              </a:lnSpc>
              <a:spcBef>
                <a:spcPts val="9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Gebruik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hiervoor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Safari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Firefox.</a:t>
            </a:r>
            <a:endParaRPr sz="800">
              <a:latin typeface="Arial"/>
              <a:cs typeface="Arial"/>
            </a:endParaRPr>
          </a:p>
          <a:p>
            <a:pPr marL="12700" marR="975994">
              <a:lnSpc>
                <a:spcPct val="104200"/>
              </a:lnSpc>
              <a:spcBef>
                <a:spcPts val="9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gaat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naar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69350" y="4935805"/>
            <a:ext cx="11963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59</a:t>
            </a:r>
            <a:r>
              <a:rPr dirty="0" sz="700" spc="3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-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Functiegids</a:t>
            </a:r>
            <a:endParaRPr sz="7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743438" y="4935805"/>
            <a:ext cx="4114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Polski</a:t>
            </a:r>
            <a:r>
              <a:rPr dirty="0" sz="700" spc="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60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220965" y="2883354"/>
            <a:ext cx="1938655" cy="668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Hulp</a:t>
            </a:r>
            <a:r>
              <a:rPr dirty="0" sz="1000" spc="-5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nodig?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Ga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naar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gebruik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5">
                <a:solidFill>
                  <a:srgbClr val="231F20"/>
                </a:solidFill>
                <a:latin typeface="Arial"/>
                <a:cs typeface="Arial"/>
              </a:rPr>
              <a:t>app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 Help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bel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ons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op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het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telefoonnummer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dat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dirty="0" u="none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vindt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u="none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uw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welkomst-e-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mail.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9331" y="884543"/>
            <a:ext cx="2794635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 spc="-60">
                <a:solidFill>
                  <a:srgbClr val="6D6E71"/>
                </a:solidFill>
                <a:latin typeface="Lucida Sans Unicode"/>
                <a:cs typeface="Lucida Sans Unicode"/>
              </a:rPr>
              <a:t>Staramy</a:t>
            </a:r>
            <a:r>
              <a:rPr dirty="0" sz="1800" spc="-100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80">
                <a:solidFill>
                  <a:srgbClr val="6D6E71"/>
                </a:solidFill>
                <a:latin typeface="Lucida Sans Unicode"/>
                <a:cs typeface="Lucida Sans Unicode"/>
              </a:rPr>
              <a:t>się</a:t>
            </a:r>
            <a:r>
              <a:rPr dirty="0" sz="1800" spc="-95">
                <a:solidFill>
                  <a:srgbClr val="6D6E71"/>
                </a:solidFill>
                <a:latin typeface="Lucida Sans Unicode"/>
                <a:cs typeface="Lucida Sans Unicode"/>
              </a:rPr>
              <a:t> ciągle </a:t>
            </a:r>
            <a:r>
              <a:rPr dirty="0" sz="1800" spc="-85">
                <a:solidFill>
                  <a:srgbClr val="6D6E71"/>
                </a:solidFill>
                <a:latin typeface="Lucida Sans Unicode"/>
                <a:cs typeface="Lucida Sans Unicode"/>
              </a:rPr>
              <a:t>ulepszać </a:t>
            </a:r>
            <a:r>
              <a:rPr dirty="0" sz="1800" spc="-20">
                <a:solidFill>
                  <a:srgbClr val="6D6E71"/>
                </a:solidFill>
                <a:latin typeface="Arial"/>
                <a:cs typeface="Arial"/>
              </a:rPr>
              <a:t>nasze</a:t>
            </a:r>
            <a:r>
              <a:rPr dirty="0" sz="1800" spc="-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oprogramowanie.</a:t>
            </a:r>
            <a:endParaRPr sz="1800">
              <a:latin typeface="Arial"/>
              <a:cs typeface="Arial"/>
            </a:endParaRPr>
          </a:p>
          <a:p>
            <a:pPr marL="12700" marR="168910">
              <a:lnSpc>
                <a:spcPct val="138900"/>
              </a:lnSpc>
            </a:pPr>
            <a:r>
              <a:rPr dirty="0" sz="1800" spc="-130">
                <a:solidFill>
                  <a:srgbClr val="6D6E71"/>
                </a:solidFill>
                <a:latin typeface="Lucida Sans Unicode"/>
                <a:cs typeface="Lucida Sans Unicode"/>
              </a:rPr>
              <a:t>Aby</a:t>
            </a:r>
            <a:r>
              <a:rPr dirty="0" sz="1800" spc="-90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0">
                <a:solidFill>
                  <a:srgbClr val="6D6E71"/>
                </a:solidFill>
                <a:latin typeface="Lucida Sans Unicode"/>
                <a:cs typeface="Lucida Sans Unicode"/>
              </a:rPr>
              <a:t>zapoznać</a:t>
            </a:r>
            <a:r>
              <a:rPr dirty="0" sz="1800" spc="-85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80">
                <a:solidFill>
                  <a:srgbClr val="6D6E71"/>
                </a:solidFill>
                <a:latin typeface="Lucida Sans Unicode"/>
                <a:cs typeface="Lucida Sans Unicode"/>
              </a:rPr>
              <a:t>się</a:t>
            </a:r>
            <a:r>
              <a:rPr dirty="0" sz="1800" spc="-85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0">
                <a:solidFill>
                  <a:srgbClr val="6D6E71"/>
                </a:solidFill>
                <a:latin typeface="Lucida Sans Unicode"/>
                <a:cs typeface="Lucida Sans Unicode"/>
              </a:rPr>
              <a:t>z </a:t>
            </a:r>
            <a:r>
              <a:rPr dirty="0" sz="1800" spc="-95">
                <a:solidFill>
                  <a:srgbClr val="6D6E71"/>
                </a:solidFill>
                <a:latin typeface="Lucida Sans Unicode"/>
                <a:cs typeface="Lucida Sans Unicode"/>
              </a:rPr>
              <a:t>najnowszą </a:t>
            </a:r>
            <a:r>
              <a:rPr dirty="0" sz="1800" spc="-75">
                <a:solidFill>
                  <a:srgbClr val="6D6E71"/>
                </a:solidFill>
                <a:latin typeface="Lucida Sans Unicode"/>
                <a:cs typeface="Lucida Sans Unicode"/>
              </a:rPr>
              <a:t>wersją</a:t>
            </a:r>
            <a:r>
              <a:rPr dirty="0" sz="1800" spc="-90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6D6E71"/>
                </a:solidFill>
                <a:latin typeface="Lucida Sans Unicode"/>
                <a:cs typeface="Lucida Sans Unicode"/>
              </a:rPr>
              <a:t>tej </a:t>
            </a:r>
            <a:r>
              <a:rPr dirty="0" sz="1800" spc="-105">
                <a:solidFill>
                  <a:srgbClr val="6D6E71"/>
                </a:solidFill>
                <a:latin typeface="Lucida Sans Unicode"/>
                <a:cs typeface="Lucida Sans Unicode"/>
              </a:rPr>
              <a:t>instrukcji,</a:t>
            </a:r>
            <a:r>
              <a:rPr dirty="0" sz="1800" spc="-95">
                <a:solidFill>
                  <a:srgbClr val="6D6E71"/>
                </a:solidFill>
                <a:latin typeface="Lucida Sans Unicode"/>
                <a:cs typeface="Lucida Sans Unicode"/>
              </a:rPr>
              <a:t> odwiedź</a:t>
            </a:r>
            <a:r>
              <a:rPr dirty="0" sz="1800" spc="-90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5">
                <a:solidFill>
                  <a:srgbClr val="6D6E71"/>
                </a:solidFill>
                <a:latin typeface="Lucida Sans Unicode"/>
                <a:cs typeface="Lucida Sans Unicode"/>
              </a:rPr>
              <a:t>stronę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69331" y="3531223"/>
            <a:ext cx="15322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Europie: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7825" y="415831"/>
            <a:ext cx="157353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0"/>
              <a:t>Zawartość</a:t>
            </a:r>
            <a:r>
              <a:rPr dirty="0" spc="-75"/>
              <a:t> </a:t>
            </a:r>
            <a:r>
              <a:rPr dirty="0" spc="-80"/>
              <a:t>zestawu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548952" y="3809289"/>
            <a:ext cx="3467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Zasilacz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290956" y="4524547"/>
            <a:ext cx="666750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zasilający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krajach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Europie)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827788" y="4524547"/>
            <a:ext cx="4508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393641" y="4522518"/>
            <a:ext cx="742315" cy="3352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080" indent="4064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Przejściówki</a:t>
            </a:r>
            <a:r>
              <a:rPr dirty="0" sz="7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(tylko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urządzeniach</a:t>
            </a:r>
            <a:r>
              <a:rPr dirty="0" sz="7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298894" y="3811040"/>
            <a:ext cx="82931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81305" marR="5080" indent="-26924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Papier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paragonowy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szt.)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77635" y="3557485"/>
            <a:ext cx="868680" cy="57785"/>
            <a:chOff x="6277635" y="3557485"/>
            <a:chExt cx="868680" cy="57785"/>
          </a:xfrm>
        </p:grpSpPr>
        <p:sp>
          <p:nvSpPr>
            <p:cNvPr id="14" name="object 14" descr=""/>
            <p:cNvSpPr/>
            <p:nvPr/>
          </p:nvSpPr>
          <p:spPr>
            <a:xfrm>
              <a:off x="6277635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29794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502285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502288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4298" y="3401568"/>
            <a:ext cx="508509" cy="369221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70976" y="4240276"/>
            <a:ext cx="364032" cy="176183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2035" y="4240276"/>
            <a:ext cx="364034" cy="176183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6520511" y="3811040"/>
            <a:ext cx="3683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Wkrętak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5378636" y="3441177"/>
            <a:ext cx="651510" cy="290830"/>
            <a:chOff x="5378636" y="3441177"/>
            <a:chExt cx="651510" cy="290830"/>
          </a:xfrm>
        </p:grpSpPr>
        <p:sp>
          <p:nvSpPr>
            <p:cNvPr id="23" name="object 23" descr=""/>
            <p:cNvSpPr/>
            <p:nvPr/>
          </p:nvSpPr>
          <p:spPr>
            <a:xfrm>
              <a:off x="5491461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582574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579653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646760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643839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8181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38181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75349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481825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772625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63738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860817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27924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925003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6297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66297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756513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762989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5046115" y="4524547"/>
            <a:ext cx="636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2" name="object 4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72875" y="4246229"/>
            <a:ext cx="383148" cy="165686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08660" y="4211675"/>
            <a:ext cx="168528" cy="233680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51638" y="4211675"/>
            <a:ext cx="168529" cy="233680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4495381" y="2054990"/>
            <a:ext cx="947419" cy="766445"/>
            <a:chOff x="4495381" y="2054990"/>
            <a:chExt cx="947419" cy="766445"/>
          </a:xfrm>
        </p:grpSpPr>
        <p:sp>
          <p:nvSpPr>
            <p:cNvPr id="46" name="object 46" descr=""/>
            <p:cNvSpPr/>
            <p:nvPr/>
          </p:nvSpPr>
          <p:spPr>
            <a:xfrm>
              <a:off x="4496939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495381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517128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891030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592113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513652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609508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5535" y="2234476"/>
              <a:ext cx="277115" cy="20520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97106" y="2328093"/>
              <a:ext cx="151165" cy="219213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517137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607331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68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61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38" y="5867"/>
                  </a:lnTo>
                  <a:lnTo>
                    <a:pt x="243192" y="0"/>
                  </a:lnTo>
                  <a:lnTo>
                    <a:pt x="231597" y="1562"/>
                  </a:lnTo>
                  <a:lnTo>
                    <a:pt x="119976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83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55054" y="464324"/>
                  </a:lnTo>
                  <a:lnTo>
                    <a:pt x="258394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775154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614087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6261" y="2068290"/>
              <a:ext cx="161280" cy="113826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4889284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294297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91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215369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168715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4876936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 descr=""/>
          <p:cNvSpPr txBox="1"/>
          <p:nvPr/>
        </p:nvSpPr>
        <p:spPr>
          <a:xfrm>
            <a:off x="4251101" y="2892688"/>
            <a:ext cx="134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Osłona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wprowadzania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769528" y="2897006"/>
            <a:ext cx="142049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9050" marR="5080" indent="-6985">
              <a:lnSpc>
                <a:spcPts val="800"/>
              </a:lnSpc>
              <a:spcBef>
                <a:spcPts val="160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Osłona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wprowadzania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7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+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Asystent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wprowadzania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4918085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5936768" y="1781293"/>
            <a:ext cx="5448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Rozgałęziacz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8" name="object 6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30388" y="962799"/>
            <a:ext cx="1831968" cy="752791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27910" y="2068706"/>
            <a:ext cx="947230" cy="766453"/>
          </a:xfrm>
          <a:prstGeom prst="rect">
            <a:avLst/>
          </a:prstGeom>
        </p:spPr>
      </p:pic>
      <p:sp>
        <p:nvSpPr>
          <p:cNvPr id="70" name="object 70" descr=""/>
          <p:cNvSpPr txBox="1"/>
          <p:nvPr/>
        </p:nvSpPr>
        <p:spPr>
          <a:xfrm>
            <a:off x="5585028" y="2348598"/>
            <a:ext cx="27876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85">
                <a:solidFill>
                  <a:srgbClr val="414042"/>
                </a:solidFill>
                <a:latin typeface="Arial Black"/>
                <a:cs typeface="Arial Black"/>
              </a:rPr>
              <a:t>LUB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369350" y="4935805"/>
            <a:ext cx="21869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61</a:t>
            </a:r>
            <a:r>
              <a:rPr dirty="0" sz="700" spc="4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Przewodnik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funkcjach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urządzenia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6743438" y="4935805"/>
            <a:ext cx="4114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Polski</a:t>
            </a:r>
            <a:r>
              <a:rPr dirty="0" sz="700" spc="1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62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424180" y="3902021"/>
            <a:ext cx="730885" cy="94170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r" marL="208915" marR="5080" indent="178435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Przycisk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resetowania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00">
              <a:latin typeface="Arial"/>
              <a:cs typeface="Arial"/>
            </a:endParaRPr>
          </a:p>
          <a:p>
            <a:pPr algn="r" marL="12700" marR="5080" indent="298450">
              <a:lnSpc>
                <a:spcPts val="80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Wypustka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zwalniająca</a:t>
            </a:r>
            <a:r>
              <a:rPr dirty="0" sz="7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rolkę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78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papieru</a:t>
            </a:r>
            <a:endParaRPr sz="700">
              <a:latin typeface="Arial"/>
              <a:cs typeface="Arial"/>
            </a:endParaRPr>
          </a:p>
          <a:p>
            <a:pPr algn="r" marL="247650" marR="5080" indent="115570">
              <a:lnSpc>
                <a:spcPts val="800"/>
              </a:lnSpc>
              <a:spcBef>
                <a:spcPts val="73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Pokrywa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paragonów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492763" y="3183988"/>
            <a:ext cx="3333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Głośnik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382054" y="3431489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35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Tył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urządzenia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2" name="object 62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164715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95"/>
              <a:t>Zapoznanie</a:t>
            </a:r>
            <a:r>
              <a:rPr dirty="0" spc="-85"/>
              <a:t> </a:t>
            </a:r>
            <a:r>
              <a:rPr dirty="0" spc="-100"/>
              <a:t>z</a:t>
            </a:r>
            <a:r>
              <a:rPr dirty="0" spc="-80"/>
              <a:t> </a:t>
            </a:r>
            <a:r>
              <a:rPr dirty="0" spc="-65"/>
              <a:t>urządzeniem </a:t>
            </a:r>
            <a:r>
              <a:rPr dirty="0" spc="-95"/>
              <a:t>Clover</a:t>
            </a:r>
            <a:r>
              <a:rPr dirty="0" spc="-85"/>
              <a:t> </a:t>
            </a:r>
            <a:r>
              <a:rPr dirty="0" spc="-20"/>
              <a:t>Mini</a:t>
            </a:r>
          </a:p>
        </p:txBody>
      </p:sp>
      <p:grpSp>
        <p:nvGrpSpPr>
          <p:cNvPr id="64" name="object 64" descr=""/>
          <p:cNvGrpSpPr/>
          <p:nvPr/>
        </p:nvGrpSpPr>
        <p:grpSpPr>
          <a:xfrm>
            <a:off x="1343328" y="1586176"/>
            <a:ext cx="1788795" cy="1358900"/>
            <a:chOff x="1343328" y="1586176"/>
            <a:chExt cx="1788795" cy="1358900"/>
          </a:xfrm>
        </p:grpSpPr>
        <p:sp>
          <p:nvSpPr>
            <p:cNvPr id="65" name="object 65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4" name="object 74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2522258" y="2533475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637839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2206382" y="987614"/>
            <a:ext cx="645795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Płatności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przez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włożenie</a:t>
            </a:r>
            <a:endParaRPr sz="700">
              <a:latin typeface="Arial"/>
              <a:cs typeface="Arial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555056" y="2062704"/>
            <a:ext cx="60007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8953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Czytnik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kart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zbliżeniowych</a:t>
            </a:r>
            <a:endParaRPr sz="700">
              <a:latin typeface="Arial"/>
              <a:cs typeface="Arial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2562198" y="2929680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Gniazdo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dźwięku</a:t>
            </a:r>
            <a:endParaRPr sz="70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420533" y="1251593"/>
            <a:ext cx="734060" cy="598805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algn="r" marR="15875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Mikrofon</a:t>
            </a:r>
            <a:endParaRPr sz="700">
              <a:latin typeface="Arial"/>
              <a:cs typeface="Arial"/>
            </a:endParaRPr>
          </a:p>
          <a:p>
            <a:pPr algn="r" marL="188595" marR="15875" indent="-99695">
              <a:lnSpc>
                <a:spcPts val="800"/>
              </a:lnSpc>
              <a:spcBef>
                <a:spcPts val="55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Płatności</a:t>
            </a:r>
            <a:r>
              <a:rPr dirty="0" sz="7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przez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przesunięcie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9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Kamera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przednia</a:t>
            </a:r>
            <a:endParaRPr sz="70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566389" y="2974718"/>
            <a:ext cx="108267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06705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Gniazdo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karty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(tylko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urządzeniach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3G)</a:t>
            </a:r>
            <a:endParaRPr sz="700">
              <a:latin typeface="Arial"/>
              <a:cs typeface="Arial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382054" y="1035037"/>
            <a:ext cx="149923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06045">
              <a:lnSpc>
                <a:spcPct val="100000"/>
              </a:lnSpc>
              <a:spcBef>
                <a:spcPts val="35"/>
              </a:spcBef>
            </a:pP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Przód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urządzenia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4276344" y="1035037"/>
            <a:ext cx="127762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254000">
              <a:lnSpc>
                <a:spcPct val="100000"/>
              </a:lnSpc>
              <a:spcBef>
                <a:spcPts val="35"/>
              </a:spcBef>
            </a:pP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Metody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płatności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96" name="object 96" descr=""/>
          <p:cNvGrpSpPr/>
          <p:nvPr/>
        </p:nvGrpSpPr>
        <p:grpSpPr>
          <a:xfrm>
            <a:off x="1174978" y="1232103"/>
            <a:ext cx="1677670" cy="1957705"/>
            <a:chOff x="1174978" y="1232103"/>
            <a:chExt cx="1677670" cy="1957705"/>
          </a:xfrm>
        </p:grpSpPr>
        <p:sp>
          <p:nvSpPr>
            <p:cNvPr id="97" name="object 97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8" name="object 118" descr=""/>
          <p:cNvSpPr txBox="1"/>
          <p:nvPr/>
        </p:nvSpPr>
        <p:spPr>
          <a:xfrm>
            <a:off x="4272466" y="1311283"/>
            <a:ext cx="27920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5860" algn="l"/>
              </a:tabLst>
            </a:pP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Karta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5">
                <a:solidFill>
                  <a:srgbClr val="231F20"/>
                </a:solidFill>
                <a:latin typeface="Arial Black"/>
                <a:cs typeface="Arial Black"/>
              </a:rPr>
              <a:t>z</a:t>
            </a:r>
            <a:r>
              <a:rPr dirty="0" sz="800" spc="-4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procesorem</a:t>
            </a:r>
            <a:r>
              <a:rPr dirty="0" sz="800">
                <a:solidFill>
                  <a:srgbClr val="231F20"/>
                </a:solidFill>
                <a:latin typeface="Arial Black"/>
                <a:cs typeface="Arial Black"/>
              </a:rPr>
              <a:t>	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Karta</a:t>
            </a: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65">
                <a:solidFill>
                  <a:srgbClr val="231F20"/>
                </a:solidFill>
                <a:latin typeface="Arial Black"/>
                <a:cs typeface="Arial Black"/>
              </a:rPr>
              <a:t>z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paskiem</a:t>
            </a:r>
            <a:r>
              <a:rPr dirty="0" sz="8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magnetycznym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19" name="object 119" descr=""/>
          <p:cNvGrpSpPr/>
          <p:nvPr/>
        </p:nvGrpSpPr>
        <p:grpSpPr>
          <a:xfrm>
            <a:off x="5438801" y="1487109"/>
            <a:ext cx="479425" cy="310515"/>
            <a:chOff x="5438801" y="1487109"/>
            <a:chExt cx="479425" cy="310515"/>
          </a:xfrm>
        </p:grpSpPr>
        <p:sp>
          <p:nvSpPr>
            <p:cNvPr id="120" name="object 120" descr=""/>
            <p:cNvSpPr/>
            <p:nvPr/>
          </p:nvSpPr>
          <p:spPr>
            <a:xfrm>
              <a:off x="5440094" y="148840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5438801" y="148710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535296" y="1517398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3" name="object 123" descr=""/>
          <p:cNvSpPr txBox="1"/>
          <p:nvPr/>
        </p:nvSpPr>
        <p:spPr>
          <a:xfrm>
            <a:off x="5472189" y="1677126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4" name="object 12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487769"/>
            <a:ext cx="149745" cy="165268"/>
          </a:xfrm>
          <a:prstGeom prst="rect">
            <a:avLst/>
          </a:prstGeom>
        </p:spPr>
      </p:pic>
      <p:grpSp>
        <p:nvGrpSpPr>
          <p:cNvPr id="125" name="object 125" descr=""/>
          <p:cNvGrpSpPr/>
          <p:nvPr/>
        </p:nvGrpSpPr>
        <p:grpSpPr>
          <a:xfrm>
            <a:off x="4277302" y="1487109"/>
            <a:ext cx="479425" cy="310515"/>
            <a:chOff x="4277302" y="1487109"/>
            <a:chExt cx="479425" cy="310515"/>
          </a:xfrm>
        </p:grpSpPr>
        <p:sp>
          <p:nvSpPr>
            <p:cNvPr id="126" name="object 126" descr=""/>
            <p:cNvSpPr/>
            <p:nvPr/>
          </p:nvSpPr>
          <p:spPr>
            <a:xfrm>
              <a:off x="4278595" y="1488403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4277302" y="148710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390007" y="1515977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9" name="object 129" descr=""/>
          <p:cNvGrpSpPr/>
          <p:nvPr/>
        </p:nvGrpSpPr>
        <p:grpSpPr>
          <a:xfrm>
            <a:off x="4322090" y="1574144"/>
            <a:ext cx="99060" cy="65405"/>
            <a:chOff x="4322090" y="1574144"/>
            <a:chExt cx="99060" cy="65405"/>
          </a:xfrm>
        </p:grpSpPr>
        <p:sp>
          <p:nvSpPr>
            <p:cNvPr id="130" name="object 130" descr=""/>
            <p:cNvSpPr/>
            <p:nvPr/>
          </p:nvSpPr>
          <p:spPr>
            <a:xfrm>
              <a:off x="4323388" y="1575441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4322089" y="1574152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2" name="object 132" descr=""/>
          <p:cNvSpPr txBox="1"/>
          <p:nvPr/>
        </p:nvSpPr>
        <p:spPr>
          <a:xfrm>
            <a:off x="4310688" y="1677125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3" name="object 133" descr=""/>
          <p:cNvGrpSpPr/>
          <p:nvPr/>
        </p:nvGrpSpPr>
        <p:grpSpPr>
          <a:xfrm>
            <a:off x="4606725" y="1487769"/>
            <a:ext cx="149860" cy="165735"/>
            <a:chOff x="4606725" y="1487769"/>
            <a:chExt cx="149860" cy="165735"/>
          </a:xfrm>
        </p:grpSpPr>
        <p:sp>
          <p:nvSpPr>
            <p:cNvPr id="134" name="object 134" descr=""/>
            <p:cNvSpPr/>
            <p:nvPr/>
          </p:nvSpPr>
          <p:spPr>
            <a:xfrm>
              <a:off x="4628184" y="1577410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624898" y="1583391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78300" y="1637508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753257" y="1637510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608017" y="1491437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6722" y="1487779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0" name="object 140" descr=""/>
          <p:cNvSpPr txBox="1"/>
          <p:nvPr/>
        </p:nvSpPr>
        <p:spPr>
          <a:xfrm>
            <a:off x="6587716" y="2813693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1" name="object 14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194809"/>
            <a:ext cx="2861425" cy="1344343"/>
          </a:xfrm>
          <a:prstGeom prst="rect">
            <a:avLst/>
          </a:prstGeom>
        </p:spPr>
      </p:pic>
      <p:sp>
        <p:nvSpPr>
          <p:cNvPr id="142" name="object 142" descr=""/>
          <p:cNvSpPr txBox="1"/>
          <p:nvPr/>
        </p:nvSpPr>
        <p:spPr>
          <a:xfrm>
            <a:off x="6575016" y="2641516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3" name="object 143" descr=""/>
          <p:cNvSpPr txBox="1"/>
          <p:nvPr/>
        </p:nvSpPr>
        <p:spPr>
          <a:xfrm>
            <a:off x="6747898" y="2421520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 rot="1140000">
            <a:off x="6168662" y="3305130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0800000">
            <a:off x="4345483" y="2259333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 rot="10800000">
            <a:off x="5555022" y="2259333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7" name="object 147" descr=""/>
          <p:cNvGrpSpPr/>
          <p:nvPr/>
        </p:nvGrpSpPr>
        <p:grpSpPr>
          <a:xfrm>
            <a:off x="4270821" y="1875912"/>
            <a:ext cx="2871470" cy="6350"/>
            <a:chOff x="4270821" y="1875912"/>
            <a:chExt cx="2871470" cy="6350"/>
          </a:xfrm>
        </p:grpSpPr>
        <p:sp>
          <p:nvSpPr>
            <p:cNvPr id="148" name="object 148" descr=""/>
            <p:cNvSpPr/>
            <p:nvPr/>
          </p:nvSpPr>
          <p:spPr>
            <a:xfrm>
              <a:off x="4293095" y="1879087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4270819" y="1875916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0" name="object 150" descr=""/>
          <p:cNvSpPr txBox="1"/>
          <p:nvPr/>
        </p:nvSpPr>
        <p:spPr>
          <a:xfrm>
            <a:off x="6070141" y="1892234"/>
            <a:ext cx="943610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Włóż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(tylko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karty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700" spc="-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procesorem)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4657443" y="3342011"/>
            <a:ext cx="1037590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Przyłóż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(tylko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karty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zbliżeniowe)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400301" y="1972526"/>
            <a:ext cx="5956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Przesuń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3" name="object 153" descr=""/>
          <p:cNvGrpSpPr/>
          <p:nvPr/>
        </p:nvGrpSpPr>
        <p:grpSpPr>
          <a:xfrm>
            <a:off x="4379036" y="2104834"/>
            <a:ext cx="2642870" cy="1332865"/>
            <a:chOff x="4379036" y="2104834"/>
            <a:chExt cx="2642870" cy="1332865"/>
          </a:xfrm>
        </p:grpSpPr>
        <p:pic>
          <p:nvPicPr>
            <p:cNvPr id="154" name="object 15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104834"/>
              <a:ext cx="68579" cy="230124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144534"/>
              <a:ext cx="68579" cy="230124"/>
            </a:xfrm>
            <a:prstGeom prst="rect">
              <a:avLst/>
            </a:prstGeom>
          </p:spPr>
        </p:pic>
        <p:sp>
          <p:nvSpPr>
            <p:cNvPr id="156" name="object 156" descr=""/>
            <p:cNvSpPr/>
            <p:nvPr/>
          </p:nvSpPr>
          <p:spPr>
            <a:xfrm>
              <a:off x="5712790" y="3368967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5727700" y="3402928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6413878" y="338387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9" name="object 159" descr=""/>
          <p:cNvSpPr txBox="1"/>
          <p:nvPr/>
        </p:nvSpPr>
        <p:spPr>
          <a:xfrm>
            <a:off x="369350" y="4935805"/>
            <a:ext cx="21869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63</a:t>
            </a:r>
            <a:r>
              <a:rPr dirty="0" sz="700" spc="4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Przewodnik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funkcjach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urządzenia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60" name="object 160" descr=""/>
          <p:cNvSpPr txBox="1"/>
          <p:nvPr/>
        </p:nvSpPr>
        <p:spPr>
          <a:xfrm>
            <a:off x="6743438" y="4935805"/>
            <a:ext cx="4114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Polski</a:t>
            </a:r>
            <a:r>
              <a:rPr dirty="0" sz="700" spc="1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64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7900" y="857555"/>
            <a:ext cx="27412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337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Film</a:t>
            </a:r>
            <a:r>
              <a:rPr dirty="0" sz="800" spc="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przedstawiający</a:t>
            </a:r>
            <a:r>
              <a:rPr dirty="0" sz="800" spc="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konfigurację:</a:t>
            </a:r>
            <a:r>
              <a:rPr dirty="0" sz="800" spc="5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sng" sz="800" spc="45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none" sz="800" spc="45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W</a:t>
            </a:r>
            <a:r>
              <a:rPr dirty="0" u="none" sz="800" spc="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Europie: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9350" y="238031"/>
            <a:ext cx="2245360" cy="401320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85"/>
              <a:t>Konfigurowanie</a:t>
            </a:r>
            <a:r>
              <a:rPr dirty="0" spc="-25"/>
              <a:t> </a:t>
            </a:r>
            <a:r>
              <a:rPr dirty="0" spc="-65"/>
              <a:t>urządzenia </a:t>
            </a:r>
            <a:r>
              <a:rPr dirty="0" spc="-95"/>
              <a:t>Clover</a:t>
            </a:r>
            <a:r>
              <a:rPr dirty="0" spc="-85"/>
              <a:t> </a:t>
            </a:r>
            <a:r>
              <a:rPr dirty="0" spc="-20"/>
              <a:t>Mini</a:t>
            </a: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1793494"/>
            <a:ext cx="190093" cy="190093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43579" y="181691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092443"/>
            <a:ext cx="190093" cy="19009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43579" y="2115864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281" y="2382470"/>
            <a:ext cx="190093" cy="19009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343579" y="2405891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281" y="2640446"/>
            <a:ext cx="190093" cy="19009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43579" y="2663868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8294" y="2216462"/>
            <a:ext cx="68148" cy="12301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69350" y="4464405"/>
            <a:ext cx="233807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19"/>
              </a:lnSpc>
              <a:spcBef>
                <a:spcPts val="100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Aby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Arial Black"/>
                <a:cs typeface="Arial Black"/>
              </a:rPr>
              <a:t>uzyskać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instrukcje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podłączania</a:t>
            </a:r>
            <a:endParaRPr sz="700">
              <a:latin typeface="Arial Black"/>
              <a:cs typeface="Arial Black"/>
            </a:endParaRPr>
          </a:p>
          <a:p>
            <a:pPr marL="12700" marR="5080">
              <a:lnSpc>
                <a:spcPts val="800"/>
              </a:lnSpc>
              <a:spcBef>
                <a:spcPts val="40"/>
              </a:spcBef>
            </a:pP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urządzenia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do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innego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urządzenia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Clover: </a:t>
            </a:r>
            <a:r>
              <a:rPr dirty="0" sz="700" spc="-80">
                <a:solidFill>
                  <a:srgbClr val="231F20"/>
                </a:solidFill>
                <a:latin typeface="Arial Black"/>
                <a:cs typeface="Arial Black"/>
              </a:rPr>
              <a:t>USA: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Europa: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6500" y="2910053"/>
            <a:ext cx="2731299" cy="16367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864500" y="397113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446765" y="3230417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830560" y="438994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4494085" y="1222946"/>
            <a:ext cx="2426335" cy="643255"/>
            <a:chOff x="4494085" y="1222946"/>
            <a:chExt cx="2426335" cy="643255"/>
          </a:xfrm>
        </p:grpSpPr>
        <p:sp>
          <p:nvSpPr>
            <p:cNvPr id="20" name="object 20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296293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3049" y="1435167"/>
              <a:ext cx="159397" cy="159384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417645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7328" y="1273187"/>
              <a:ext cx="102744" cy="7909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5076583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 descr=""/>
          <p:cNvGrpSpPr/>
          <p:nvPr/>
        </p:nvGrpSpPr>
        <p:grpSpPr>
          <a:xfrm>
            <a:off x="5891772" y="3548427"/>
            <a:ext cx="1051560" cy="725170"/>
            <a:chOff x="5891772" y="3548427"/>
            <a:chExt cx="1051560" cy="725170"/>
          </a:xfrm>
        </p:grpSpPr>
        <p:pic>
          <p:nvPicPr>
            <p:cNvPr id="58" name="object 5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1772" y="3548427"/>
              <a:ext cx="1005532" cy="724968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0306" y="3591560"/>
              <a:ext cx="122745" cy="135420"/>
            </a:xfrm>
            <a:prstGeom prst="rect">
              <a:avLst/>
            </a:prstGeom>
          </p:spPr>
        </p:pic>
      </p:grpSp>
      <p:sp>
        <p:nvSpPr>
          <p:cNvPr id="60" name="object 60" descr=""/>
          <p:cNvSpPr txBox="1"/>
          <p:nvPr/>
        </p:nvSpPr>
        <p:spPr>
          <a:xfrm>
            <a:off x="4145048" y="1876442"/>
            <a:ext cx="3898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Zasilanie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4263650" y="2420056"/>
            <a:ext cx="2401570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Zmiana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kierunku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kabla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rozgałęziacza: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spcBef>
                <a:spcPts val="84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Obróć</a:t>
            </a:r>
            <a:r>
              <a:rPr dirty="0" baseline="6944" sz="12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urządzenie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spodem</a:t>
            </a:r>
            <a:r>
              <a:rPr dirty="0" baseline="6944" sz="12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baseline="6944" sz="12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góry.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Poluzuj</a:t>
            </a:r>
            <a:r>
              <a:rPr dirty="0" baseline="6944" sz="1200" spc="17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zielony</a:t>
            </a:r>
            <a:r>
              <a:rPr dirty="0" baseline="6944" sz="1200" spc="17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wkręt</a:t>
            </a:r>
            <a:r>
              <a:rPr dirty="0" baseline="6944" sz="1200" spc="17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dołączonym</a:t>
            </a:r>
            <a:r>
              <a:rPr dirty="0" baseline="6944" sz="1200" spc="17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wkrętakiem.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Ułóż</a:t>
            </a:r>
            <a:r>
              <a:rPr dirty="0" baseline="6944" sz="1200" spc="8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pożądanym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kierunku.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Dokręć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zielony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wkręt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(tylko</a:t>
            </a:r>
            <a:r>
              <a:rPr dirty="0" baseline="6944" sz="12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nie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za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mocno).</a:t>
            </a:r>
            <a:endParaRPr baseline="6944" sz="12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407823" y="1876442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980268" y="1876442"/>
            <a:ext cx="4845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typu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661853" y="1876442"/>
            <a:ext cx="48577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typu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6631364" y="1876442"/>
            <a:ext cx="37655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Szuflada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kasowa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4166768" y="898385"/>
            <a:ext cx="647065" cy="25781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12065" rIns="0" bIns="0" rtlCol="0" vert="horz">
            <a:spAutoFit/>
          </a:bodyPr>
          <a:lstStyle/>
          <a:p>
            <a:pPr marL="27305" marR="19685" indent="175260">
              <a:lnSpc>
                <a:spcPts val="800"/>
              </a:lnSpc>
              <a:spcBef>
                <a:spcPts val="9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Porty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rozgałęziacza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7" name="object 67" descr=""/>
          <p:cNvGrpSpPr/>
          <p:nvPr/>
        </p:nvGrpSpPr>
        <p:grpSpPr>
          <a:xfrm>
            <a:off x="4273175" y="2313083"/>
            <a:ext cx="2872105" cy="6350"/>
            <a:chOff x="4273175" y="2313083"/>
            <a:chExt cx="2872105" cy="6350"/>
          </a:xfrm>
        </p:grpSpPr>
        <p:sp>
          <p:nvSpPr>
            <p:cNvPr id="68" name="object 68" descr=""/>
            <p:cNvSpPr/>
            <p:nvPr/>
          </p:nvSpPr>
          <p:spPr>
            <a:xfrm>
              <a:off x="4295453" y="2316258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4273169" y="231308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126364">
              <a:lnSpc>
                <a:spcPts val="800"/>
              </a:lnSpc>
              <a:spcBef>
                <a:spcPts val="414"/>
              </a:spcBef>
            </a:pP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Aby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połączenie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działało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prawidłowo,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F0532D"/>
                </a:solidFill>
                <a:latin typeface="Arial Black"/>
                <a:cs typeface="Arial Black"/>
              </a:rPr>
              <a:t>zielony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wkręt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mocujący</a:t>
            </a:r>
            <a:r>
              <a:rPr dirty="0" sz="700" spc="50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łącznik</a:t>
            </a:r>
            <a:r>
              <a:rPr dirty="0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rozgałęziacza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musi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65">
                <a:solidFill>
                  <a:srgbClr val="F0532D"/>
                </a:solidFill>
                <a:latin typeface="Arial Black"/>
                <a:cs typeface="Arial Black"/>
              </a:rPr>
              <a:t>być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65">
                <a:solidFill>
                  <a:srgbClr val="F0532D"/>
                </a:solidFill>
                <a:latin typeface="Arial Black"/>
                <a:cs typeface="Arial Black"/>
              </a:rPr>
              <a:t>zawsze</a:t>
            </a:r>
            <a:r>
              <a:rPr dirty="0" sz="700" spc="-10">
                <a:solidFill>
                  <a:srgbClr val="F0532D"/>
                </a:solidFill>
                <a:latin typeface="Arial Black"/>
                <a:cs typeface="Arial Black"/>
              </a:rPr>
              <a:t> dokręcony.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2" name="object 72" descr=""/>
          <p:cNvGrpSpPr/>
          <p:nvPr/>
        </p:nvGrpSpPr>
        <p:grpSpPr>
          <a:xfrm>
            <a:off x="4317212" y="3395403"/>
            <a:ext cx="1229360" cy="878205"/>
            <a:chOff x="4317212" y="3395403"/>
            <a:chExt cx="1229360" cy="878205"/>
          </a:xfrm>
        </p:grpSpPr>
        <p:pic>
          <p:nvPicPr>
            <p:cNvPr id="73" name="object 7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9289" y="3548427"/>
              <a:ext cx="1019710" cy="724969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17212" y="3617518"/>
              <a:ext cx="122745" cy="135420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2220" y="3697084"/>
              <a:ext cx="192293" cy="155352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5104818" y="3395403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5113351" y="3406326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4791999" y="3828817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4789500" y="3735387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58"/>
                  </a:moveTo>
                  <a:lnTo>
                    <a:pt x="129527" y="42100"/>
                  </a:lnTo>
                  <a:lnTo>
                    <a:pt x="122618" y="30518"/>
                  </a:lnTo>
                  <a:lnTo>
                    <a:pt x="115481" y="21945"/>
                  </a:lnTo>
                  <a:lnTo>
                    <a:pt x="115481" y="43992"/>
                  </a:lnTo>
                  <a:lnTo>
                    <a:pt x="111950" y="40005"/>
                  </a:lnTo>
                  <a:lnTo>
                    <a:pt x="113347" y="38265"/>
                  </a:lnTo>
                  <a:lnTo>
                    <a:pt x="111963" y="40005"/>
                  </a:lnTo>
                  <a:lnTo>
                    <a:pt x="115481" y="43992"/>
                  </a:lnTo>
                  <a:lnTo>
                    <a:pt x="115481" y="21945"/>
                  </a:lnTo>
                  <a:lnTo>
                    <a:pt x="113931" y="20078"/>
                  </a:lnTo>
                  <a:lnTo>
                    <a:pt x="104152" y="10541"/>
                  </a:lnTo>
                  <a:lnTo>
                    <a:pt x="93980" y="1600"/>
                  </a:lnTo>
                  <a:lnTo>
                    <a:pt x="89484" y="0"/>
                  </a:lnTo>
                  <a:lnTo>
                    <a:pt x="85674" y="1765"/>
                  </a:lnTo>
                  <a:lnTo>
                    <a:pt x="83896" y="5562"/>
                  </a:lnTo>
                  <a:lnTo>
                    <a:pt x="85559" y="10020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09"/>
                  </a:lnTo>
                  <a:lnTo>
                    <a:pt x="36880" y="25501"/>
                  </a:lnTo>
                  <a:lnTo>
                    <a:pt x="11722" y="42189"/>
                  </a:lnTo>
                  <a:lnTo>
                    <a:pt x="3060" y="57556"/>
                  </a:lnTo>
                  <a:lnTo>
                    <a:pt x="0" y="74714"/>
                  </a:lnTo>
                  <a:lnTo>
                    <a:pt x="101" y="76085"/>
                  </a:lnTo>
                  <a:lnTo>
                    <a:pt x="19507" y="125247"/>
                  </a:lnTo>
                  <a:lnTo>
                    <a:pt x="53022" y="148513"/>
                  </a:lnTo>
                  <a:lnTo>
                    <a:pt x="79527" y="156019"/>
                  </a:lnTo>
                  <a:lnTo>
                    <a:pt x="82727" y="144538"/>
                  </a:lnTo>
                  <a:lnTo>
                    <a:pt x="75196" y="143014"/>
                  </a:lnTo>
                  <a:lnTo>
                    <a:pt x="58839" y="137972"/>
                  </a:lnTo>
                  <a:lnTo>
                    <a:pt x="19748" y="105664"/>
                  </a:lnTo>
                  <a:lnTo>
                    <a:pt x="11772" y="75844"/>
                  </a:lnTo>
                  <a:lnTo>
                    <a:pt x="14833" y="60579"/>
                  </a:lnTo>
                  <a:lnTo>
                    <a:pt x="22999" y="47409"/>
                  </a:lnTo>
                  <a:lnTo>
                    <a:pt x="44742" y="35191"/>
                  </a:lnTo>
                  <a:lnTo>
                    <a:pt x="71475" y="33972"/>
                  </a:lnTo>
                  <a:lnTo>
                    <a:pt x="98577" y="40182"/>
                  </a:lnTo>
                  <a:lnTo>
                    <a:pt x="108331" y="44500"/>
                  </a:lnTo>
                  <a:lnTo>
                    <a:pt x="105918" y="47510"/>
                  </a:lnTo>
                  <a:lnTo>
                    <a:pt x="96240" y="56984"/>
                  </a:lnTo>
                  <a:lnTo>
                    <a:pt x="85534" y="65278"/>
                  </a:lnTo>
                  <a:lnTo>
                    <a:pt x="73774" y="72428"/>
                  </a:lnTo>
                  <a:lnTo>
                    <a:pt x="70904" y="76085"/>
                  </a:lnTo>
                  <a:lnTo>
                    <a:pt x="71704" y="80302"/>
                  </a:lnTo>
                  <a:lnTo>
                    <a:pt x="75044" y="83159"/>
                  </a:lnTo>
                  <a:lnTo>
                    <a:pt x="79794" y="82715"/>
                  </a:lnTo>
                  <a:lnTo>
                    <a:pt x="92824" y="74714"/>
                  </a:lnTo>
                  <a:lnTo>
                    <a:pt x="104635" y="65392"/>
                  </a:lnTo>
                  <a:lnTo>
                    <a:pt x="115290" y="54749"/>
                  </a:lnTo>
                  <a:lnTo>
                    <a:pt x="119507" y="49453"/>
                  </a:lnTo>
                  <a:lnTo>
                    <a:pt x="121412" y="50292"/>
                  </a:lnTo>
                  <a:lnTo>
                    <a:pt x="126911" y="53403"/>
                  </a:lnTo>
                  <a:lnTo>
                    <a:pt x="132016" y="47358"/>
                  </a:lnTo>
                  <a:close/>
                </a:path>
                <a:path w="333375" h="419735">
                  <a:moveTo>
                    <a:pt x="333273" y="324205"/>
                  </a:moveTo>
                  <a:lnTo>
                    <a:pt x="325805" y="287210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58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10"/>
                  </a:lnTo>
                  <a:lnTo>
                    <a:pt x="143179" y="324205"/>
                  </a:lnTo>
                  <a:lnTo>
                    <a:pt x="150647" y="361200"/>
                  </a:lnTo>
                  <a:lnTo>
                    <a:pt x="171018" y="391414"/>
                  </a:lnTo>
                  <a:lnTo>
                    <a:pt x="201231" y="411784"/>
                  </a:lnTo>
                  <a:lnTo>
                    <a:pt x="238226" y="419252"/>
                  </a:lnTo>
                  <a:lnTo>
                    <a:pt x="275221" y="411784"/>
                  </a:lnTo>
                  <a:lnTo>
                    <a:pt x="305435" y="391414"/>
                  </a:lnTo>
                  <a:lnTo>
                    <a:pt x="325805" y="361200"/>
                  </a:lnTo>
                  <a:lnTo>
                    <a:pt x="333273" y="324205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0" name="object 80" descr=""/>
          <p:cNvSpPr txBox="1"/>
          <p:nvPr/>
        </p:nvSpPr>
        <p:spPr>
          <a:xfrm>
            <a:off x="4988980" y="398796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1" name="object 81" descr=""/>
          <p:cNvSpPr/>
          <p:nvPr/>
        </p:nvSpPr>
        <p:spPr>
          <a:xfrm>
            <a:off x="4549648" y="3659809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55"/>
                </a:lnTo>
                <a:lnTo>
                  <a:pt x="58051" y="182626"/>
                </a:lnTo>
                <a:lnTo>
                  <a:pt x="95046" y="190093"/>
                </a:lnTo>
                <a:lnTo>
                  <a:pt x="132041" y="182626"/>
                </a:lnTo>
                <a:lnTo>
                  <a:pt x="162255" y="162255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 descr=""/>
          <p:cNvSpPr txBox="1"/>
          <p:nvPr/>
        </p:nvSpPr>
        <p:spPr>
          <a:xfrm>
            <a:off x="4605949" y="3683220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3" name="object 83" descr=""/>
          <p:cNvSpPr/>
          <p:nvPr/>
        </p:nvSpPr>
        <p:spPr>
          <a:xfrm>
            <a:off x="4712944" y="3753815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20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591"/>
                </a:lnTo>
                <a:lnTo>
                  <a:pt x="1073200" y="132892"/>
                </a:lnTo>
                <a:lnTo>
                  <a:pt x="1063993" y="138290"/>
                </a:lnTo>
                <a:lnTo>
                  <a:pt x="1072299" y="129997"/>
                </a:lnTo>
                <a:lnTo>
                  <a:pt x="1073200" y="132892"/>
                </a:lnTo>
                <a:lnTo>
                  <a:pt x="1073200" y="87591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12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74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292"/>
                </a:lnTo>
                <a:lnTo>
                  <a:pt x="993228" y="100101"/>
                </a:lnTo>
                <a:lnTo>
                  <a:pt x="942975" y="99098"/>
                </a:lnTo>
                <a:lnTo>
                  <a:pt x="892581" y="100241"/>
                </a:lnTo>
                <a:lnTo>
                  <a:pt x="791781" y="104787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57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63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13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83"/>
                </a:lnTo>
                <a:lnTo>
                  <a:pt x="1010970" y="178358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33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4" name="object 8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86" y="1219977"/>
            <a:ext cx="190093" cy="190093"/>
          </a:xfrm>
          <a:prstGeom prst="rect">
            <a:avLst/>
          </a:prstGeom>
        </p:spPr>
      </p:pic>
      <p:sp>
        <p:nvSpPr>
          <p:cNvPr id="85" name="object 85" descr=""/>
          <p:cNvSpPr txBox="1"/>
          <p:nvPr/>
        </p:nvSpPr>
        <p:spPr>
          <a:xfrm>
            <a:off x="342884" y="1230697"/>
            <a:ext cx="2915285" cy="156210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94310" marR="5080" indent="-182245">
              <a:lnSpc>
                <a:spcPct val="103699"/>
              </a:lnSpc>
              <a:spcBef>
                <a:spcPts val="65"/>
              </a:spcBef>
              <a:tabLst>
                <a:tab pos="194310" algn="l"/>
              </a:tabLst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Dotyczy</a:t>
            </a:r>
            <a:r>
              <a:rPr dirty="0" sz="8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tylko</a:t>
            </a:r>
            <a:r>
              <a:rPr dirty="0" sz="8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urządzeń</a:t>
            </a:r>
            <a:r>
              <a:rPr dirty="0" sz="8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3G:</a:t>
            </a:r>
            <a:r>
              <a:rPr dirty="0" sz="8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aby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wymienić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SIM,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odkręć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zielony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wkręt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otwórz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gniazdo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karty.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Umieść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nową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pasującym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niej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uchwycie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adapterze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SIM.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Wsuń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kartę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gniazda,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zamknij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je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dokręć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wkręt.</a:t>
            </a:r>
            <a:endParaRPr sz="800">
              <a:latin typeface="Arial"/>
              <a:cs typeface="Arial"/>
            </a:endParaRPr>
          </a:p>
          <a:p>
            <a:pPr marL="194310" marR="46990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Podłącz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wszystkie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akcesoria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rozgałęziacza.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Dołączone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kable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są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opcjonalne.</a:t>
            </a:r>
            <a:endParaRPr sz="800">
              <a:latin typeface="Arial"/>
              <a:cs typeface="Arial"/>
            </a:endParaRPr>
          </a:p>
          <a:p>
            <a:pPr marL="194310" marR="490220">
              <a:lnSpc>
                <a:spcPct val="104200"/>
              </a:lnSpc>
              <a:spcBef>
                <a:spcPts val="290"/>
              </a:spcBef>
              <a:tabLst>
                <a:tab pos="960755" algn="l"/>
              </a:tabLst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Podłącz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zasilacza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gniazda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ładowarki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rozgałęziaczu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94310" marR="110489">
              <a:lnSpc>
                <a:spcPct val="104200"/>
              </a:lnSpc>
              <a:spcBef>
                <a:spcPts val="28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Podłącz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kabel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zasilający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źródła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zasilania.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Urządzenie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włączy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się</a:t>
            </a:r>
            <a:r>
              <a:rPr dirty="0" sz="8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automatycznie.</a:t>
            </a:r>
            <a:endParaRPr sz="800">
              <a:latin typeface="Arial"/>
              <a:cs typeface="Arial"/>
            </a:endParaRPr>
          </a:p>
          <a:p>
            <a:pPr marL="194310">
              <a:lnSpc>
                <a:spcPct val="100000"/>
              </a:lnSpc>
              <a:spcBef>
                <a:spcPts val="33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Odchyl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pokrywę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paragonów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włóż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papier.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86" name="object 86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65101" y="3717686"/>
            <a:ext cx="178714" cy="182118"/>
          </a:xfrm>
          <a:prstGeom prst="rect">
            <a:avLst/>
          </a:prstGeom>
        </p:spPr>
      </p:pic>
      <p:sp>
        <p:nvSpPr>
          <p:cNvPr id="87" name="object 87" descr=""/>
          <p:cNvSpPr txBox="1"/>
          <p:nvPr/>
        </p:nvSpPr>
        <p:spPr>
          <a:xfrm>
            <a:off x="715204" y="374508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369350" y="4935805"/>
            <a:ext cx="21869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65</a:t>
            </a:r>
            <a:r>
              <a:rPr dirty="0" sz="700" spc="4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Przewodnik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funkcjach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urządzenia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6743438" y="4935805"/>
            <a:ext cx="4114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Polski</a:t>
            </a:r>
            <a:r>
              <a:rPr dirty="0" sz="700" spc="1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66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pc="-85"/>
              <a:t>Osłona</a:t>
            </a:r>
            <a:r>
              <a:rPr dirty="0" spc="-80"/>
              <a:t> </a:t>
            </a:r>
            <a:r>
              <a:rPr dirty="0" spc="-90"/>
              <a:t>wprowadzania</a:t>
            </a:r>
            <a:r>
              <a:rPr dirty="0" spc="-80"/>
              <a:t> </a:t>
            </a:r>
            <a:r>
              <a:rPr dirty="0" spc="-60"/>
              <a:t>kodu</a:t>
            </a:r>
            <a:r>
              <a:rPr dirty="0" spc="-75"/>
              <a:t> </a:t>
            </a:r>
            <a:r>
              <a:rPr dirty="0" spc="-95"/>
              <a:t>PIN</a:t>
            </a:r>
            <a:r>
              <a:rPr dirty="0" spc="-80"/>
              <a:t> </a:t>
            </a:r>
            <a:r>
              <a:rPr dirty="0" spc="-50"/>
              <a:t>i </a:t>
            </a:r>
            <a:r>
              <a:rPr dirty="0" spc="-100"/>
              <a:t>Asystent</a:t>
            </a:r>
            <a:r>
              <a:rPr dirty="0" spc="-65"/>
              <a:t> </a:t>
            </a:r>
            <a:r>
              <a:rPr dirty="0" spc="-90"/>
              <a:t>wprowadzania</a:t>
            </a:r>
            <a:r>
              <a:rPr dirty="0" spc="-65"/>
              <a:t> </a:t>
            </a:r>
            <a:r>
              <a:rPr dirty="0" spc="-60"/>
              <a:t>kodu </a:t>
            </a:r>
            <a:r>
              <a:rPr dirty="0" spc="-50"/>
              <a:t>PIN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238031"/>
            <a:ext cx="2917825" cy="4013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10">
                <a:solidFill>
                  <a:srgbClr val="414042"/>
                </a:solidFill>
                <a:latin typeface="Arial Black"/>
                <a:cs typeface="Arial Black"/>
              </a:rPr>
              <a:t>Transakcje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14042"/>
                </a:solidFill>
                <a:latin typeface="Arial Black"/>
                <a:cs typeface="Arial Black"/>
              </a:rPr>
              <a:t>z</a:t>
            </a:r>
            <a:r>
              <a:rPr dirty="0" sz="1300" spc="-7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14042"/>
                </a:solidFill>
                <a:latin typeface="Arial Black"/>
                <a:cs typeface="Arial Black"/>
              </a:rPr>
              <a:t>zastosowaniem 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Ułatwienia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wprowadzania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14042"/>
                </a:solidFill>
                <a:latin typeface="Arial Black"/>
                <a:cs typeface="Arial Black"/>
              </a:rPr>
              <a:t>kodu</a:t>
            </a:r>
            <a:r>
              <a:rPr dirty="0" sz="1300" spc="-7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4042"/>
                </a:solidFill>
                <a:latin typeface="Arial Black"/>
                <a:cs typeface="Arial Black"/>
              </a:rPr>
              <a:t>PIN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32139" y="977620"/>
            <a:ext cx="1728470" cy="1036319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102235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Umieść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osłonę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urządzeniu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Mini,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aby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umożliwić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bezpieczne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podawanie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Asystent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wprowadzania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ułatwia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podawanie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niepełnosprawnym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posiadaczom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kart,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którym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trudno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jest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korzystać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ekranu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dotykowego.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69350" y="2375726"/>
            <a:ext cx="2773045" cy="401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względów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bezpieczeństwa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niezwłocznie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się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nami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skontaktuj,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jeśli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Asystent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wprowadzania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wygląda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inaczej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niż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poniższych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ilustracjach.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3265701"/>
            <a:ext cx="1276642" cy="993647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3265703"/>
            <a:ext cx="1277112" cy="99400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93432" y="3011703"/>
            <a:ext cx="54102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4478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Przód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396248" y="3011703"/>
            <a:ext cx="540385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Tył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63650" y="977620"/>
            <a:ext cx="2602230" cy="782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Przyjmując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płatność,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stuknij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przycisk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231F20"/>
                </a:solidFill>
                <a:latin typeface="Arial"/>
                <a:cs typeface="Arial"/>
              </a:rPr>
              <a:t>„USE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AID”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(Użyj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Asystenta)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ekranie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Wprowadź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numer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postępuj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zgodnie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wyświetlanymi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instrukcjami,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aby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bezpiecznie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zamocować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Asystenta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ekranie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umożliwić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klientowi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podanie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Gdy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klient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wyjmie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kartę,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zdejmij Asystenta.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2008201"/>
            <a:ext cx="1340230" cy="111039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2008192"/>
            <a:ext cx="1342758" cy="111040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263650" y="3390095"/>
            <a:ext cx="2847975" cy="1061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0">
                <a:solidFill>
                  <a:srgbClr val="414042"/>
                </a:solidFill>
                <a:latin typeface="Arial Black"/>
                <a:cs typeface="Arial Black"/>
              </a:rPr>
              <a:t>Dodatkowe</a:t>
            </a:r>
            <a:r>
              <a:rPr dirty="0" sz="1000" spc="-4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funkcje</a:t>
            </a:r>
            <a:r>
              <a:rPr dirty="0" sz="1000" spc="-4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ułatwień</a:t>
            </a:r>
            <a:r>
              <a:rPr dirty="0" sz="1000" spc="-4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dostępu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Urządzenie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obsługuje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też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inne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funkcje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ułatwień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dostępu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natywnego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systemu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Android,</a:t>
            </a:r>
            <a:r>
              <a:rPr dirty="0" sz="8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takie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jak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większy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tekst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czy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gesty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powiększania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(niedostępne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przypadku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korzystania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osłony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wprowadzania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kodu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PIN).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Funkcje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są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dostępne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menu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Ułatwienia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dostępu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sekcji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Ustawienia urządzenia.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379696" y="9"/>
            <a:ext cx="3385820" cy="5328285"/>
            <a:chOff x="379696" y="9"/>
            <a:chExt cx="3385820" cy="5328285"/>
          </a:xfrm>
        </p:grpSpPr>
        <p:sp>
          <p:nvSpPr>
            <p:cNvPr id="16" name="object 16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01970" y="2198507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9691" y="2195334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39"/>
                  </a:lnTo>
                  <a:lnTo>
                    <a:pt x="2867952" y="0"/>
                  </a:lnTo>
                  <a:lnTo>
                    <a:pt x="2865704" y="939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69350" y="4935805"/>
            <a:ext cx="21869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67</a:t>
            </a:r>
            <a:r>
              <a:rPr dirty="0" sz="700" spc="4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Przewodnik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funkcjach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urządzenia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743438" y="4935805"/>
            <a:ext cx="4114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Polski</a:t>
            </a:r>
            <a:r>
              <a:rPr dirty="0" sz="700" spc="18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68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690046" y="4941925"/>
            <a:ext cx="4648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English</a:t>
            </a:r>
            <a:r>
              <a:rPr dirty="0" sz="700" spc="1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70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69350" y="4941925"/>
            <a:ext cx="21869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69</a:t>
            </a:r>
            <a:r>
              <a:rPr dirty="0" sz="700" spc="4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Przewodnik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po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funkcjach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urządzenia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5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12"/>
            <a:ext cx="3762375" cy="749300"/>
          </a:xfrm>
          <a:custGeom>
            <a:avLst/>
            <a:gdLst/>
            <a:ahLst/>
            <a:cxnLst/>
            <a:rect l="l" t="t" r="r" b="b"/>
            <a:pathLst>
              <a:path w="3762375" h="749300">
                <a:moveTo>
                  <a:pt x="3762006" y="0"/>
                </a:moveTo>
                <a:lnTo>
                  <a:pt x="0" y="0"/>
                </a:lnTo>
                <a:lnTo>
                  <a:pt x="0" y="749084"/>
                </a:lnTo>
                <a:lnTo>
                  <a:pt x="3762006" y="749084"/>
                </a:lnTo>
                <a:lnTo>
                  <a:pt x="3762006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9331" y="415831"/>
            <a:ext cx="1440815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Przydatne</a:t>
            </a:r>
            <a:r>
              <a:rPr dirty="0" spc="-65"/>
              <a:t> </a:t>
            </a:r>
            <a:r>
              <a:rPr dirty="0" spc="-85"/>
              <a:t>zasoby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540043" y="2923076"/>
            <a:ext cx="490220" cy="506095"/>
            <a:chOff x="540043" y="2923076"/>
            <a:chExt cx="490220" cy="506095"/>
          </a:xfrm>
        </p:grpSpPr>
        <p:sp>
          <p:nvSpPr>
            <p:cNvPr id="7" name="object 7" descr=""/>
            <p:cNvSpPr/>
            <p:nvPr/>
          </p:nvSpPr>
          <p:spPr>
            <a:xfrm>
              <a:off x="540042" y="2923082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5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49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65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49"/>
                  </a:lnTo>
                  <a:lnTo>
                    <a:pt x="336283" y="97891"/>
                  </a:lnTo>
                  <a:close/>
                </a:path>
                <a:path w="490219" h="506095">
                  <a:moveTo>
                    <a:pt x="489661" y="0"/>
                  </a:moveTo>
                  <a:lnTo>
                    <a:pt x="482003" y="0"/>
                  </a:lnTo>
                  <a:lnTo>
                    <a:pt x="482003" y="7645"/>
                  </a:lnTo>
                  <a:lnTo>
                    <a:pt x="482003" y="232752"/>
                  </a:lnTo>
                  <a:lnTo>
                    <a:pt x="441388" y="232752"/>
                  </a:lnTo>
                  <a:lnTo>
                    <a:pt x="412483" y="260146"/>
                  </a:lnTo>
                  <a:lnTo>
                    <a:pt x="383565" y="232752"/>
                  </a:lnTo>
                  <a:lnTo>
                    <a:pt x="351510" y="232752"/>
                  </a:lnTo>
                  <a:lnTo>
                    <a:pt x="351510" y="82664"/>
                  </a:lnTo>
                  <a:lnTo>
                    <a:pt x="241503" y="82664"/>
                  </a:lnTo>
                  <a:lnTo>
                    <a:pt x="241503" y="7645"/>
                  </a:lnTo>
                  <a:lnTo>
                    <a:pt x="482003" y="7645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22"/>
                  </a:lnTo>
                  <a:lnTo>
                    <a:pt x="343839" y="90322"/>
                  </a:lnTo>
                  <a:lnTo>
                    <a:pt x="343839" y="240398"/>
                  </a:lnTo>
                  <a:lnTo>
                    <a:pt x="380517" y="240398"/>
                  </a:lnTo>
                  <a:lnTo>
                    <a:pt x="412483" y="270700"/>
                  </a:lnTo>
                  <a:lnTo>
                    <a:pt x="423608" y="260146"/>
                  </a:lnTo>
                  <a:lnTo>
                    <a:pt x="444449" y="240398"/>
                  </a:lnTo>
                  <a:lnTo>
                    <a:pt x="489661" y="240398"/>
                  </a:lnTo>
                  <a:lnTo>
                    <a:pt x="489661" y="7645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51304" y="3032233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47702" y="3028617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037" y="2930728"/>
              <a:ext cx="391008" cy="36951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220965" y="864055"/>
            <a:ext cx="2026920" cy="16332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65">
                <a:solidFill>
                  <a:srgbClr val="414042"/>
                </a:solidFill>
                <a:latin typeface="Arial Black"/>
                <a:cs typeface="Arial Black"/>
              </a:rPr>
              <a:t>Dostęp</a:t>
            </a:r>
            <a:r>
              <a:rPr dirty="0" sz="1000" spc="-4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przez</a:t>
            </a:r>
            <a:r>
              <a:rPr dirty="0" sz="1000" spc="-4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Internet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Zarządzanie</a:t>
            </a:r>
            <a:r>
              <a:rPr dirty="0" sz="1000" spc="8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"/>
                <a:cs typeface="Arial"/>
              </a:rPr>
              <a:t>aplikacjami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Niektóre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aplikacje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są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dostępne</a:t>
            </a:r>
            <a:r>
              <a:rPr dirty="0" sz="8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za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pośrednictwem</a:t>
            </a:r>
            <a:r>
              <a:rPr dirty="0" sz="800" spc="1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przeglądarki</a:t>
            </a:r>
            <a:r>
              <a:rPr dirty="0" sz="800" spc="1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internetowej.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Skróty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do ich stron internetowych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można znaleźć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pod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adresem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2700" marR="114935">
              <a:lnSpc>
                <a:spcPct val="104200"/>
              </a:lnSpc>
              <a:spcBef>
                <a:spcPts val="90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Należy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użyć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przeglądarki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Safari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lub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Firefox.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Europie: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20965" y="2883354"/>
            <a:ext cx="2035175" cy="795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60">
                <a:solidFill>
                  <a:srgbClr val="414042"/>
                </a:solidFill>
                <a:latin typeface="Arial Black"/>
                <a:cs typeface="Arial Black"/>
              </a:rPr>
              <a:t>Potrzebujesz</a:t>
            </a:r>
            <a:r>
              <a:rPr dirty="0" sz="1000" spc="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pomocy?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Skorzystaj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aplikacji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Pomoc,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odwiedź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stronę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 spc="55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lub</a:t>
            </a:r>
            <a:r>
              <a:rPr dirty="0" u="none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u="none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dowolnym czasie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zadzwoń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nas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pod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numer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podany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powitalnej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231F20"/>
                </a:solidFill>
                <a:latin typeface="Arial"/>
                <a:cs typeface="Arial"/>
              </a:rPr>
              <a:t>wiadomości</a:t>
            </a:r>
            <a:r>
              <a:rPr dirty="0" u="none" sz="8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e-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mail.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416326" y="999805"/>
            <a:ext cx="266065" cy="155575"/>
            <a:chOff x="416326" y="999805"/>
            <a:chExt cx="266065" cy="155575"/>
          </a:xfrm>
        </p:grpSpPr>
        <p:sp>
          <p:nvSpPr>
            <p:cNvPr id="14" name="object 14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788268" y="949607"/>
            <a:ext cx="248285" cy="255904"/>
            <a:chOff x="788268" y="949607"/>
            <a:chExt cx="248285" cy="255904"/>
          </a:xfrm>
        </p:grpSpPr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8569" y="1292175"/>
            <a:ext cx="219862" cy="254000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0247" y="1285717"/>
            <a:ext cx="223989" cy="265429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4284826" y="379873"/>
            <a:ext cx="2794000" cy="60706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90">
                <a:solidFill>
                  <a:srgbClr val="231F20"/>
                </a:solidFill>
                <a:latin typeface="Arial Black"/>
                <a:cs typeface="Arial Black"/>
              </a:rPr>
              <a:t>FCC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 Black"/>
                <a:cs typeface="Arial Black"/>
              </a:rPr>
              <a:t>Part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15</a:t>
            </a:r>
            <a:endParaRPr sz="600">
              <a:latin typeface="Arial Black"/>
              <a:cs typeface="Arial Black"/>
            </a:endParaRPr>
          </a:p>
          <a:p>
            <a:pPr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15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65">
                <a:solidFill>
                  <a:srgbClr val="231F20"/>
                </a:solidFill>
                <a:latin typeface="Arial"/>
                <a:cs typeface="Arial"/>
              </a:rPr>
              <a:t>FCC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Rules.</a:t>
            </a:r>
            <a:r>
              <a:rPr dirty="0" sz="600" spc="22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Operation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subject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two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conditions:</a:t>
            </a:r>
            <a:r>
              <a:rPr dirty="0" sz="600" spc="2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(1)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harmful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interference,</a:t>
            </a:r>
            <a:endParaRPr sz="600">
              <a:latin typeface="Arial"/>
              <a:cs typeface="Arial"/>
            </a:endParaRPr>
          </a:p>
          <a:p>
            <a:pPr marL="12700" marR="84455">
              <a:lnSpc>
                <a:spcPct val="111100"/>
              </a:lnSpc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(2)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accept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any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received,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including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undesired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operation.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84826" y="1099200"/>
            <a:ext cx="2809875" cy="324421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90">
                <a:solidFill>
                  <a:srgbClr val="231F20"/>
                </a:solidFill>
                <a:latin typeface="Arial Black"/>
                <a:cs typeface="Arial Black"/>
              </a:rPr>
              <a:t>FCC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 Black"/>
                <a:cs typeface="Arial Black"/>
              </a:rPr>
              <a:t>Part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65">
                <a:solidFill>
                  <a:srgbClr val="231F20"/>
                </a:solidFill>
                <a:latin typeface="Arial Black"/>
                <a:cs typeface="Arial Black"/>
              </a:rPr>
              <a:t>15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60">
                <a:solidFill>
                  <a:srgbClr val="231F20"/>
                </a:solidFill>
                <a:latin typeface="Arial Black"/>
                <a:cs typeface="Arial Black"/>
              </a:rPr>
              <a:t>Class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5">
                <a:solidFill>
                  <a:srgbClr val="231F20"/>
                </a:solidFill>
                <a:latin typeface="Arial Black"/>
                <a:cs typeface="Arial Black"/>
              </a:rPr>
              <a:t>B-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specific</a:t>
            </a:r>
            <a:endParaRPr sz="600">
              <a:latin typeface="Arial Black"/>
              <a:cs typeface="Arial Black"/>
            </a:endParaRPr>
          </a:p>
          <a:p>
            <a:pPr marL="12700" marR="84455">
              <a:lnSpc>
                <a:spcPct val="111100"/>
              </a:lnSpc>
              <a:spcBef>
                <a:spcPts val="290"/>
              </a:spcBef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Note: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been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tested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found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comply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Class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digital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device,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pursuant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15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65">
                <a:solidFill>
                  <a:srgbClr val="231F20"/>
                </a:solidFill>
                <a:latin typeface="Arial"/>
                <a:cs typeface="Arial"/>
              </a:rPr>
              <a:t>FCC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Rules.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designed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provide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reasonable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protection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against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harmful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 residential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installation.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equipment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generates,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uses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and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radiate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frequency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energy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used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accordance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endParaRPr sz="600">
              <a:latin typeface="Arial"/>
              <a:cs typeface="Arial"/>
            </a:endParaRPr>
          </a:p>
          <a:p>
            <a:pPr marL="12700" marR="52069">
              <a:lnSpc>
                <a:spcPct val="111100"/>
              </a:lnSpc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instructions,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harmful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communications.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However,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there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guarantee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will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occur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particular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installation.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does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harmful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television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reception,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determined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turning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off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on,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user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encouraged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try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correct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one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more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measures:</a:t>
            </a:r>
            <a:endParaRPr sz="600">
              <a:latin typeface="Arial"/>
              <a:cs typeface="Arial"/>
            </a:endParaRPr>
          </a:p>
          <a:p>
            <a:pPr marL="153670" indent="-102870">
              <a:lnSpc>
                <a:spcPct val="100000"/>
              </a:lnSpc>
              <a:spcBef>
                <a:spcPts val="420"/>
              </a:spcBef>
              <a:buSzPct val="116666"/>
              <a:buChar char="•"/>
              <a:tabLst>
                <a:tab pos="153670" algn="l"/>
              </a:tabLst>
            </a:pP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Reorient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relocate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receiving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antenna.</a:t>
            </a:r>
            <a:endParaRPr baseline="4629" sz="900">
              <a:latin typeface="Arial"/>
              <a:cs typeface="Arial"/>
            </a:endParaRPr>
          </a:p>
          <a:p>
            <a:pPr marL="153670" indent="-102870">
              <a:lnSpc>
                <a:spcPct val="100000"/>
              </a:lnSpc>
              <a:spcBef>
                <a:spcPts val="439"/>
              </a:spcBef>
              <a:buSzPct val="116666"/>
              <a:buChar char="•"/>
              <a:tabLst>
                <a:tab pos="153670" algn="l"/>
              </a:tabLst>
            </a:pP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Increase</a:t>
            </a:r>
            <a:r>
              <a:rPr dirty="0" baseline="4629" sz="9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separation</a:t>
            </a:r>
            <a:r>
              <a:rPr dirty="0" baseline="4629" sz="9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between</a:t>
            </a:r>
            <a:r>
              <a:rPr dirty="0" baseline="4629" sz="9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baseline="4629" sz="9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baseline="4629" sz="9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receiver.</a:t>
            </a:r>
            <a:endParaRPr baseline="4629" sz="900">
              <a:latin typeface="Arial"/>
              <a:cs typeface="Arial"/>
            </a:endParaRPr>
          </a:p>
          <a:p>
            <a:pPr marL="152400" marR="126364" indent="-101600">
              <a:lnSpc>
                <a:spcPct val="104200"/>
              </a:lnSpc>
              <a:spcBef>
                <a:spcPts val="405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Connect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outlet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a circuit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different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from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3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37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receiver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connected.</a:t>
            </a:r>
            <a:endParaRPr sz="600">
              <a:latin typeface="Arial"/>
              <a:cs typeface="Arial"/>
            </a:endParaRPr>
          </a:p>
          <a:p>
            <a:pPr marL="153670" indent="-102870">
              <a:lnSpc>
                <a:spcPct val="100000"/>
              </a:lnSpc>
              <a:spcBef>
                <a:spcPts val="490"/>
              </a:spcBef>
              <a:buSzPct val="116666"/>
              <a:buChar char="•"/>
              <a:tabLst>
                <a:tab pos="153670" algn="l"/>
              </a:tabLst>
            </a:pP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Consult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dealer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experienced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radio/TV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technician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help.</a:t>
            </a:r>
            <a:endParaRPr baseline="4629"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600" spc="-90">
                <a:solidFill>
                  <a:srgbClr val="231F20"/>
                </a:solidFill>
                <a:latin typeface="Arial Black"/>
                <a:cs typeface="Arial Black"/>
              </a:rPr>
              <a:t>FCC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Warning</a:t>
            </a:r>
            <a:endParaRPr sz="600">
              <a:latin typeface="Arial Black"/>
              <a:cs typeface="Arial Black"/>
            </a:endParaRPr>
          </a:p>
          <a:p>
            <a:pPr marL="12700" marR="28575">
              <a:lnSpc>
                <a:spcPct val="111100"/>
              </a:lnSpc>
              <a:spcBef>
                <a:spcPts val="290"/>
              </a:spcBef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Changes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modifications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expressly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approved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party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responsible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compliance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could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void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user‘s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authority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equipment.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600" spc="-90">
                <a:solidFill>
                  <a:srgbClr val="231F20"/>
                </a:solidFill>
                <a:latin typeface="Arial Black"/>
                <a:cs typeface="Arial Black"/>
              </a:rPr>
              <a:t>FCC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exposure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limit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5">
                <a:solidFill>
                  <a:srgbClr val="231F20"/>
                </a:solidFill>
                <a:latin typeface="Arial Black"/>
                <a:cs typeface="Arial Black"/>
              </a:rPr>
              <a:t>compliance</a:t>
            </a:r>
            <a:r>
              <a:rPr dirty="0" sz="6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5">
                <a:solidFill>
                  <a:srgbClr val="231F20"/>
                </a:solidFill>
                <a:latin typeface="Arial Black"/>
                <a:cs typeface="Arial Black"/>
              </a:rPr>
              <a:t>statement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80">
                <a:solidFill>
                  <a:srgbClr val="231F20"/>
                </a:solidFill>
                <a:latin typeface="Arial Black"/>
                <a:cs typeface="Arial Black"/>
              </a:rPr>
              <a:t>(SAR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statement)</a:t>
            </a:r>
            <a:endParaRPr sz="600">
              <a:latin typeface="Arial Black"/>
              <a:cs typeface="Arial Black"/>
            </a:endParaRPr>
          </a:p>
          <a:p>
            <a:pPr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complies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frequency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5">
                <a:solidFill>
                  <a:srgbClr val="231F20"/>
                </a:solidFill>
                <a:latin typeface="Arial"/>
                <a:cs typeface="Arial"/>
              </a:rPr>
              <a:t>(RF)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exposure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adopted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Federal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Communications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Commission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uncontrolled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environment.</a:t>
            </a:r>
            <a:endParaRPr sz="600">
              <a:latin typeface="Arial"/>
              <a:cs typeface="Arial"/>
            </a:endParaRPr>
          </a:p>
          <a:p>
            <a:pPr marL="12700" marR="82550">
              <a:lnSpc>
                <a:spcPct val="111100"/>
              </a:lnSpc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minimum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distance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20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cm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between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radiator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body.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71636" y="380073"/>
            <a:ext cx="2849245" cy="436118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Industry</a:t>
            </a:r>
            <a:r>
              <a:rPr dirty="0" sz="6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5">
                <a:solidFill>
                  <a:srgbClr val="231F20"/>
                </a:solidFill>
                <a:latin typeface="Arial Black"/>
                <a:cs typeface="Arial Black"/>
              </a:rPr>
              <a:t>Canada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Compliance</a:t>
            </a:r>
            <a:endParaRPr sz="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ICES-3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(B)/NMB-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3(B)</a:t>
            </a:r>
            <a:endParaRPr sz="600">
              <a:latin typeface="Arial"/>
              <a:cs typeface="Arial"/>
            </a:endParaRPr>
          </a:p>
          <a:p>
            <a:pPr marL="12700" marR="177165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complies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Industry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Canada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license-exempt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80">
                <a:solidFill>
                  <a:srgbClr val="231F20"/>
                </a:solidFill>
                <a:latin typeface="Arial"/>
                <a:cs typeface="Arial"/>
              </a:rPr>
              <a:t>RSS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standard(s).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Operation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subject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two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conditions:</a:t>
            </a:r>
            <a:endParaRPr sz="600">
              <a:latin typeface="Arial"/>
              <a:cs typeface="Arial"/>
            </a:endParaRPr>
          </a:p>
          <a:p>
            <a:pPr marL="120014" indent="-107314">
              <a:lnSpc>
                <a:spcPct val="100000"/>
              </a:lnSpc>
              <a:spcBef>
                <a:spcPts val="365"/>
              </a:spcBef>
              <a:buAutoNum type="arabicParenBoth"/>
              <a:tabLst>
                <a:tab pos="120014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interference,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and</a:t>
            </a:r>
            <a:endParaRPr sz="600">
              <a:latin typeface="Arial"/>
              <a:cs typeface="Arial"/>
            </a:endParaRPr>
          </a:p>
          <a:p>
            <a:pPr marL="12700" marR="140335" indent="107314">
              <a:lnSpc>
                <a:spcPct val="111100"/>
              </a:lnSpc>
              <a:spcBef>
                <a:spcPts val="290"/>
              </a:spcBef>
              <a:buAutoNum type="arabicParenBoth"/>
              <a:tabLst>
                <a:tab pos="120014" algn="l"/>
              </a:tabLst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accept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interference,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including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undesired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operation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device.</a:t>
            </a:r>
            <a:endParaRPr sz="600">
              <a:latin typeface="Arial"/>
              <a:cs typeface="Arial"/>
            </a:endParaRPr>
          </a:p>
          <a:p>
            <a:pPr marL="12700" marR="109220">
              <a:lnSpc>
                <a:spcPct val="111100"/>
              </a:lnSpc>
              <a:spcBef>
                <a:spcPts val="285"/>
              </a:spcBef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présent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appareil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conforme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CNR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d’Industrie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Canada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applicables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appareils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exempts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licence.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L’exploitation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autorisée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deux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conditions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suivantes:</a:t>
            </a:r>
            <a:endParaRPr sz="600">
              <a:latin typeface="Arial"/>
              <a:cs typeface="Arial"/>
            </a:endParaRPr>
          </a:p>
          <a:p>
            <a:pPr lvl="1" marL="120014" indent="-107314">
              <a:lnSpc>
                <a:spcPct val="100000"/>
              </a:lnSpc>
              <a:spcBef>
                <a:spcPts val="370"/>
              </a:spcBef>
              <a:buAutoNum type="arabicParenBoth"/>
              <a:tabLst>
                <a:tab pos="120014" algn="l"/>
              </a:tabLst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l’appareil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ne doit pas produire 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brouillage, </a:t>
            </a: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et</a:t>
            </a:r>
            <a:endParaRPr sz="600">
              <a:latin typeface="Arial"/>
              <a:cs typeface="Arial"/>
            </a:endParaRPr>
          </a:p>
          <a:p>
            <a:pPr lvl="1" marL="12700" marR="106045" indent="107314">
              <a:lnSpc>
                <a:spcPct val="111100"/>
              </a:lnSpc>
              <a:spcBef>
                <a:spcPts val="290"/>
              </a:spcBef>
              <a:buAutoNum type="arabicParenBoth"/>
              <a:tabLst>
                <a:tab pos="120014" algn="l"/>
              </a:tabLst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l’utilisateur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l’appareil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doit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accepter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tout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brouillage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radioélectrique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subi,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même</a:t>
            </a:r>
            <a:r>
              <a:rPr dirty="0" sz="6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si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brouillage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susceptible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d’en</a:t>
            </a:r>
            <a:r>
              <a:rPr dirty="0" sz="6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compromettre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fonctionnement.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  <a:spcBef>
                <a:spcPts val="285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could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automatically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discontinue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transmission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case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absence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transmit,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operational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failure.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Note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intended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prohibit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transmission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control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signaling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repetitive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codes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where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required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technology.</a:t>
            </a:r>
            <a:endParaRPr sz="600">
              <a:latin typeface="Arial"/>
              <a:cs typeface="Arial"/>
            </a:endParaRPr>
          </a:p>
          <a:p>
            <a:pPr lvl="2" marL="152400" marR="85090" indent="-101600">
              <a:lnSpc>
                <a:spcPct val="107600"/>
              </a:lnSpc>
              <a:spcBef>
                <a:spcPts val="365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for operation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band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5150–5250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only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15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baseline="4629" sz="900" spc="22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indoor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reduce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potential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harmful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co-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channel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mobile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satellite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systems;</a:t>
            </a:r>
            <a:endParaRPr sz="600">
              <a:latin typeface="Arial"/>
              <a:cs typeface="Arial"/>
            </a:endParaRPr>
          </a:p>
          <a:p>
            <a:pPr lvl="2" marL="152400" marR="45720" indent="-101600">
              <a:lnSpc>
                <a:spcPct val="104200"/>
              </a:lnSpc>
              <a:spcBef>
                <a:spcPts val="459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maximum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antenna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gain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permitted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devices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bands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5250–5350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5470–5725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shall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comply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e.i.r.p.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limit;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and</a:t>
            </a:r>
            <a:endParaRPr sz="600">
              <a:latin typeface="Arial"/>
              <a:cs typeface="Arial"/>
            </a:endParaRPr>
          </a:p>
          <a:p>
            <a:pPr lvl="2" marL="152400" marR="19050" indent="-101600">
              <a:lnSpc>
                <a:spcPct val="107600"/>
              </a:lnSpc>
              <a:spcBef>
                <a:spcPts val="434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maximum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antenna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gain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permitted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devices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band</a:t>
            </a:r>
            <a:r>
              <a:rPr dirty="0" baseline="4629" sz="900" spc="1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5725–5825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shall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comply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e.i.r.p.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specified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point-to-point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non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point-to-point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operation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appropriate.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  <a:spcBef>
                <a:spcPts val="36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addition,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high-power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radars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allocated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primary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users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(i.e.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priority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users)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bands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5250–5350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5650–5850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radars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could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interference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and/or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damage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LE-</a:t>
            </a: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LAN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devices.</a:t>
            </a:r>
            <a:endParaRPr sz="600">
              <a:latin typeface="Arial"/>
              <a:cs typeface="Arial"/>
            </a:endParaRPr>
          </a:p>
          <a:p>
            <a:pPr marL="12700" marR="269875">
              <a:lnSpc>
                <a:spcPct val="111100"/>
              </a:lnSpc>
              <a:spcBef>
                <a:spcPts val="285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L’appareil</a:t>
            </a:r>
            <a:r>
              <a:rPr dirty="0" sz="6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pourrait</a:t>
            </a:r>
            <a:r>
              <a:rPr dirty="0" sz="600" spc="1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automatiquement</a:t>
            </a:r>
            <a:r>
              <a:rPr dirty="0" sz="6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interrompre</a:t>
            </a:r>
            <a:r>
              <a:rPr dirty="0" sz="600" spc="1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 spc="1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transmission</a:t>
            </a:r>
            <a:r>
              <a:rPr dirty="0" sz="6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s’il</a:t>
            </a:r>
            <a:r>
              <a:rPr dirty="0" sz="600" spc="1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n’y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aucune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transmettre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cas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panne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fonctionnelle.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À</a:t>
            </a:r>
            <a:endParaRPr sz="600">
              <a:latin typeface="Arial"/>
              <a:cs typeface="Arial"/>
            </a:endParaRPr>
          </a:p>
          <a:p>
            <a:pPr marL="12700" marR="67310">
              <a:lnSpc>
                <a:spcPct val="111100"/>
              </a:lnSpc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noter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l’objectif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cette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disposition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n’est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pas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d’empêcher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transmission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d’informations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contrôle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signalisation,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ou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encore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l’utilisation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codes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répétitifs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exigés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par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technique.</a:t>
            </a:r>
            <a:endParaRPr sz="600">
              <a:latin typeface="Arial"/>
              <a:cs typeface="Arial"/>
            </a:endParaRPr>
          </a:p>
          <a:p>
            <a:pPr lvl="2" marL="152400" marR="89535" indent="-101600">
              <a:lnSpc>
                <a:spcPct val="108800"/>
              </a:lnSpc>
              <a:spcBef>
                <a:spcPts val="355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L’appareil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fonctionnant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bande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comprise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150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250</a:t>
            </a:r>
            <a:r>
              <a:rPr dirty="0" baseline="4629" sz="9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37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6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uniquement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réservé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une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utilisation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intérieur,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afin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réduire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risque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d’interférences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nocives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systèmes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mobiles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par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satellite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utilisant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même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canal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270508" y="433159"/>
            <a:ext cx="2808605" cy="2104390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52400" marR="161290" indent="-101600">
              <a:lnSpc>
                <a:spcPct val="107600"/>
              </a:lnSpc>
              <a:spcBef>
                <a:spcPts val="45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gain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d’antenne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maximum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autorisé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baseline="4629" sz="9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appareils</a:t>
            </a:r>
            <a:r>
              <a:rPr dirty="0" baseline="4629" sz="9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fonctionnant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bandes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comprises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250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350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MHz,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470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725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MHz,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doit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se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conformer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limite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p.i.r.e.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;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et</a:t>
            </a:r>
            <a:endParaRPr sz="600">
              <a:latin typeface="Arial"/>
              <a:cs typeface="Arial"/>
            </a:endParaRPr>
          </a:p>
          <a:p>
            <a:pPr marL="152400" marR="5080" indent="-101600">
              <a:lnSpc>
                <a:spcPct val="108800"/>
              </a:lnSpc>
              <a:spcBef>
                <a:spcPts val="425"/>
              </a:spcBef>
              <a:buSzPct val="116666"/>
              <a:buChar char="•"/>
              <a:tabLst>
                <a:tab pos="152400" algn="l"/>
                <a:tab pos="153670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baseline="4629" sz="900" spc="-15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baseline="4629" sz="9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gain</a:t>
            </a:r>
            <a:r>
              <a:rPr dirty="0" baseline="4629" sz="9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d’antenne</a:t>
            </a:r>
            <a:r>
              <a:rPr dirty="0" baseline="4629" sz="9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maximum</a:t>
            </a:r>
            <a:r>
              <a:rPr dirty="0" baseline="4629" sz="9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autorisé</a:t>
            </a:r>
            <a:r>
              <a:rPr dirty="0" baseline="4629" sz="9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baseline="4629" sz="9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baseline="4629" sz="9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appareils</a:t>
            </a:r>
            <a:r>
              <a:rPr dirty="0" baseline="4629" sz="900" spc="1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>
                <a:solidFill>
                  <a:srgbClr val="231F20"/>
                </a:solidFill>
                <a:latin typeface="Arial"/>
                <a:cs typeface="Arial"/>
              </a:rPr>
              <a:t>fonctionnant</a:t>
            </a:r>
            <a:r>
              <a:rPr dirty="0" baseline="4629" sz="900" spc="12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4629" sz="900" spc="-30">
                <a:solidFill>
                  <a:srgbClr val="231F20"/>
                </a:solidFill>
                <a:latin typeface="Arial"/>
                <a:cs typeface="Arial"/>
              </a:rPr>
              <a:t>dans</a:t>
            </a:r>
            <a:r>
              <a:rPr dirty="0" baseline="4629" sz="900" spc="7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bande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comprise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725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825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doit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conformer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limites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p.i.r.e.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spécifiées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l’exploitation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point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point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point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point,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selon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cas.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  <a:spcBef>
                <a:spcPts val="36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plus,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utilisateurs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radars de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haute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puissance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sont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désignés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comme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utilisateurs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principaux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(c.-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à-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d.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comme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utilisateurs</a:t>
            </a:r>
            <a:r>
              <a:rPr dirty="0" sz="600" spc="1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prioritaires)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6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bandes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comprises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250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350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650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850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MHz,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ces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radars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pourraient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causer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interférences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et/ou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dommages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appareils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LAN-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EL.</a:t>
            </a:r>
            <a:endParaRPr sz="600">
              <a:latin typeface="Arial"/>
              <a:cs typeface="Arial"/>
            </a:endParaRPr>
          </a:p>
          <a:p>
            <a:pPr marL="12700" marR="69215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complies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IC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RSS-102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70">
                <a:solidFill>
                  <a:srgbClr val="231F20"/>
                </a:solidFill>
                <a:latin typeface="Arial"/>
                <a:cs typeface="Arial"/>
              </a:rPr>
              <a:t>RF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exposure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set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forth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uncontrolled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environment.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operated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minimum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distance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20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cm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between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radiator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body.</a:t>
            </a:r>
            <a:endParaRPr sz="600">
              <a:latin typeface="Arial"/>
              <a:cs typeface="Arial"/>
            </a:endParaRPr>
          </a:p>
          <a:p>
            <a:pPr marL="12700" marR="128270">
              <a:lnSpc>
                <a:spcPct val="111100"/>
              </a:lnSpc>
              <a:spcBef>
                <a:spcPts val="285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Cet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équipement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est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conforme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limites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d’exposition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aux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rayonnements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IC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établies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environnement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non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contrôlé.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Cet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équipement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doit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être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installé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utilisé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avec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minimum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20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de distance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entre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source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rayonnement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votre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corps.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270508" y="2649816"/>
            <a:ext cx="2797810" cy="84645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465"/>
              </a:spcBef>
            </a:pPr>
            <a:r>
              <a:rPr dirty="0" sz="600" spc="-100">
                <a:solidFill>
                  <a:srgbClr val="231F20"/>
                </a:solidFill>
                <a:latin typeface="Arial Black"/>
                <a:cs typeface="Arial Black"/>
              </a:rPr>
              <a:t>CE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75">
                <a:solidFill>
                  <a:srgbClr val="231F20"/>
                </a:solidFill>
                <a:latin typeface="Arial Black"/>
                <a:cs typeface="Arial Black"/>
              </a:rPr>
              <a:t>RF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 Black"/>
                <a:cs typeface="Arial Black"/>
              </a:rPr>
              <a:t>Exposure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Compliance</a:t>
            </a:r>
            <a:endParaRPr sz="600">
              <a:latin typeface="Arial Black"/>
              <a:cs typeface="Arial Black"/>
            </a:endParaRPr>
          </a:p>
          <a:p>
            <a:pPr algn="just" marL="12700" marR="9652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meets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EU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requirements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(1999/519/EC)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International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Commission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Non-Ionizing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Radiation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Protection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(ICNIRP)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limitation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exposure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general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public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electromagnetic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fields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way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health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protection.</a:t>
            </a:r>
            <a:endParaRPr sz="600">
              <a:latin typeface="Arial"/>
              <a:cs typeface="Arial"/>
            </a:endParaRPr>
          </a:p>
          <a:p>
            <a:pPr algn="just"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restricted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indoor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only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when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operating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5150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5350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MHz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frequency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range.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263650" y="379898"/>
            <a:ext cx="1672589" cy="30226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5">
                <a:solidFill>
                  <a:srgbClr val="231F20"/>
                </a:solidFill>
                <a:latin typeface="Arial Black"/>
                <a:cs typeface="Arial Black"/>
              </a:rPr>
              <a:t>Network,</a:t>
            </a:r>
            <a:r>
              <a:rPr dirty="0" sz="6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Inc.</a:t>
            </a:r>
            <a:endParaRPr sz="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415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Mathilda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Ave,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Sunnyvale,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CA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94085,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USA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757851"/>
            <a:ext cx="2671445" cy="60642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80">
                <a:solidFill>
                  <a:srgbClr val="231F20"/>
                </a:solidFill>
                <a:latin typeface="Arial Black"/>
                <a:cs typeface="Arial Black"/>
              </a:rPr>
              <a:t>EU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Declaration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of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 Conformity</a:t>
            </a:r>
            <a:endParaRPr sz="600">
              <a:latin typeface="Arial Black"/>
              <a:cs typeface="Arial Black"/>
            </a:endParaRPr>
          </a:p>
          <a:p>
            <a:pPr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Hereby,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Network,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Inc.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declares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type,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POS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Terminal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compliance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Directive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2014/53/EU.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full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text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EU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declaration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conformity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available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internet</a:t>
            </a:r>
            <a:r>
              <a:rPr dirty="0" sz="6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address: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help.clover.com/eu-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compliance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263650" y="1440601"/>
            <a:ext cx="2885440" cy="606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1100"/>
              </a:lnSpc>
              <a:spcBef>
                <a:spcPts val="10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frequency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band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maximum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transmitted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EU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listed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below: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2400MHz - 2483.5MHz: 20dBm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(EIRP)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5150MHz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5250MHz: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23dBm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(EIRP)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5250MHz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5350MHz: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20dBm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(EIRP)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5470MHz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5725MHz: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20dBm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(EIRP)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263650" y="2123353"/>
            <a:ext cx="1785620" cy="80962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65">
                <a:solidFill>
                  <a:srgbClr val="231F20"/>
                </a:solidFill>
                <a:latin typeface="Arial Black"/>
                <a:cs typeface="Arial Black"/>
              </a:rPr>
              <a:t>GSM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95">
                <a:solidFill>
                  <a:srgbClr val="231F20"/>
                </a:solidFill>
                <a:latin typeface="Arial Black"/>
                <a:cs typeface="Arial Black"/>
              </a:rPr>
              <a:t>&amp;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WCDMA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5">
                <a:solidFill>
                  <a:srgbClr val="231F20"/>
                </a:solidFill>
                <a:latin typeface="Arial Black"/>
                <a:cs typeface="Arial Black"/>
              </a:rPr>
              <a:t>(Model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75">
                <a:solidFill>
                  <a:srgbClr val="231F20"/>
                </a:solidFill>
                <a:latin typeface="Arial Black"/>
                <a:cs typeface="Arial Black"/>
              </a:rPr>
              <a:t>C301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only)</a:t>
            </a:r>
            <a:endParaRPr sz="600">
              <a:latin typeface="Arial Black"/>
              <a:cs typeface="Arial Black"/>
            </a:endParaRPr>
          </a:p>
          <a:p>
            <a:pPr marL="12700" marR="606425">
              <a:lnSpc>
                <a:spcPct val="111100"/>
              </a:lnSpc>
              <a:spcBef>
                <a:spcPts val="290"/>
              </a:spcBef>
            </a:pP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GSM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850: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33.5dBm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(conducted)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GSM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900: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33.5dBm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(conducted)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GSM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1800: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30.5dBm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(conducted)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GSM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1900: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30.5dBm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(conducted)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WCDMA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Band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(2100MHz):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24.5dBm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(conducted)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WCDMA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Band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VIII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(900MHz):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24.5dBm(conducted)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263650" y="3045881"/>
            <a:ext cx="287782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Restrictions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in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AT/BE/BG/CZ/DK/EE/FR/DE/IS/IE/IT/EL/ES/CY/LV/LI/LT/LU/HU/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MT/NL/NO/PL/PT/RO/SI/SK/TR/FI/SE/CH/UK/HR.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5150MHz-5350MHz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indoor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 only.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263650" y="3452281"/>
            <a:ext cx="2743835" cy="505459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Caution: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 Black"/>
                <a:cs typeface="Arial Black"/>
              </a:rPr>
              <a:t>Exposure</a:t>
            </a:r>
            <a:r>
              <a:rPr dirty="0" sz="6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to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 Black"/>
                <a:cs typeface="Arial Black"/>
              </a:rPr>
              <a:t>Radio</a:t>
            </a:r>
            <a:r>
              <a:rPr dirty="0" sz="600" spc="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Frequency</a:t>
            </a:r>
            <a:r>
              <a:rPr dirty="0" sz="6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Radiation</a:t>
            </a:r>
            <a:endParaRPr sz="600">
              <a:latin typeface="Arial Black"/>
              <a:cs typeface="Arial Black"/>
            </a:endParaRPr>
          </a:p>
          <a:p>
            <a:pPr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complies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EU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radiation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exposure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limits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set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forth</a:t>
            </a:r>
            <a:r>
              <a:rPr dirty="0" sz="600" spc="9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uncontrolled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environment.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installed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operated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minimum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distance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20cm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between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radiator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69296" y="379821"/>
            <a:ext cx="2854325" cy="146431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IMPORTANT</a:t>
            </a:r>
            <a:endParaRPr sz="600">
              <a:latin typeface="Arial Black"/>
              <a:cs typeface="Arial Black"/>
            </a:endParaRPr>
          </a:p>
          <a:p>
            <a:pPr marL="12700" marR="43180">
              <a:lnSpc>
                <a:spcPct val="111100"/>
              </a:lnSpc>
              <a:spcBef>
                <a:spcPts val="290"/>
              </a:spcBef>
            </a:pP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available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socket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outlet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suitable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supplied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equipment,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cut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off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appropriate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three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fitted.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alternative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plugs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approved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amp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fuse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fitted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adaptor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main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fuse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box.</a:t>
            </a:r>
            <a:endParaRPr sz="600">
              <a:latin typeface="Arial"/>
              <a:cs typeface="Arial"/>
            </a:endParaRPr>
          </a:p>
          <a:p>
            <a:pPr marL="12700" marR="36195">
              <a:lnSpc>
                <a:spcPct val="111100"/>
              </a:lnSpc>
              <a:spcBef>
                <a:spcPts val="285"/>
              </a:spcBef>
              <a:tabLst>
                <a:tab pos="645160" algn="l"/>
              </a:tabLst>
            </a:pP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NOTE: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severed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from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mains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lead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destroyed,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bared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flexible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cords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hazardous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engaged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live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socket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outlet.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event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replacing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fuse,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amp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fuse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approved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ASTA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"/>
                <a:cs typeface="Arial"/>
              </a:rPr>
              <a:t>BS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1362,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ie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carries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mark.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Always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replace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fuse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cover,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never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plugs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fuse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cover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omitted.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 spc="-55">
                <a:solidFill>
                  <a:srgbClr val="231F20"/>
                </a:solidFill>
                <a:latin typeface="Arial Black"/>
                <a:cs typeface="Arial Black"/>
              </a:rPr>
              <a:t>WARNING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-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80">
                <a:solidFill>
                  <a:srgbClr val="231F20"/>
                </a:solidFill>
                <a:latin typeface="Arial Black"/>
                <a:cs typeface="Arial Black"/>
              </a:rPr>
              <a:t>THIS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65">
                <a:solidFill>
                  <a:srgbClr val="231F20"/>
                </a:solidFill>
                <a:latin typeface="Arial Black"/>
                <a:cs typeface="Arial Black"/>
              </a:rPr>
              <a:t>APPLIANCE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75">
                <a:solidFill>
                  <a:srgbClr val="231F20"/>
                </a:solidFill>
                <a:latin typeface="Arial Black"/>
                <a:cs typeface="Arial Black"/>
              </a:rPr>
              <a:t>MUST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85">
                <a:solidFill>
                  <a:srgbClr val="231F20"/>
                </a:solidFill>
                <a:latin typeface="Arial Black"/>
                <a:cs typeface="Arial Black"/>
              </a:rPr>
              <a:t>BE</a:t>
            </a:r>
            <a:r>
              <a:rPr dirty="0" sz="6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 Black"/>
                <a:cs typeface="Arial Black"/>
              </a:rPr>
              <a:t>EARTHED.</a:t>
            </a:r>
            <a:endParaRPr sz="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wires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mains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lead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accordance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code: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68391" y="1855104"/>
            <a:ext cx="6540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Green-and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Yellow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Blue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Brown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83731" y="1855104"/>
            <a:ext cx="2921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Earth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Neutral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Live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69331" y="2196505"/>
            <a:ext cx="2870200" cy="1151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1600">
              <a:lnSpc>
                <a:spcPct val="111100"/>
              </a:lnSpc>
              <a:spcBef>
                <a:spcPts val="100"/>
              </a:spcBef>
            </a:pP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colour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wiring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mains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lead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appliance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correspond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markings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identifying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terminals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6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plug,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proceed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follows.</a:t>
            </a:r>
            <a:endParaRPr sz="600">
              <a:latin typeface="Arial"/>
              <a:cs typeface="Arial"/>
            </a:endParaRPr>
          </a:p>
          <a:p>
            <a:pPr marL="12700" marR="5080">
              <a:lnSpc>
                <a:spcPct val="111100"/>
              </a:lnSpc>
              <a:spcBef>
                <a:spcPts val="285"/>
              </a:spcBef>
              <a:tabLst>
                <a:tab pos="2621915" algn="l"/>
              </a:tabLst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wire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Green-and-Yellow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connected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terminal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marked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letter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“E”,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earth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symbol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20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Green-and-Yellow,</a:t>
            </a:r>
            <a:endParaRPr sz="600">
              <a:latin typeface="Arial"/>
              <a:cs typeface="Arial"/>
            </a:endParaRPr>
          </a:p>
          <a:p>
            <a:pPr marL="12700" marR="175895">
              <a:lnSpc>
                <a:spcPct val="111100"/>
              </a:lnSpc>
              <a:spcBef>
                <a:spcPts val="29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wire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Blue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connected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terminal</a:t>
            </a:r>
            <a:r>
              <a:rPr dirty="0" sz="6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marked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letter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“N”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Black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Blue.</a:t>
            </a:r>
            <a:endParaRPr sz="600">
              <a:latin typeface="Arial"/>
              <a:cs typeface="Arial"/>
            </a:endParaRPr>
          </a:p>
          <a:p>
            <a:pPr marL="12700" marR="101600">
              <a:lnSpc>
                <a:spcPct val="111100"/>
              </a:lnSpc>
              <a:spcBef>
                <a:spcPts val="285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wire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Brown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must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connected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terminal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which</a:t>
            </a:r>
            <a:r>
              <a:rPr dirty="0" sz="6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marked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letter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“L”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coloured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Red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Brown.</a:t>
            </a:r>
            <a:endParaRPr sz="6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7734" y="1306983"/>
            <a:ext cx="162565" cy="164268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263650" y="4941925"/>
            <a:ext cx="1955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0">
                <a:solidFill>
                  <a:srgbClr val="A7A9AC"/>
                </a:solidFill>
                <a:latin typeface="Arial"/>
                <a:cs typeface="Arial"/>
              </a:rPr>
              <a:t>v.14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2869946" y="2664015"/>
            <a:ext cx="81915" cy="80010"/>
          </a:xfrm>
          <a:custGeom>
            <a:avLst/>
            <a:gdLst/>
            <a:ahLst/>
            <a:cxnLst/>
            <a:rect l="l" t="t" r="r" b="b"/>
            <a:pathLst>
              <a:path w="81914" h="80010">
                <a:moveTo>
                  <a:pt x="52616" y="71742"/>
                </a:moveTo>
                <a:lnTo>
                  <a:pt x="28702" y="71742"/>
                </a:lnTo>
                <a:lnTo>
                  <a:pt x="28702" y="79502"/>
                </a:lnTo>
                <a:lnTo>
                  <a:pt x="52616" y="79502"/>
                </a:lnTo>
                <a:lnTo>
                  <a:pt x="52616" y="71742"/>
                </a:lnTo>
                <a:close/>
              </a:path>
              <a:path w="81914" h="80010">
                <a:moveTo>
                  <a:pt x="68148" y="53797"/>
                </a:moveTo>
                <a:lnTo>
                  <a:pt x="13766" y="53797"/>
                </a:lnTo>
                <a:lnTo>
                  <a:pt x="13766" y="61569"/>
                </a:lnTo>
                <a:lnTo>
                  <a:pt x="68148" y="61569"/>
                </a:lnTo>
                <a:lnTo>
                  <a:pt x="68148" y="53797"/>
                </a:lnTo>
                <a:close/>
              </a:path>
              <a:path w="81914" h="80010">
                <a:moveTo>
                  <a:pt x="81305" y="37058"/>
                </a:moveTo>
                <a:lnTo>
                  <a:pt x="44246" y="37058"/>
                </a:lnTo>
                <a:lnTo>
                  <a:pt x="44246" y="0"/>
                </a:lnTo>
                <a:lnTo>
                  <a:pt x="36474" y="0"/>
                </a:lnTo>
                <a:lnTo>
                  <a:pt x="36474" y="37058"/>
                </a:lnTo>
                <a:lnTo>
                  <a:pt x="0" y="37058"/>
                </a:lnTo>
                <a:lnTo>
                  <a:pt x="0" y="44831"/>
                </a:lnTo>
                <a:lnTo>
                  <a:pt x="81305" y="44831"/>
                </a:lnTo>
                <a:lnTo>
                  <a:pt x="81305" y="370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404125" y="3902021"/>
            <a:ext cx="750570" cy="840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574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Reset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button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Paper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roll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release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pull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tab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7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Receipt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door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196702" y="1089214"/>
            <a:ext cx="6553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Insert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payment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462553" y="2062704"/>
            <a:ext cx="69215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9050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Contactless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payment</a:t>
            </a:r>
            <a:r>
              <a:rPr dirty="0" sz="700" spc="1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reader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2562198" y="2929680"/>
            <a:ext cx="451484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Audio</a:t>
            </a:r>
            <a:r>
              <a:rPr dirty="0" sz="7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jack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2492763" y="3183988"/>
            <a:ext cx="36131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Speaker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636577" y="1718232"/>
            <a:ext cx="518159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Front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facing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camera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82761" y="1251593"/>
            <a:ext cx="661035" cy="364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32715">
              <a:lnSpc>
                <a:spcPct val="1587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Microphone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Swipe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payment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927328" y="2956430"/>
            <a:ext cx="72199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63195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7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slot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(3G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devices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only)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382054" y="1035037"/>
            <a:ext cx="96139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35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Front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4270819" y="1035037"/>
            <a:ext cx="96139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35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Payment</a:t>
            </a:r>
            <a:r>
              <a:rPr dirty="0" sz="700" spc="-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Methods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382054" y="3431489"/>
            <a:ext cx="96139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35"/>
              </a:spcBef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Back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70" name="object 70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1" name="object 71" descr=""/>
          <p:cNvGrpSpPr/>
          <p:nvPr/>
        </p:nvGrpSpPr>
        <p:grpSpPr>
          <a:xfrm>
            <a:off x="1174978" y="1232103"/>
            <a:ext cx="1957070" cy="1957705"/>
            <a:chOff x="1174978" y="1232103"/>
            <a:chExt cx="1957070" cy="1957705"/>
          </a:xfrm>
        </p:grpSpPr>
        <p:sp>
          <p:nvSpPr>
            <p:cNvPr id="72" name="object 72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2522258" y="2533474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637838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7" name="object 1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0"/>
              <a:t>Get</a:t>
            </a:r>
            <a:r>
              <a:rPr dirty="0" spc="-105"/>
              <a:t> </a:t>
            </a:r>
            <a:r>
              <a:rPr dirty="0" spc="-50"/>
              <a:t>to</a:t>
            </a:r>
            <a:r>
              <a:rPr dirty="0" spc="-100"/>
              <a:t> </a:t>
            </a:r>
            <a:r>
              <a:rPr dirty="0" spc="-85"/>
              <a:t>know</a:t>
            </a:r>
            <a:r>
              <a:rPr dirty="0" spc="-100"/>
              <a:t> </a:t>
            </a:r>
            <a:r>
              <a:rPr dirty="0" spc="-95"/>
              <a:t>Clover</a:t>
            </a:r>
            <a:r>
              <a:rPr dirty="0" spc="-100"/>
              <a:t> </a:t>
            </a:r>
            <a:r>
              <a:rPr dirty="0" spc="-20"/>
              <a:t>Mini</a:t>
            </a:r>
          </a:p>
        </p:txBody>
      </p:sp>
      <p:sp>
        <p:nvSpPr>
          <p:cNvPr id="118" name="object 118" descr=""/>
          <p:cNvSpPr txBox="1"/>
          <p:nvPr/>
        </p:nvSpPr>
        <p:spPr>
          <a:xfrm>
            <a:off x="4272466" y="1299660"/>
            <a:ext cx="5156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Chip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 Card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5426100" y="1299660"/>
            <a:ext cx="10852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231F20"/>
                </a:solidFill>
                <a:latin typeface="Arial Black"/>
                <a:cs typeface="Arial Black"/>
              </a:rPr>
              <a:t>Magnetic</a:t>
            </a:r>
            <a:r>
              <a:rPr dirty="0" sz="8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50">
                <a:solidFill>
                  <a:srgbClr val="231F20"/>
                </a:solidFill>
                <a:latin typeface="Arial Black"/>
                <a:cs typeface="Arial Black"/>
              </a:rPr>
              <a:t>Stripe</a:t>
            </a:r>
            <a:r>
              <a:rPr dirty="0" sz="8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 Black"/>
                <a:cs typeface="Arial Black"/>
              </a:rPr>
              <a:t>Card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20" name="object 120" descr=""/>
          <p:cNvGrpSpPr/>
          <p:nvPr/>
        </p:nvGrpSpPr>
        <p:grpSpPr>
          <a:xfrm>
            <a:off x="5438801" y="1502919"/>
            <a:ext cx="479425" cy="310515"/>
            <a:chOff x="5438801" y="1502919"/>
            <a:chExt cx="479425" cy="310515"/>
          </a:xfrm>
        </p:grpSpPr>
        <p:sp>
          <p:nvSpPr>
            <p:cNvPr id="121" name="object 121" descr=""/>
            <p:cNvSpPr/>
            <p:nvPr/>
          </p:nvSpPr>
          <p:spPr>
            <a:xfrm>
              <a:off x="5440094" y="1504212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438801" y="1502919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535296" y="1533207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4" name="object 124" descr=""/>
          <p:cNvSpPr txBox="1"/>
          <p:nvPr/>
        </p:nvSpPr>
        <p:spPr>
          <a:xfrm>
            <a:off x="5472189" y="1692935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5" name="object 12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503578"/>
            <a:ext cx="149745" cy="165268"/>
          </a:xfrm>
          <a:prstGeom prst="rect">
            <a:avLst/>
          </a:prstGeom>
        </p:spPr>
      </p:pic>
      <p:grpSp>
        <p:nvGrpSpPr>
          <p:cNvPr id="126" name="object 126" descr=""/>
          <p:cNvGrpSpPr/>
          <p:nvPr/>
        </p:nvGrpSpPr>
        <p:grpSpPr>
          <a:xfrm>
            <a:off x="4277302" y="1502918"/>
            <a:ext cx="479425" cy="310515"/>
            <a:chOff x="4277302" y="1502918"/>
            <a:chExt cx="479425" cy="310515"/>
          </a:xfrm>
        </p:grpSpPr>
        <p:sp>
          <p:nvSpPr>
            <p:cNvPr id="127" name="object 127" descr=""/>
            <p:cNvSpPr/>
            <p:nvPr/>
          </p:nvSpPr>
          <p:spPr>
            <a:xfrm>
              <a:off x="4278595" y="1504212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277302" y="1502918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4390007" y="1531786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4323388" y="1591250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4322089" y="1589963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81"/>
                  </a:lnTo>
                  <a:lnTo>
                    <a:pt x="96342" y="33972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72"/>
                  </a:lnTo>
                  <a:lnTo>
                    <a:pt x="96342" y="33972"/>
                  </a:lnTo>
                  <a:lnTo>
                    <a:pt x="96342" y="31381"/>
                  </a:lnTo>
                  <a:lnTo>
                    <a:pt x="76644" y="31381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388"/>
                  </a:lnTo>
                  <a:lnTo>
                    <a:pt x="24638" y="31965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81"/>
                  </a:lnTo>
                  <a:lnTo>
                    <a:pt x="22059" y="33972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72"/>
                  </a:lnTo>
                  <a:lnTo>
                    <a:pt x="22059" y="33972"/>
                  </a:lnTo>
                  <a:lnTo>
                    <a:pt x="22059" y="31381"/>
                  </a:lnTo>
                  <a:lnTo>
                    <a:pt x="2603" y="31381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53"/>
                  </a:lnTo>
                  <a:lnTo>
                    <a:pt x="0" y="33388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2" name="object 132" descr=""/>
          <p:cNvSpPr txBox="1"/>
          <p:nvPr/>
        </p:nvSpPr>
        <p:spPr>
          <a:xfrm>
            <a:off x="4310688" y="1692933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3" name="object 133" descr=""/>
          <p:cNvGrpSpPr/>
          <p:nvPr/>
        </p:nvGrpSpPr>
        <p:grpSpPr>
          <a:xfrm>
            <a:off x="4606725" y="1503578"/>
            <a:ext cx="149860" cy="165735"/>
            <a:chOff x="4606725" y="1503578"/>
            <a:chExt cx="149860" cy="165735"/>
          </a:xfrm>
        </p:grpSpPr>
        <p:sp>
          <p:nvSpPr>
            <p:cNvPr id="134" name="object 134" descr=""/>
            <p:cNvSpPr/>
            <p:nvPr/>
          </p:nvSpPr>
          <p:spPr>
            <a:xfrm>
              <a:off x="4628184" y="1593218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624898" y="1599200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78300" y="1653317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753257" y="1653317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35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608017" y="1507248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6722" y="1503578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41338" y="149745"/>
                  </a:lnTo>
                  <a:lnTo>
                    <a:pt x="93789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0" name="object 140" descr=""/>
          <p:cNvSpPr txBox="1"/>
          <p:nvPr/>
        </p:nvSpPr>
        <p:spPr>
          <a:xfrm>
            <a:off x="6587716" y="2847790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1" name="object 14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275413" y="2164898"/>
            <a:ext cx="2861425" cy="1408349"/>
          </a:xfrm>
          <a:prstGeom prst="rect">
            <a:avLst/>
          </a:prstGeom>
        </p:spPr>
      </p:pic>
      <p:sp>
        <p:nvSpPr>
          <p:cNvPr id="142" name="object 142" descr=""/>
          <p:cNvSpPr txBox="1"/>
          <p:nvPr/>
        </p:nvSpPr>
        <p:spPr>
          <a:xfrm>
            <a:off x="6575016" y="2675613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3" name="object 143" descr=""/>
          <p:cNvSpPr txBox="1"/>
          <p:nvPr/>
        </p:nvSpPr>
        <p:spPr>
          <a:xfrm>
            <a:off x="6747898" y="2455617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4" name="object 144" descr=""/>
          <p:cNvSpPr txBox="1"/>
          <p:nvPr/>
        </p:nvSpPr>
        <p:spPr>
          <a:xfrm rot="1140000">
            <a:off x="6168662" y="3339226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5" name="object 145" descr=""/>
          <p:cNvSpPr txBox="1"/>
          <p:nvPr/>
        </p:nvSpPr>
        <p:spPr>
          <a:xfrm rot="10800000">
            <a:off x="4345483" y="2229420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 rot="10800000">
            <a:off x="5555022" y="2229420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grpSp>
        <p:nvGrpSpPr>
          <p:cNvPr id="147" name="object 147" descr=""/>
          <p:cNvGrpSpPr/>
          <p:nvPr/>
        </p:nvGrpSpPr>
        <p:grpSpPr>
          <a:xfrm>
            <a:off x="4270821" y="1891722"/>
            <a:ext cx="2871470" cy="6350"/>
            <a:chOff x="4270821" y="1891722"/>
            <a:chExt cx="2871470" cy="6350"/>
          </a:xfrm>
        </p:grpSpPr>
        <p:sp>
          <p:nvSpPr>
            <p:cNvPr id="148" name="object 148" descr=""/>
            <p:cNvSpPr/>
            <p:nvPr/>
          </p:nvSpPr>
          <p:spPr>
            <a:xfrm>
              <a:off x="4293095" y="1894897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4270819" y="1891728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0" name="object 150" descr=""/>
          <p:cNvSpPr txBox="1"/>
          <p:nvPr/>
        </p:nvSpPr>
        <p:spPr>
          <a:xfrm>
            <a:off x="6357070" y="1926331"/>
            <a:ext cx="65659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7145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Insert</a:t>
            </a:r>
            <a:r>
              <a:rPr dirty="0" sz="7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(chip</a:t>
            </a:r>
            <a:r>
              <a:rPr dirty="0" sz="7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only)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4749815" y="3376108"/>
            <a:ext cx="94488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54610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Tap</a:t>
            </a:r>
            <a:r>
              <a:rPr dirty="0" sz="700" spc="-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(contactless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only)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400301" y="1942615"/>
            <a:ext cx="49022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Swipe</a:t>
            </a:r>
            <a:r>
              <a:rPr dirty="0" sz="7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3" name="object 153" descr=""/>
          <p:cNvGrpSpPr/>
          <p:nvPr/>
        </p:nvGrpSpPr>
        <p:grpSpPr>
          <a:xfrm>
            <a:off x="4379036" y="2074926"/>
            <a:ext cx="2642870" cy="1397000"/>
            <a:chOff x="4379036" y="2074926"/>
            <a:chExt cx="2642870" cy="1397000"/>
          </a:xfrm>
        </p:grpSpPr>
        <p:pic>
          <p:nvPicPr>
            <p:cNvPr id="154" name="object 15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79036" y="2074926"/>
              <a:ext cx="68579" cy="230124"/>
            </a:xfrm>
            <a:prstGeom prst="rect">
              <a:avLst/>
            </a:prstGeom>
          </p:spPr>
        </p:pic>
        <p:pic>
          <p:nvPicPr>
            <p:cNvPr id="155" name="object 1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178634"/>
              <a:ext cx="68579" cy="230124"/>
            </a:xfrm>
            <a:prstGeom prst="rect">
              <a:avLst/>
            </a:prstGeom>
          </p:spPr>
        </p:pic>
        <p:sp>
          <p:nvSpPr>
            <p:cNvPr id="156" name="object 156" descr=""/>
            <p:cNvSpPr/>
            <p:nvPr/>
          </p:nvSpPr>
          <p:spPr>
            <a:xfrm>
              <a:off x="5712790" y="3403066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5727700" y="3437025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6413878" y="341797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9" name="object 159" descr=""/>
          <p:cNvSpPr txBox="1"/>
          <p:nvPr/>
        </p:nvSpPr>
        <p:spPr>
          <a:xfrm>
            <a:off x="369350" y="4935805"/>
            <a:ext cx="12115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dirty="0" sz="70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Feature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endParaRPr sz="700">
              <a:latin typeface="Arial"/>
              <a:cs typeface="Arial"/>
            </a:endParaRPr>
          </a:p>
        </p:txBody>
      </p:sp>
      <p:sp>
        <p:nvSpPr>
          <p:cNvPr id="160" name="object 160" descr=""/>
          <p:cNvSpPr txBox="1"/>
          <p:nvPr/>
        </p:nvSpPr>
        <p:spPr>
          <a:xfrm>
            <a:off x="6740876" y="4935805"/>
            <a:ext cx="41402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English</a:t>
            </a:r>
            <a:r>
              <a:rPr dirty="0" sz="700" spc="1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350" y="4089019"/>
            <a:ext cx="2885440" cy="80962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45">
                <a:solidFill>
                  <a:srgbClr val="231F20"/>
                </a:solidFill>
                <a:latin typeface="Arial Black"/>
                <a:cs typeface="Arial Black"/>
              </a:rPr>
              <a:t>Waste</a:t>
            </a:r>
            <a:r>
              <a:rPr dirty="0" sz="600" spc="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5">
                <a:solidFill>
                  <a:srgbClr val="231F20"/>
                </a:solidFill>
                <a:latin typeface="Arial Black"/>
                <a:cs typeface="Arial Black"/>
              </a:rPr>
              <a:t>Electrical</a:t>
            </a:r>
            <a:r>
              <a:rPr dirty="0" sz="600" spc="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 Black"/>
                <a:cs typeface="Arial Black"/>
              </a:rPr>
              <a:t>and</a:t>
            </a:r>
            <a:r>
              <a:rPr dirty="0" sz="600" spc="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50">
                <a:solidFill>
                  <a:srgbClr val="231F20"/>
                </a:solidFill>
                <a:latin typeface="Arial Black"/>
                <a:cs typeface="Arial Black"/>
              </a:rPr>
              <a:t>Electronic</a:t>
            </a:r>
            <a:r>
              <a:rPr dirty="0" sz="600" spc="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600" spc="-45">
                <a:solidFill>
                  <a:srgbClr val="231F20"/>
                </a:solidFill>
                <a:latin typeface="Arial Black"/>
                <a:cs typeface="Arial Black"/>
              </a:rPr>
              <a:t>Equipment-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WEEE</a:t>
            </a:r>
            <a:endParaRPr sz="600">
              <a:latin typeface="Arial Black"/>
              <a:cs typeface="Arial Black"/>
            </a:endParaRPr>
          </a:p>
          <a:p>
            <a:pPr marL="12700" marR="5080">
              <a:lnSpc>
                <a:spcPct val="111100"/>
              </a:lnSpc>
              <a:spcBef>
                <a:spcPts val="290"/>
              </a:spcBef>
            </a:pP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NOTE: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product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covered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electronic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under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European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Union’s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Waste</a:t>
            </a:r>
            <a:r>
              <a:rPr dirty="0" sz="6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from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Electrical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Electronic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5">
                <a:solidFill>
                  <a:srgbClr val="231F20"/>
                </a:solidFill>
                <a:latin typeface="Arial"/>
                <a:cs typeface="Arial"/>
              </a:rPr>
              <a:t>(“WEEE”)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Directive(2012/19/EU).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60">
                <a:solidFill>
                  <a:srgbClr val="231F20"/>
                </a:solidFill>
                <a:latin typeface="Arial"/>
                <a:cs typeface="Arial"/>
              </a:rPr>
              <a:t>WEEE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Directive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requires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covered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equipment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collected</a:t>
            </a:r>
            <a:r>
              <a:rPr dirty="0" sz="6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6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managed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separately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from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typical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household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waste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all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40">
                <a:solidFill>
                  <a:srgbClr val="231F20"/>
                </a:solidFill>
                <a:latin typeface="Arial"/>
                <a:cs typeface="Arial"/>
              </a:rPr>
              <a:t>EU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member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states.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Please</a:t>
            </a:r>
            <a:r>
              <a:rPr dirty="0" sz="6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follow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guidance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local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environmental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authority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ask</a:t>
            </a:r>
            <a:r>
              <a:rPr dirty="0" sz="6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shop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where</a:t>
            </a:r>
            <a:r>
              <a:rPr dirty="0" sz="6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5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dirty="0" sz="6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purchased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product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collection</a:t>
            </a:r>
            <a:r>
              <a:rPr dirty="0" sz="6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recycling</a:t>
            </a:r>
            <a:r>
              <a:rPr dirty="0" sz="6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231F20"/>
                </a:solidFill>
                <a:latin typeface="Arial"/>
                <a:cs typeface="Arial"/>
              </a:rPr>
              <a:t>options.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392628" y="3895593"/>
            <a:ext cx="252095" cy="63500"/>
          </a:xfrm>
          <a:custGeom>
            <a:avLst/>
            <a:gdLst/>
            <a:ahLst/>
            <a:cxnLst/>
            <a:rect l="l" t="t" r="r" b="b"/>
            <a:pathLst>
              <a:path w="252095" h="63500">
                <a:moveTo>
                  <a:pt x="251879" y="0"/>
                </a:moveTo>
                <a:lnTo>
                  <a:pt x="0" y="0"/>
                </a:lnTo>
                <a:lnTo>
                  <a:pt x="0" y="62979"/>
                </a:lnTo>
                <a:lnTo>
                  <a:pt x="251879" y="62979"/>
                </a:lnTo>
                <a:lnTo>
                  <a:pt x="2518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82043" y="3563477"/>
            <a:ext cx="273685" cy="281940"/>
          </a:xfrm>
          <a:custGeom>
            <a:avLst/>
            <a:gdLst/>
            <a:ahLst/>
            <a:cxnLst/>
            <a:rect l="l" t="t" r="r" b="b"/>
            <a:pathLst>
              <a:path w="273684" h="281939">
                <a:moveTo>
                  <a:pt x="0" y="0"/>
                </a:moveTo>
                <a:lnTo>
                  <a:pt x="0" y="8890"/>
                </a:lnTo>
                <a:lnTo>
                  <a:pt x="77812" y="92710"/>
                </a:lnTo>
                <a:lnTo>
                  <a:pt x="86359" y="193040"/>
                </a:lnTo>
                <a:lnTo>
                  <a:pt x="4229" y="278130"/>
                </a:lnTo>
                <a:lnTo>
                  <a:pt x="9423" y="281940"/>
                </a:lnTo>
                <a:lnTo>
                  <a:pt x="87122" y="201930"/>
                </a:lnTo>
                <a:lnTo>
                  <a:pt x="94008" y="201930"/>
                </a:lnTo>
                <a:lnTo>
                  <a:pt x="93459" y="195580"/>
                </a:lnTo>
                <a:lnTo>
                  <a:pt x="101805" y="186690"/>
                </a:lnTo>
                <a:lnTo>
                  <a:pt x="92697" y="186690"/>
                </a:lnTo>
                <a:lnTo>
                  <a:pt x="89052" y="143510"/>
                </a:lnTo>
                <a:lnTo>
                  <a:pt x="85382" y="101600"/>
                </a:lnTo>
                <a:lnTo>
                  <a:pt x="95088" y="101600"/>
                </a:lnTo>
                <a:lnTo>
                  <a:pt x="84480" y="90170"/>
                </a:lnTo>
                <a:lnTo>
                  <a:pt x="83815" y="82550"/>
                </a:lnTo>
                <a:lnTo>
                  <a:pt x="76911" y="82550"/>
                </a:lnTo>
                <a:lnTo>
                  <a:pt x="0" y="0"/>
                </a:lnTo>
                <a:close/>
              </a:path>
              <a:path w="273684" h="281939">
                <a:moveTo>
                  <a:pt x="213813" y="229870"/>
                </a:moveTo>
                <a:lnTo>
                  <a:pt x="204889" y="229870"/>
                </a:lnTo>
                <a:lnTo>
                  <a:pt x="253796" y="281940"/>
                </a:lnTo>
                <a:lnTo>
                  <a:pt x="258660" y="278130"/>
                </a:lnTo>
                <a:lnTo>
                  <a:pt x="213813" y="229870"/>
                </a:lnTo>
                <a:close/>
              </a:path>
              <a:path w="273684" h="281939">
                <a:moveTo>
                  <a:pt x="107480" y="243840"/>
                </a:moveTo>
                <a:lnTo>
                  <a:pt x="93357" y="243840"/>
                </a:lnTo>
                <a:lnTo>
                  <a:pt x="93357" y="255270"/>
                </a:lnTo>
                <a:lnTo>
                  <a:pt x="107480" y="255270"/>
                </a:lnTo>
                <a:lnTo>
                  <a:pt x="107480" y="243840"/>
                </a:lnTo>
                <a:close/>
              </a:path>
              <a:path w="273684" h="281939">
                <a:moveTo>
                  <a:pt x="205543" y="220980"/>
                </a:moveTo>
                <a:lnTo>
                  <a:pt x="185483" y="220980"/>
                </a:lnTo>
                <a:lnTo>
                  <a:pt x="188315" y="222250"/>
                </a:lnTo>
                <a:lnTo>
                  <a:pt x="189585" y="223520"/>
                </a:lnTo>
                <a:lnTo>
                  <a:pt x="191795" y="224790"/>
                </a:lnTo>
                <a:lnTo>
                  <a:pt x="192658" y="226060"/>
                </a:lnTo>
                <a:lnTo>
                  <a:pt x="193255" y="228600"/>
                </a:lnTo>
                <a:lnTo>
                  <a:pt x="193814" y="229870"/>
                </a:lnTo>
                <a:lnTo>
                  <a:pt x="194132" y="231140"/>
                </a:lnTo>
                <a:lnTo>
                  <a:pt x="194132" y="233680"/>
                </a:lnTo>
                <a:lnTo>
                  <a:pt x="193827" y="234950"/>
                </a:lnTo>
                <a:lnTo>
                  <a:pt x="192671" y="238760"/>
                </a:lnTo>
                <a:lnTo>
                  <a:pt x="191795" y="240030"/>
                </a:lnTo>
                <a:lnTo>
                  <a:pt x="189623" y="241300"/>
                </a:lnTo>
                <a:lnTo>
                  <a:pt x="188340" y="242570"/>
                </a:lnTo>
                <a:lnTo>
                  <a:pt x="185496" y="243840"/>
                </a:lnTo>
                <a:lnTo>
                  <a:pt x="162801" y="243840"/>
                </a:lnTo>
                <a:lnTo>
                  <a:pt x="163779" y="245110"/>
                </a:lnTo>
                <a:lnTo>
                  <a:pt x="164960" y="246380"/>
                </a:lnTo>
                <a:lnTo>
                  <a:pt x="166319" y="248920"/>
                </a:lnTo>
                <a:lnTo>
                  <a:pt x="167652" y="250190"/>
                </a:lnTo>
                <a:lnTo>
                  <a:pt x="169227" y="251460"/>
                </a:lnTo>
                <a:lnTo>
                  <a:pt x="172605" y="252730"/>
                </a:lnTo>
                <a:lnTo>
                  <a:pt x="174497" y="254000"/>
                </a:lnTo>
                <a:lnTo>
                  <a:pt x="178384" y="255270"/>
                </a:lnTo>
                <a:lnTo>
                  <a:pt x="185356" y="255270"/>
                </a:lnTo>
                <a:lnTo>
                  <a:pt x="188315" y="254000"/>
                </a:lnTo>
                <a:lnTo>
                  <a:pt x="191020" y="254000"/>
                </a:lnTo>
                <a:lnTo>
                  <a:pt x="193763" y="252730"/>
                </a:lnTo>
                <a:lnTo>
                  <a:pt x="196265" y="250190"/>
                </a:lnTo>
                <a:lnTo>
                  <a:pt x="200469" y="246380"/>
                </a:lnTo>
                <a:lnTo>
                  <a:pt x="202158" y="243840"/>
                </a:lnTo>
                <a:lnTo>
                  <a:pt x="204431" y="238760"/>
                </a:lnTo>
                <a:lnTo>
                  <a:pt x="205003" y="234950"/>
                </a:lnTo>
                <a:lnTo>
                  <a:pt x="204889" y="229870"/>
                </a:lnTo>
                <a:lnTo>
                  <a:pt x="213813" y="229870"/>
                </a:lnTo>
                <a:lnTo>
                  <a:pt x="205543" y="220980"/>
                </a:lnTo>
                <a:close/>
              </a:path>
              <a:path w="273684" h="281939">
                <a:moveTo>
                  <a:pt x="94008" y="201930"/>
                </a:moveTo>
                <a:lnTo>
                  <a:pt x="87122" y="201930"/>
                </a:lnTo>
                <a:lnTo>
                  <a:pt x="90411" y="240030"/>
                </a:lnTo>
                <a:lnTo>
                  <a:pt x="91173" y="242570"/>
                </a:lnTo>
                <a:lnTo>
                  <a:pt x="92824" y="243840"/>
                </a:lnTo>
                <a:lnTo>
                  <a:pt x="179336" y="243840"/>
                </a:lnTo>
                <a:lnTo>
                  <a:pt x="176517" y="242570"/>
                </a:lnTo>
                <a:lnTo>
                  <a:pt x="175221" y="241300"/>
                </a:lnTo>
                <a:lnTo>
                  <a:pt x="173037" y="240030"/>
                </a:lnTo>
                <a:lnTo>
                  <a:pt x="172173" y="238760"/>
                </a:lnTo>
                <a:lnTo>
                  <a:pt x="171551" y="237490"/>
                </a:lnTo>
                <a:lnTo>
                  <a:pt x="171263" y="236220"/>
                </a:lnTo>
                <a:lnTo>
                  <a:pt x="96977" y="236220"/>
                </a:lnTo>
                <a:lnTo>
                  <a:pt x="94008" y="201930"/>
                </a:lnTo>
                <a:close/>
              </a:path>
              <a:path w="273684" h="281939">
                <a:moveTo>
                  <a:pt x="186232" y="238760"/>
                </a:moveTo>
                <a:lnTo>
                  <a:pt x="178587" y="238760"/>
                </a:lnTo>
                <a:lnTo>
                  <a:pt x="179514" y="240030"/>
                </a:lnTo>
                <a:lnTo>
                  <a:pt x="185318" y="240030"/>
                </a:lnTo>
                <a:lnTo>
                  <a:pt x="186232" y="238760"/>
                </a:lnTo>
                <a:close/>
              </a:path>
              <a:path w="273684" h="281939">
                <a:moveTo>
                  <a:pt x="187058" y="226060"/>
                </a:moveTo>
                <a:lnTo>
                  <a:pt x="177698" y="226060"/>
                </a:lnTo>
                <a:lnTo>
                  <a:pt x="176314" y="227330"/>
                </a:lnTo>
                <a:lnTo>
                  <a:pt x="175755" y="228600"/>
                </a:lnTo>
                <a:lnTo>
                  <a:pt x="175006" y="229870"/>
                </a:lnTo>
                <a:lnTo>
                  <a:pt x="174815" y="231140"/>
                </a:lnTo>
                <a:lnTo>
                  <a:pt x="174815" y="233680"/>
                </a:lnTo>
                <a:lnTo>
                  <a:pt x="175006" y="234950"/>
                </a:lnTo>
                <a:lnTo>
                  <a:pt x="175755" y="236220"/>
                </a:lnTo>
                <a:lnTo>
                  <a:pt x="176352" y="237490"/>
                </a:lnTo>
                <a:lnTo>
                  <a:pt x="177761" y="238760"/>
                </a:lnTo>
                <a:lnTo>
                  <a:pt x="187096" y="238760"/>
                </a:lnTo>
                <a:lnTo>
                  <a:pt x="188493" y="237490"/>
                </a:lnTo>
                <a:lnTo>
                  <a:pt x="189077" y="236220"/>
                </a:lnTo>
                <a:lnTo>
                  <a:pt x="189433" y="234950"/>
                </a:lnTo>
                <a:lnTo>
                  <a:pt x="189826" y="234950"/>
                </a:lnTo>
                <a:lnTo>
                  <a:pt x="190004" y="233680"/>
                </a:lnTo>
                <a:lnTo>
                  <a:pt x="190004" y="231140"/>
                </a:lnTo>
                <a:lnTo>
                  <a:pt x="189826" y="229870"/>
                </a:lnTo>
                <a:lnTo>
                  <a:pt x="189407" y="229870"/>
                </a:lnTo>
                <a:lnTo>
                  <a:pt x="189039" y="228600"/>
                </a:lnTo>
                <a:lnTo>
                  <a:pt x="188468" y="227330"/>
                </a:lnTo>
                <a:lnTo>
                  <a:pt x="187058" y="226060"/>
                </a:lnTo>
                <a:close/>
              </a:path>
              <a:path w="273684" h="281939">
                <a:moveTo>
                  <a:pt x="143371" y="153670"/>
                </a:moveTo>
                <a:lnTo>
                  <a:pt x="133921" y="153670"/>
                </a:lnTo>
                <a:lnTo>
                  <a:pt x="180759" y="204470"/>
                </a:lnTo>
                <a:lnTo>
                  <a:pt x="180263" y="209550"/>
                </a:lnTo>
                <a:lnTo>
                  <a:pt x="177533" y="210820"/>
                </a:lnTo>
                <a:lnTo>
                  <a:pt x="174815" y="210820"/>
                </a:lnTo>
                <a:lnTo>
                  <a:pt x="169862" y="213360"/>
                </a:lnTo>
                <a:lnTo>
                  <a:pt x="159829" y="229870"/>
                </a:lnTo>
                <a:lnTo>
                  <a:pt x="159867" y="234950"/>
                </a:lnTo>
                <a:lnTo>
                  <a:pt x="160185" y="236220"/>
                </a:lnTo>
                <a:lnTo>
                  <a:pt x="171263" y="236220"/>
                </a:lnTo>
                <a:lnTo>
                  <a:pt x="170688" y="233680"/>
                </a:lnTo>
                <a:lnTo>
                  <a:pt x="170688" y="231140"/>
                </a:lnTo>
                <a:lnTo>
                  <a:pt x="170980" y="229870"/>
                </a:lnTo>
                <a:lnTo>
                  <a:pt x="172135" y="226060"/>
                </a:lnTo>
                <a:lnTo>
                  <a:pt x="173012" y="224790"/>
                </a:lnTo>
                <a:lnTo>
                  <a:pt x="174078" y="224790"/>
                </a:lnTo>
                <a:lnTo>
                  <a:pt x="175171" y="223520"/>
                </a:lnTo>
                <a:lnTo>
                  <a:pt x="176491" y="222250"/>
                </a:lnTo>
                <a:lnTo>
                  <a:pt x="179336" y="220980"/>
                </a:lnTo>
                <a:lnTo>
                  <a:pt x="205543" y="220980"/>
                </a:lnTo>
                <a:lnTo>
                  <a:pt x="187820" y="201930"/>
                </a:lnTo>
                <a:lnTo>
                  <a:pt x="188437" y="194310"/>
                </a:lnTo>
                <a:lnTo>
                  <a:pt x="181483" y="194310"/>
                </a:lnTo>
                <a:lnTo>
                  <a:pt x="143371" y="153670"/>
                </a:lnTo>
                <a:close/>
              </a:path>
              <a:path w="273684" h="281939">
                <a:moveTo>
                  <a:pt x="184378" y="224790"/>
                </a:moveTo>
                <a:lnTo>
                  <a:pt x="180416" y="224790"/>
                </a:lnTo>
                <a:lnTo>
                  <a:pt x="179489" y="226060"/>
                </a:lnTo>
                <a:lnTo>
                  <a:pt x="186220" y="226060"/>
                </a:lnTo>
                <a:lnTo>
                  <a:pt x="184378" y="224790"/>
                </a:lnTo>
                <a:close/>
              </a:path>
              <a:path w="273684" h="281939">
                <a:moveTo>
                  <a:pt x="196253" y="97790"/>
                </a:moveTo>
                <a:lnTo>
                  <a:pt x="189395" y="97790"/>
                </a:lnTo>
                <a:lnTo>
                  <a:pt x="185458" y="146050"/>
                </a:lnTo>
                <a:lnTo>
                  <a:pt x="181483" y="194310"/>
                </a:lnTo>
                <a:lnTo>
                  <a:pt x="188437" y="194310"/>
                </a:lnTo>
                <a:lnTo>
                  <a:pt x="196253" y="97790"/>
                </a:lnTo>
                <a:close/>
              </a:path>
              <a:path w="273684" h="281939">
                <a:moveTo>
                  <a:pt x="95088" y="101600"/>
                </a:moveTo>
                <a:lnTo>
                  <a:pt x="85382" y="101600"/>
                </a:lnTo>
                <a:lnTo>
                  <a:pt x="129311" y="148590"/>
                </a:lnTo>
                <a:lnTo>
                  <a:pt x="92697" y="186690"/>
                </a:lnTo>
                <a:lnTo>
                  <a:pt x="101805" y="186690"/>
                </a:lnTo>
                <a:lnTo>
                  <a:pt x="113728" y="173990"/>
                </a:lnTo>
                <a:lnTo>
                  <a:pt x="133921" y="153670"/>
                </a:lnTo>
                <a:lnTo>
                  <a:pt x="143371" y="153670"/>
                </a:lnTo>
                <a:lnTo>
                  <a:pt x="138607" y="148590"/>
                </a:lnTo>
                <a:lnTo>
                  <a:pt x="143479" y="143510"/>
                </a:lnTo>
                <a:lnTo>
                  <a:pt x="133985" y="143510"/>
                </a:lnTo>
                <a:lnTo>
                  <a:pt x="95088" y="101600"/>
                </a:lnTo>
                <a:close/>
              </a:path>
              <a:path w="273684" h="281939">
                <a:moveTo>
                  <a:pt x="170078" y="97790"/>
                </a:moveTo>
                <a:lnTo>
                  <a:pt x="122161" y="97790"/>
                </a:lnTo>
                <a:lnTo>
                  <a:pt x="122161" y="113030"/>
                </a:lnTo>
                <a:lnTo>
                  <a:pt x="163576" y="113030"/>
                </a:lnTo>
                <a:lnTo>
                  <a:pt x="133985" y="143510"/>
                </a:lnTo>
                <a:lnTo>
                  <a:pt x="143479" y="143510"/>
                </a:lnTo>
                <a:lnTo>
                  <a:pt x="178800" y="106680"/>
                </a:lnTo>
                <a:lnTo>
                  <a:pt x="170078" y="106680"/>
                </a:lnTo>
                <a:lnTo>
                  <a:pt x="170078" y="97790"/>
                </a:lnTo>
                <a:close/>
              </a:path>
              <a:path w="273684" h="281939">
                <a:moveTo>
                  <a:pt x="214680" y="69850"/>
                </a:moveTo>
                <a:lnTo>
                  <a:pt x="188544" y="69850"/>
                </a:lnTo>
                <a:lnTo>
                  <a:pt x="188544" y="87630"/>
                </a:lnTo>
                <a:lnTo>
                  <a:pt x="170078" y="106680"/>
                </a:lnTo>
                <a:lnTo>
                  <a:pt x="178800" y="106680"/>
                </a:lnTo>
                <a:lnTo>
                  <a:pt x="188544" y="96520"/>
                </a:lnTo>
                <a:lnTo>
                  <a:pt x="214680" y="96520"/>
                </a:lnTo>
                <a:lnTo>
                  <a:pt x="214680" y="90170"/>
                </a:lnTo>
                <a:lnTo>
                  <a:pt x="196824" y="90170"/>
                </a:lnTo>
                <a:lnTo>
                  <a:pt x="197053" y="87630"/>
                </a:lnTo>
                <a:lnTo>
                  <a:pt x="207302" y="77470"/>
                </a:lnTo>
                <a:lnTo>
                  <a:pt x="214680" y="77470"/>
                </a:lnTo>
                <a:lnTo>
                  <a:pt x="214680" y="69850"/>
                </a:lnTo>
                <a:close/>
              </a:path>
              <a:path w="273684" h="281939">
                <a:moveTo>
                  <a:pt x="214680" y="96520"/>
                </a:moveTo>
                <a:lnTo>
                  <a:pt x="188544" y="96520"/>
                </a:lnTo>
                <a:lnTo>
                  <a:pt x="188544" y="97790"/>
                </a:lnTo>
                <a:lnTo>
                  <a:pt x="214680" y="97790"/>
                </a:lnTo>
                <a:lnTo>
                  <a:pt x="214680" y="96520"/>
                </a:lnTo>
                <a:close/>
              </a:path>
              <a:path w="273684" h="281939">
                <a:moveTo>
                  <a:pt x="214680" y="77470"/>
                </a:moveTo>
                <a:lnTo>
                  <a:pt x="207949" y="77470"/>
                </a:lnTo>
                <a:lnTo>
                  <a:pt x="207949" y="90170"/>
                </a:lnTo>
                <a:lnTo>
                  <a:pt x="214680" y="90170"/>
                </a:lnTo>
                <a:lnTo>
                  <a:pt x="214680" y="77470"/>
                </a:lnTo>
                <a:close/>
              </a:path>
              <a:path w="273684" h="281939">
                <a:moveTo>
                  <a:pt x="81597" y="57150"/>
                </a:moveTo>
                <a:lnTo>
                  <a:pt x="74752" y="57150"/>
                </a:lnTo>
                <a:lnTo>
                  <a:pt x="76911" y="82550"/>
                </a:lnTo>
                <a:lnTo>
                  <a:pt x="83815" y="82550"/>
                </a:lnTo>
                <a:lnTo>
                  <a:pt x="81597" y="57150"/>
                </a:lnTo>
                <a:close/>
              </a:path>
              <a:path w="273684" h="281939">
                <a:moveTo>
                  <a:pt x="199517" y="57150"/>
                </a:moveTo>
                <a:lnTo>
                  <a:pt x="192684" y="57150"/>
                </a:lnTo>
                <a:lnTo>
                  <a:pt x="191592" y="69850"/>
                </a:lnTo>
                <a:lnTo>
                  <a:pt x="198475" y="69850"/>
                </a:lnTo>
                <a:lnTo>
                  <a:pt x="199517" y="57150"/>
                </a:lnTo>
                <a:close/>
              </a:path>
              <a:path w="273684" h="281939">
                <a:moveTo>
                  <a:pt x="273088" y="0"/>
                </a:moveTo>
                <a:lnTo>
                  <a:pt x="204749" y="69850"/>
                </a:lnTo>
                <a:lnTo>
                  <a:pt x="214058" y="69850"/>
                </a:lnTo>
                <a:lnTo>
                  <a:pt x="273075" y="8890"/>
                </a:lnTo>
                <a:lnTo>
                  <a:pt x="273088" y="0"/>
                </a:lnTo>
                <a:close/>
              </a:path>
              <a:path w="273684" h="281939">
                <a:moveTo>
                  <a:pt x="209575" y="57150"/>
                </a:moveTo>
                <a:lnTo>
                  <a:pt x="199517" y="57150"/>
                </a:lnTo>
                <a:lnTo>
                  <a:pt x="201828" y="58420"/>
                </a:lnTo>
                <a:lnTo>
                  <a:pt x="208343" y="58420"/>
                </a:lnTo>
                <a:lnTo>
                  <a:pt x="209575" y="57150"/>
                </a:lnTo>
                <a:close/>
              </a:path>
              <a:path w="273684" h="281939">
                <a:moveTo>
                  <a:pt x="192404" y="38100"/>
                </a:moveTo>
                <a:lnTo>
                  <a:pt x="177101" y="38100"/>
                </a:lnTo>
                <a:lnTo>
                  <a:pt x="178714" y="39370"/>
                </a:lnTo>
                <a:lnTo>
                  <a:pt x="180695" y="39370"/>
                </a:lnTo>
                <a:lnTo>
                  <a:pt x="181851" y="40640"/>
                </a:lnTo>
                <a:lnTo>
                  <a:pt x="182956" y="40640"/>
                </a:lnTo>
                <a:lnTo>
                  <a:pt x="185153" y="41910"/>
                </a:lnTo>
                <a:lnTo>
                  <a:pt x="186220" y="43180"/>
                </a:lnTo>
                <a:lnTo>
                  <a:pt x="188214" y="44450"/>
                </a:lnTo>
                <a:lnTo>
                  <a:pt x="189141" y="44450"/>
                </a:lnTo>
                <a:lnTo>
                  <a:pt x="190766" y="46990"/>
                </a:lnTo>
                <a:lnTo>
                  <a:pt x="191439" y="48260"/>
                </a:lnTo>
                <a:lnTo>
                  <a:pt x="191935" y="49530"/>
                </a:lnTo>
                <a:lnTo>
                  <a:pt x="63893" y="49530"/>
                </a:lnTo>
                <a:lnTo>
                  <a:pt x="63893" y="57150"/>
                </a:lnTo>
                <a:lnTo>
                  <a:pt x="210693" y="57150"/>
                </a:lnTo>
                <a:lnTo>
                  <a:pt x="212610" y="54610"/>
                </a:lnTo>
                <a:lnTo>
                  <a:pt x="213372" y="53340"/>
                </a:lnTo>
                <a:lnTo>
                  <a:pt x="213906" y="52070"/>
                </a:lnTo>
                <a:lnTo>
                  <a:pt x="214401" y="50800"/>
                </a:lnTo>
                <a:lnTo>
                  <a:pt x="214655" y="49530"/>
                </a:lnTo>
                <a:lnTo>
                  <a:pt x="214655" y="46990"/>
                </a:lnTo>
                <a:lnTo>
                  <a:pt x="214401" y="45720"/>
                </a:lnTo>
                <a:lnTo>
                  <a:pt x="213385" y="43180"/>
                </a:lnTo>
                <a:lnTo>
                  <a:pt x="212623" y="41910"/>
                </a:lnTo>
                <a:lnTo>
                  <a:pt x="195224" y="41910"/>
                </a:lnTo>
                <a:lnTo>
                  <a:pt x="194348" y="40640"/>
                </a:lnTo>
                <a:lnTo>
                  <a:pt x="192404" y="38100"/>
                </a:lnTo>
                <a:close/>
              </a:path>
              <a:path w="273684" h="281939">
                <a:moveTo>
                  <a:pt x="123075" y="34290"/>
                </a:moveTo>
                <a:lnTo>
                  <a:pt x="86664" y="34290"/>
                </a:lnTo>
                <a:lnTo>
                  <a:pt x="84975" y="35560"/>
                </a:lnTo>
                <a:lnTo>
                  <a:pt x="81749" y="36830"/>
                </a:lnTo>
                <a:lnTo>
                  <a:pt x="80187" y="38100"/>
                </a:lnTo>
                <a:lnTo>
                  <a:pt x="77393" y="40640"/>
                </a:lnTo>
                <a:lnTo>
                  <a:pt x="76161" y="41910"/>
                </a:lnTo>
                <a:lnTo>
                  <a:pt x="74231" y="45720"/>
                </a:lnTo>
                <a:lnTo>
                  <a:pt x="73520" y="46990"/>
                </a:lnTo>
                <a:lnTo>
                  <a:pt x="73063" y="49530"/>
                </a:lnTo>
                <a:lnTo>
                  <a:pt x="80149" y="49530"/>
                </a:lnTo>
                <a:lnTo>
                  <a:pt x="83235" y="45720"/>
                </a:lnTo>
                <a:lnTo>
                  <a:pt x="88430" y="41910"/>
                </a:lnTo>
                <a:lnTo>
                  <a:pt x="101980" y="41910"/>
                </a:lnTo>
                <a:lnTo>
                  <a:pt x="101980" y="36830"/>
                </a:lnTo>
                <a:lnTo>
                  <a:pt x="112013" y="35560"/>
                </a:lnTo>
                <a:lnTo>
                  <a:pt x="123075" y="34290"/>
                </a:lnTo>
                <a:close/>
              </a:path>
              <a:path w="273684" h="281939">
                <a:moveTo>
                  <a:pt x="101980" y="41910"/>
                </a:moveTo>
                <a:lnTo>
                  <a:pt x="88430" y="41910"/>
                </a:lnTo>
                <a:lnTo>
                  <a:pt x="88430" y="49530"/>
                </a:lnTo>
                <a:lnTo>
                  <a:pt x="101980" y="49530"/>
                </a:lnTo>
                <a:lnTo>
                  <a:pt x="101980" y="41910"/>
                </a:lnTo>
                <a:close/>
              </a:path>
              <a:path w="273684" h="281939">
                <a:moveTo>
                  <a:pt x="186486" y="34290"/>
                </a:moveTo>
                <a:lnTo>
                  <a:pt x="123075" y="34290"/>
                </a:lnTo>
                <a:lnTo>
                  <a:pt x="123075" y="41910"/>
                </a:lnTo>
                <a:lnTo>
                  <a:pt x="160375" y="41910"/>
                </a:lnTo>
                <a:lnTo>
                  <a:pt x="160375" y="35560"/>
                </a:lnTo>
                <a:lnTo>
                  <a:pt x="187794" y="35560"/>
                </a:lnTo>
                <a:lnTo>
                  <a:pt x="186486" y="34290"/>
                </a:lnTo>
                <a:close/>
              </a:path>
              <a:path w="273684" h="281939">
                <a:moveTo>
                  <a:pt x="208381" y="38100"/>
                </a:moveTo>
                <a:lnTo>
                  <a:pt x="200355" y="38100"/>
                </a:lnTo>
                <a:lnTo>
                  <a:pt x="199618" y="39370"/>
                </a:lnTo>
                <a:lnTo>
                  <a:pt x="196011" y="41910"/>
                </a:lnTo>
                <a:lnTo>
                  <a:pt x="212623" y="41910"/>
                </a:lnTo>
                <a:lnTo>
                  <a:pt x="210731" y="39370"/>
                </a:lnTo>
                <a:lnTo>
                  <a:pt x="209600" y="39370"/>
                </a:lnTo>
                <a:lnTo>
                  <a:pt x="208381" y="38100"/>
                </a:lnTo>
                <a:close/>
              </a:path>
              <a:path w="273684" h="281939">
                <a:moveTo>
                  <a:pt x="189077" y="35560"/>
                </a:moveTo>
                <a:lnTo>
                  <a:pt x="160375" y="35560"/>
                </a:lnTo>
                <a:lnTo>
                  <a:pt x="170599" y="36830"/>
                </a:lnTo>
                <a:lnTo>
                  <a:pt x="172250" y="36830"/>
                </a:lnTo>
                <a:lnTo>
                  <a:pt x="173875" y="38100"/>
                </a:lnTo>
                <a:lnTo>
                  <a:pt x="191376" y="38100"/>
                </a:lnTo>
                <a:lnTo>
                  <a:pt x="189077" y="35560"/>
                </a:lnTo>
                <a:close/>
              </a:path>
              <a:path w="273684" h="281939">
                <a:moveTo>
                  <a:pt x="101980" y="27940"/>
                </a:moveTo>
                <a:lnTo>
                  <a:pt x="88430" y="27940"/>
                </a:lnTo>
                <a:lnTo>
                  <a:pt x="88430" y="34290"/>
                </a:lnTo>
                <a:lnTo>
                  <a:pt x="129692" y="34290"/>
                </a:lnTo>
                <a:lnTo>
                  <a:pt x="129692" y="31750"/>
                </a:lnTo>
                <a:lnTo>
                  <a:pt x="178930" y="31750"/>
                </a:lnTo>
                <a:lnTo>
                  <a:pt x="175298" y="30480"/>
                </a:lnTo>
                <a:lnTo>
                  <a:pt x="173507" y="30480"/>
                </a:lnTo>
                <a:lnTo>
                  <a:pt x="171653" y="29210"/>
                </a:lnTo>
                <a:lnTo>
                  <a:pt x="101980" y="29210"/>
                </a:lnTo>
                <a:lnTo>
                  <a:pt x="101980" y="27940"/>
                </a:lnTo>
                <a:close/>
              </a:path>
              <a:path w="273684" h="281939">
                <a:moveTo>
                  <a:pt x="180708" y="31750"/>
                </a:moveTo>
                <a:lnTo>
                  <a:pt x="153784" y="31750"/>
                </a:lnTo>
                <a:lnTo>
                  <a:pt x="153784" y="34290"/>
                </a:lnTo>
                <a:lnTo>
                  <a:pt x="185165" y="34290"/>
                </a:lnTo>
                <a:lnTo>
                  <a:pt x="183832" y="33020"/>
                </a:lnTo>
                <a:lnTo>
                  <a:pt x="182460" y="33020"/>
                </a:lnTo>
                <a:lnTo>
                  <a:pt x="180708" y="31750"/>
                </a:lnTo>
                <a:close/>
              </a:path>
              <a:path w="273684" h="281939">
                <a:moveTo>
                  <a:pt x="160375" y="24130"/>
                </a:moveTo>
                <a:lnTo>
                  <a:pt x="123075" y="24130"/>
                </a:lnTo>
                <a:lnTo>
                  <a:pt x="123075" y="26670"/>
                </a:lnTo>
                <a:lnTo>
                  <a:pt x="112077" y="27940"/>
                </a:lnTo>
                <a:lnTo>
                  <a:pt x="101980" y="29210"/>
                </a:lnTo>
                <a:lnTo>
                  <a:pt x="171653" y="29210"/>
                </a:lnTo>
                <a:lnTo>
                  <a:pt x="160375" y="27940"/>
                </a:lnTo>
                <a:lnTo>
                  <a:pt x="160375" y="2413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69350" y="879193"/>
            <a:ext cx="662305" cy="44005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Mini </a:t>
            </a:r>
            <a:r>
              <a:rPr dirty="0" sz="600" spc="-35">
                <a:solidFill>
                  <a:srgbClr val="231F20"/>
                </a:solidFill>
                <a:latin typeface="Arial Black"/>
                <a:cs typeface="Arial Black"/>
              </a:rPr>
              <a:t>Wi-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Fi</a:t>
            </a:r>
            <a:endParaRPr sz="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Model: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C300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600" spc="-65">
                <a:solidFill>
                  <a:srgbClr val="231F20"/>
                </a:solidFill>
                <a:latin typeface="Arial"/>
                <a:cs typeface="Arial"/>
              </a:rPr>
              <a:t>FCC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ID: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HFS-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C300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703599" y="879218"/>
            <a:ext cx="638810" cy="440055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dirty="0" sz="600" spc="-4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600" spc="-20">
                <a:solidFill>
                  <a:srgbClr val="231F20"/>
                </a:solidFill>
                <a:latin typeface="Arial Black"/>
                <a:cs typeface="Arial Black"/>
              </a:rPr>
              <a:t> Mini </a:t>
            </a:r>
            <a:r>
              <a:rPr dirty="0" sz="600" spc="-25">
                <a:solidFill>
                  <a:srgbClr val="231F20"/>
                </a:solidFill>
                <a:latin typeface="Arial Black"/>
                <a:cs typeface="Arial Black"/>
              </a:rPr>
              <a:t>3G</a:t>
            </a:r>
            <a:endParaRPr sz="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Model:</a:t>
            </a:r>
            <a:r>
              <a:rPr dirty="0" sz="6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C301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600" spc="-65">
                <a:solidFill>
                  <a:srgbClr val="231F20"/>
                </a:solidFill>
                <a:latin typeface="Arial"/>
                <a:cs typeface="Arial"/>
              </a:rPr>
              <a:t>FCC</a:t>
            </a:r>
            <a:r>
              <a:rPr dirty="0" sz="6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231F20"/>
                </a:solidFill>
                <a:latin typeface="Arial"/>
                <a:cs typeface="Arial"/>
              </a:rPr>
              <a:t>ID:</a:t>
            </a:r>
            <a:r>
              <a:rPr dirty="0" sz="6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600" spc="-30">
                <a:solidFill>
                  <a:srgbClr val="231F20"/>
                </a:solidFill>
                <a:latin typeface="Arial"/>
                <a:cs typeface="Arial"/>
              </a:rPr>
              <a:t>HFS-</a:t>
            </a:r>
            <a:r>
              <a:rPr dirty="0" sz="600" spc="-20">
                <a:solidFill>
                  <a:srgbClr val="231F20"/>
                </a:solidFill>
                <a:latin typeface="Arial"/>
                <a:cs typeface="Arial"/>
              </a:rPr>
              <a:t>C301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382050" y="457162"/>
            <a:ext cx="937894" cy="228600"/>
            <a:chOff x="382050" y="457162"/>
            <a:chExt cx="937894" cy="228600"/>
          </a:xfrm>
        </p:grpSpPr>
        <p:sp>
          <p:nvSpPr>
            <p:cNvPr id="8" name="object 8" descr=""/>
            <p:cNvSpPr/>
            <p:nvPr/>
          </p:nvSpPr>
          <p:spPr>
            <a:xfrm>
              <a:off x="636651" y="457161"/>
              <a:ext cx="683895" cy="190500"/>
            </a:xfrm>
            <a:custGeom>
              <a:avLst/>
              <a:gdLst/>
              <a:ahLst/>
              <a:cxnLst/>
              <a:rect l="l" t="t" r="r" b="b"/>
              <a:pathLst>
                <a:path w="683894" h="190500">
                  <a:moveTo>
                    <a:pt x="131965" y="155168"/>
                  </a:moveTo>
                  <a:lnTo>
                    <a:pt x="105867" y="137477"/>
                  </a:lnTo>
                  <a:lnTo>
                    <a:pt x="98183" y="145554"/>
                  </a:lnTo>
                  <a:lnTo>
                    <a:pt x="89979" y="151155"/>
                  </a:lnTo>
                  <a:lnTo>
                    <a:pt x="81216" y="154406"/>
                  </a:lnTo>
                  <a:lnTo>
                    <a:pt x="71932" y="155460"/>
                  </a:lnTo>
                  <a:lnTo>
                    <a:pt x="57162" y="152603"/>
                  </a:lnTo>
                  <a:lnTo>
                    <a:pt x="44767" y="144729"/>
                  </a:lnTo>
                  <a:lnTo>
                    <a:pt x="36245" y="132943"/>
                  </a:lnTo>
                  <a:lnTo>
                    <a:pt x="33070" y="118325"/>
                  </a:lnTo>
                  <a:lnTo>
                    <a:pt x="36017" y="103847"/>
                  </a:lnTo>
                  <a:lnTo>
                    <a:pt x="44043" y="92049"/>
                  </a:lnTo>
                  <a:lnTo>
                    <a:pt x="55943" y="84112"/>
                  </a:lnTo>
                  <a:lnTo>
                    <a:pt x="70485" y="81203"/>
                  </a:lnTo>
                  <a:lnTo>
                    <a:pt x="79717" y="82283"/>
                  </a:lnTo>
                  <a:lnTo>
                    <a:pt x="88341" y="85674"/>
                  </a:lnTo>
                  <a:lnTo>
                    <a:pt x="96367" y="91617"/>
                  </a:lnTo>
                  <a:lnTo>
                    <a:pt x="103835" y="100355"/>
                  </a:lnTo>
                  <a:lnTo>
                    <a:pt x="130517" y="81495"/>
                  </a:lnTo>
                  <a:lnTo>
                    <a:pt x="116522" y="67945"/>
                  </a:lnTo>
                  <a:lnTo>
                    <a:pt x="101688" y="58775"/>
                  </a:lnTo>
                  <a:lnTo>
                    <a:pt x="86258" y="53568"/>
                  </a:lnTo>
                  <a:lnTo>
                    <a:pt x="70485" y="51917"/>
                  </a:lnTo>
                  <a:lnTo>
                    <a:pt x="42583" y="57035"/>
                  </a:lnTo>
                  <a:lnTo>
                    <a:pt x="20231" y="71107"/>
                  </a:lnTo>
                  <a:lnTo>
                    <a:pt x="5384" y="92176"/>
                  </a:lnTo>
                  <a:lnTo>
                    <a:pt x="0" y="118325"/>
                  </a:lnTo>
                  <a:lnTo>
                    <a:pt x="5600" y="144614"/>
                  </a:lnTo>
                  <a:lnTo>
                    <a:pt x="20955" y="165684"/>
                  </a:lnTo>
                  <a:lnTo>
                    <a:pt x="43802" y="179679"/>
                  </a:lnTo>
                  <a:lnTo>
                    <a:pt x="71932" y="184746"/>
                  </a:lnTo>
                  <a:lnTo>
                    <a:pt x="87706" y="183108"/>
                  </a:lnTo>
                  <a:lnTo>
                    <a:pt x="103136" y="177901"/>
                  </a:lnTo>
                  <a:lnTo>
                    <a:pt x="117970" y="168732"/>
                  </a:lnTo>
                  <a:lnTo>
                    <a:pt x="131965" y="155168"/>
                  </a:lnTo>
                  <a:close/>
                </a:path>
                <a:path w="683894" h="190500">
                  <a:moveTo>
                    <a:pt x="180098" y="0"/>
                  </a:moveTo>
                  <a:lnTo>
                    <a:pt x="146748" y="0"/>
                  </a:lnTo>
                  <a:lnTo>
                    <a:pt x="146748" y="182143"/>
                  </a:lnTo>
                  <a:lnTo>
                    <a:pt x="180098" y="182143"/>
                  </a:lnTo>
                  <a:lnTo>
                    <a:pt x="180098" y="0"/>
                  </a:lnTo>
                  <a:close/>
                </a:path>
                <a:path w="683894" h="190500">
                  <a:moveTo>
                    <a:pt x="340194" y="118338"/>
                  </a:moveTo>
                  <a:lnTo>
                    <a:pt x="334581" y="92176"/>
                  </a:lnTo>
                  <a:lnTo>
                    <a:pt x="325742" y="80048"/>
                  </a:lnTo>
                  <a:lnTo>
                    <a:pt x="319227" y="71107"/>
                  </a:lnTo>
                  <a:lnTo>
                    <a:pt x="308279" y="64376"/>
                  </a:lnTo>
                  <a:lnTo>
                    <a:pt x="308279" y="118338"/>
                  </a:lnTo>
                  <a:lnTo>
                    <a:pt x="304965" y="133375"/>
                  </a:lnTo>
                  <a:lnTo>
                    <a:pt x="296100" y="145529"/>
                  </a:lnTo>
                  <a:lnTo>
                    <a:pt x="283324" y="153657"/>
                  </a:lnTo>
                  <a:lnTo>
                    <a:pt x="268262" y="156616"/>
                  </a:lnTo>
                  <a:lnTo>
                    <a:pt x="253072" y="153657"/>
                  </a:lnTo>
                  <a:lnTo>
                    <a:pt x="240309" y="145529"/>
                  </a:lnTo>
                  <a:lnTo>
                    <a:pt x="231508" y="133375"/>
                  </a:lnTo>
                  <a:lnTo>
                    <a:pt x="228231" y="118338"/>
                  </a:lnTo>
                  <a:lnTo>
                    <a:pt x="231508" y="103301"/>
                  </a:lnTo>
                  <a:lnTo>
                    <a:pt x="240309" y="91147"/>
                  </a:lnTo>
                  <a:lnTo>
                    <a:pt x="253072" y="83019"/>
                  </a:lnTo>
                  <a:lnTo>
                    <a:pt x="268262" y="80048"/>
                  </a:lnTo>
                  <a:lnTo>
                    <a:pt x="283324" y="83019"/>
                  </a:lnTo>
                  <a:lnTo>
                    <a:pt x="296100" y="91147"/>
                  </a:lnTo>
                  <a:lnTo>
                    <a:pt x="304965" y="103301"/>
                  </a:lnTo>
                  <a:lnTo>
                    <a:pt x="308279" y="118338"/>
                  </a:lnTo>
                  <a:lnTo>
                    <a:pt x="308279" y="64376"/>
                  </a:lnTo>
                  <a:lnTo>
                    <a:pt x="296379" y="57035"/>
                  </a:lnTo>
                  <a:lnTo>
                    <a:pt x="268262" y="51917"/>
                  </a:lnTo>
                  <a:lnTo>
                    <a:pt x="240093" y="57035"/>
                  </a:lnTo>
                  <a:lnTo>
                    <a:pt x="217144" y="71107"/>
                  </a:lnTo>
                  <a:lnTo>
                    <a:pt x="201701" y="92176"/>
                  </a:lnTo>
                  <a:lnTo>
                    <a:pt x="196049" y="118338"/>
                  </a:lnTo>
                  <a:lnTo>
                    <a:pt x="201701" y="144500"/>
                  </a:lnTo>
                  <a:lnTo>
                    <a:pt x="217144" y="165582"/>
                  </a:lnTo>
                  <a:lnTo>
                    <a:pt x="240093" y="179641"/>
                  </a:lnTo>
                  <a:lnTo>
                    <a:pt x="268262" y="184746"/>
                  </a:lnTo>
                  <a:lnTo>
                    <a:pt x="296379" y="179641"/>
                  </a:lnTo>
                  <a:lnTo>
                    <a:pt x="319227" y="165582"/>
                  </a:lnTo>
                  <a:lnTo>
                    <a:pt x="325755" y="156616"/>
                  </a:lnTo>
                  <a:lnTo>
                    <a:pt x="334581" y="144500"/>
                  </a:lnTo>
                  <a:lnTo>
                    <a:pt x="340194" y="118338"/>
                  </a:lnTo>
                  <a:close/>
                </a:path>
                <a:path w="683894" h="190500">
                  <a:moveTo>
                    <a:pt x="476135" y="54533"/>
                  </a:moveTo>
                  <a:lnTo>
                    <a:pt x="439877" y="54533"/>
                  </a:lnTo>
                  <a:lnTo>
                    <a:pt x="405650" y="122694"/>
                  </a:lnTo>
                  <a:lnTo>
                    <a:pt x="374040" y="54533"/>
                  </a:lnTo>
                  <a:lnTo>
                    <a:pt x="334886" y="54533"/>
                  </a:lnTo>
                  <a:lnTo>
                    <a:pt x="405650" y="189979"/>
                  </a:lnTo>
                  <a:lnTo>
                    <a:pt x="476135" y="54533"/>
                  </a:lnTo>
                  <a:close/>
                </a:path>
                <a:path w="683894" h="190500">
                  <a:moveTo>
                    <a:pt x="606031" y="118338"/>
                  </a:moveTo>
                  <a:lnTo>
                    <a:pt x="602843" y="100634"/>
                  </a:lnTo>
                  <a:lnTo>
                    <a:pt x="601319" y="92163"/>
                  </a:lnTo>
                  <a:lnTo>
                    <a:pt x="593648" y="80048"/>
                  </a:lnTo>
                  <a:lnTo>
                    <a:pt x="587971" y="71107"/>
                  </a:lnTo>
                  <a:lnTo>
                    <a:pt x="570941" y="59626"/>
                  </a:lnTo>
                  <a:lnTo>
                    <a:pt x="570941" y="100634"/>
                  </a:lnTo>
                  <a:lnTo>
                    <a:pt x="506844" y="100634"/>
                  </a:lnTo>
                  <a:lnTo>
                    <a:pt x="512495" y="92163"/>
                  </a:lnTo>
                  <a:lnTo>
                    <a:pt x="520115" y="85674"/>
                  </a:lnTo>
                  <a:lnTo>
                    <a:pt x="529348" y="81521"/>
                  </a:lnTo>
                  <a:lnTo>
                    <a:pt x="539902" y="80048"/>
                  </a:lnTo>
                  <a:lnTo>
                    <a:pt x="550418" y="81635"/>
                  </a:lnTo>
                  <a:lnTo>
                    <a:pt x="559231" y="86004"/>
                  </a:lnTo>
                  <a:lnTo>
                    <a:pt x="566127" y="92532"/>
                  </a:lnTo>
                  <a:lnTo>
                    <a:pt x="570941" y="100634"/>
                  </a:lnTo>
                  <a:lnTo>
                    <a:pt x="570941" y="59626"/>
                  </a:lnTo>
                  <a:lnTo>
                    <a:pt x="567118" y="57035"/>
                  </a:lnTo>
                  <a:lnTo>
                    <a:pt x="539902" y="51917"/>
                  </a:lnTo>
                  <a:lnTo>
                    <a:pt x="512191" y="57035"/>
                  </a:lnTo>
                  <a:lnTo>
                    <a:pt x="490232" y="71107"/>
                  </a:lnTo>
                  <a:lnTo>
                    <a:pt x="475792" y="92163"/>
                  </a:lnTo>
                  <a:lnTo>
                    <a:pt x="470585" y="118338"/>
                  </a:lnTo>
                  <a:lnTo>
                    <a:pt x="476237" y="144500"/>
                  </a:lnTo>
                  <a:lnTo>
                    <a:pt x="491680" y="165582"/>
                  </a:lnTo>
                  <a:lnTo>
                    <a:pt x="514642" y="179641"/>
                  </a:lnTo>
                  <a:lnTo>
                    <a:pt x="542810" y="184746"/>
                  </a:lnTo>
                  <a:lnTo>
                    <a:pt x="556501" y="183591"/>
                  </a:lnTo>
                  <a:lnTo>
                    <a:pt x="569480" y="180225"/>
                  </a:lnTo>
                  <a:lnTo>
                    <a:pt x="581380" y="174840"/>
                  </a:lnTo>
                  <a:lnTo>
                    <a:pt x="591820" y="167640"/>
                  </a:lnTo>
                  <a:lnTo>
                    <a:pt x="582561" y="156616"/>
                  </a:lnTo>
                  <a:lnTo>
                    <a:pt x="572096" y="144145"/>
                  </a:lnTo>
                  <a:lnTo>
                    <a:pt x="565404" y="149898"/>
                  </a:lnTo>
                  <a:lnTo>
                    <a:pt x="558330" y="153758"/>
                  </a:lnTo>
                  <a:lnTo>
                    <a:pt x="550811" y="155943"/>
                  </a:lnTo>
                  <a:lnTo>
                    <a:pt x="542810" y="156616"/>
                  </a:lnTo>
                  <a:lnTo>
                    <a:pt x="529805" y="154495"/>
                  </a:lnTo>
                  <a:lnTo>
                    <a:pt x="518375" y="148577"/>
                  </a:lnTo>
                  <a:lnTo>
                    <a:pt x="509447" y="139496"/>
                  </a:lnTo>
                  <a:lnTo>
                    <a:pt x="503948" y="127901"/>
                  </a:lnTo>
                  <a:lnTo>
                    <a:pt x="606031" y="127901"/>
                  </a:lnTo>
                  <a:lnTo>
                    <a:pt x="606031" y="118338"/>
                  </a:lnTo>
                  <a:close/>
                </a:path>
                <a:path w="683894" h="190500">
                  <a:moveTo>
                    <a:pt x="683298" y="54521"/>
                  </a:moveTo>
                  <a:lnTo>
                    <a:pt x="657872" y="58991"/>
                  </a:lnTo>
                  <a:lnTo>
                    <a:pt x="638695" y="71094"/>
                  </a:lnTo>
                  <a:lnTo>
                    <a:pt x="626592" y="88912"/>
                  </a:lnTo>
                  <a:lnTo>
                    <a:pt x="622388" y="110502"/>
                  </a:lnTo>
                  <a:lnTo>
                    <a:pt x="622388" y="182143"/>
                  </a:lnTo>
                  <a:lnTo>
                    <a:pt x="655447" y="182143"/>
                  </a:lnTo>
                  <a:lnTo>
                    <a:pt x="655447" y="114566"/>
                  </a:lnTo>
                  <a:lnTo>
                    <a:pt x="657504" y="101295"/>
                  </a:lnTo>
                  <a:lnTo>
                    <a:pt x="663270" y="91871"/>
                  </a:lnTo>
                  <a:lnTo>
                    <a:pt x="672084" y="86271"/>
                  </a:lnTo>
                  <a:lnTo>
                    <a:pt x="683298" y="84404"/>
                  </a:lnTo>
                  <a:lnTo>
                    <a:pt x="683298" y="54521"/>
                  </a:lnTo>
                  <a:close/>
                </a:path>
              </a:pathLst>
            </a:custGeom>
            <a:solidFill>
              <a:srgbClr val="6366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050" y="465296"/>
              <a:ext cx="221670" cy="2204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28059" y="3011267"/>
            <a:ext cx="2753995" cy="1090930"/>
            <a:chOff x="428059" y="3011267"/>
            <a:chExt cx="2753995" cy="10909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059" y="3011267"/>
              <a:ext cx="2753985" cy="95330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747041" y="3908543"/>
              <a:ext cx="182880" cy="193675"/>
            </a:xfrm>
            <a:custGeom>
              <a:avLst/>
              <a:gdLst/>
              <a:ahLst/>
              <a:cxnLst/>
              <a:rect l="l" t="t" r="r" b="b"/>
              <a:pathLst>
                <a:path w="182880" h="193675">
                  <a:moveTo>
                    <a:pt x="91224" y="0"/>
                  </a:moveTo>
                  <a:lnTo>
                    <a:pt x="55715" y="7585"/>
                  </a:lnTo>
                  <a:lnTo>
                    <a:pt x="26719" y="28273"/>
                  </a:lnTo>
                  <a:lnTo>
                    <a:pt x="7168" y="58957"/>
                  </a:lnTo>
                  <a:lnTo>
                    <a:pt x="0" y="96532"/>
                  </a:lnTo>
                  <a:lnTo>
                    <a:pt x="7168" y="134115"/>
                  </a:lnTo>
                  <a:lnTo>
                    <a:pt x="26719" y="164803"/>
                  </a:lnTo>
                  <a:lnTo>
                    <a:pt x="55715" y="185492"/>
                  </a:lnTo>
                  <a:lnTo>
                    <a:pt x="91224" y="193078"/>
                  </a:lnTo>
                  <a:lnTo>
                    <a:pt x="126732" y="185492"/>
                  </a:lnTo>
                  <a:lnTo>
                    <a:pt x="155728" y="164803"/>
                  </a:lnTo>
                  <a:lnTo>
                    <a:pt x="175279" y="134115"/>
                  </a:lnTo>
                  <a:lnTo>
                    <a:pt x="182448" y="96532"/>
                  </a:lnTo>
                  <a:lnTo>
                    <a:pt x="175279" y="58957"/>
                  </a:lnTo>
                  <a:lnTo>
                    <a:pt x="155728" y="28273"/>
                  </a:lnTo>
                  <a:lnTo>
                    <a:pt x="126732" y="7585"/>
                  </a:lnTo>
                  <a:lnTo>
                    <a:pt x="9122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67900" y="857555"/>
            <a:ext cx="21615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995" marR="30480" indent="-176530">
              <a:lnSpc>
                <a:spcPct val="100000"/>
              </a:lnSpc>
              <a:spcBef>
                <a:spcPts val="100"/>
              </a:spcBef>
            </a:pPr>
            <a:r>
              <a:rPr dirty="0" baseline="-8333" sz="1500" spc="494">
                <a:solidFill>
                  <a:srgbClr val="6D6E71"/>
                </a:solidFill>
                <a:latin typeface="Arial"/>
                <a:cs typeface="Arial"/>
              </a:rPr>
              <a:t></a:t>
            </a:r>
            <a:r>
              <a:rPr dirty="0" baseline="-8333" sz="1500" spc="24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Video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zur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6D6E71"/>
                </a:solidFill>
                <a:latin typeface="Arial"/>
                <a:cs typeface="Arial"/>
              </a:rPr>
              <a:t>Einrichtung:</a:t>
            </a:r>
            <a:r>
              <a:rPr dirty="0" sz="800" spc="1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clover.com/setup</a:t>
            </a:r>
            <a:r>
              <a:rPr dirty="0" u="sng" sz="800" spc="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 </a:t>
            </a:r>
            <a:r>
              <a:rPr dirty="0" u="none" sz="800" spc="10">
                <a:solidFill>
                  <a:srgbClr val="3FAE49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6D6E71"/>
                </a:solidFill>
                <a:latin typeface="Arial"/>
                <a:cs typeface="Arial"/>
              </a:rPr>
              <a:t>Europa:</a:t>
            </a:r>
            <a:r>
              <a:rPr dirty="0" u="none" sz="800" spc="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0"/>
              <a:t>Set</a:t>
            </a:r>
            <a:r>
              <a:rPr dirty="0" spc="-100"/>
              <a:t> </a:t>
            </a:r>
            <a:r>
              <a:rPr dirty="0" spc="-40"/>
              <a:t>up</a:t>
            </a:r>
            <a:r>
              <a:rPr dirty="0" spc="-95"/>
              <a:t> </a:t>
            </a:r>
            <a:r>
              <a:rPr dirty="0" spc="-50"/>
              <a:t>your</a:t>
            </a:r>
            <a:r>
              <a:rPr dirty="0" spc="-100"/>
              <a:t> </a:t>
            </a:r>
            <a:r>
              <a:rPr dirty="0" spc="-95"/>
              <a:t>Clover </a:t>
            </a:r>
            <a:r>
              <a:rPr dirty="0" spc="-20"/>
              <a:t>Mini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1800562" y="393285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840776" y="2867622"/>
            <a:ext cx="182880" cy="1167765"/>
          </a:xfrm>
          <a:custGeom>
            <a:avLst/>
            <a:gdLst/>
            <a:ahLst/>
            <a:cxnLst/>
            <a:rect l="l" t="t" r="r" b="b"/>
            <a:pathLst>
              <a:path w="182880" h="1167764">
                <a:moveTo>
                  <a:pt x="142582" y="1137539"/>
                </a:moveTo>
                <a:lnTo>
                  <a:pt x="79108" y="1107770"/>
                </a:lnTo>
                <a:lnTo>
                  <a:pt x="79108" y="1167320"/>
                </a:lnTo>
                <a:lnTo>
                  <a:pt x="142582" y="1137539"/>
                </a:lnTo>
                <a:close/>
              </a:path>
              <a:path w="182880" h="1167764">
                <a:moveTo>
                  <a:pt x="182448" y="96532"/>
                </a:moveTo>
                <a:lnTo>
                  <a:pt x="175285" y="58966"/>
                </a:lnTo>
                <a:lnTo>
                  <a:pt x="155740" y="28282"/>
                </a:lnTo>
                <a:lnTo>
                  <a:pt x="126733" y="7594"/>
                </a:lnTo>
                <a:lnTo>
                  <a:pt x="91224" y="0"/>
                </a:lnTo>
                <a:lnTo>
                  <a:pt x="55714" y="7594"/>
                </a:lnTo>
                <a:lnTo>
                  <a:pt x="26720" y="28282"/>
                </a:lnTo>
                <a:lnTo>
                  <a:pt x="7175" y="58966"/>
                </a:lnTo>
                <a:lnTo>
                  <a:pt x="0" y="96532"/>
                </a:lnTo>
                <a:lnTo>
                  <a:pt x="7175" y="134124"/>
                </a:lnTo>
                <a:lnTo>
                  <a:pt x="26720" y="164807"/>
                </a:lnTo>
                <a:lnTo>
                  <a:pt x="55714" y="185496"/>
                </a:lnTo>
                <a:lnTo>
                  <a:pt x="91224" y="193078"/>
                </a:lnTo>
                <a:lnTo>
                  <a:pt x="126733" y="185496"/>
                </a:lnTo>
                <a:lnTo>
                  <a:pt x="155740" y="164807"/>
                </a:lnTo>
                <a:lnTo>
                  <a:pt x="175285" y="134124"/>
                </a:lnTo>
                <a:lnTo>
                  <a:pt x="182448" y="96532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894309" y="289193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1788807" y="2934462"/>
            <a:ext cx="744220" cy="354965"/>
          </a:xfrm>
          <a:custGeom>
            <a:avLst/>
            <a:gdLst/>
            <a:ahLst/>
            <a:cxnLst/>
            <a:rect l="l" t="t" r="r" b="b"/>
            <a:pathLst>
              <a:path w="744219" h="354964">
                <a:moveTo>
                  <a:pt x="63474" y="0"/>
                </a:moveTo>
                <a:lnTo>
                  <a:pt x="0" y="29781"/>
                </a:lnTo>
                <a:lnTo>
                  <a:pt x="63474" y="59550"/>
                </a:lnTo>
                <a:lnTo>
                  <a:pt x="63474" y="0"/>
                </a:lnTo>
                <a:close/>
              </a:path>
              <a:path w="744219" h="354964">
                <a:moveTo>
                  <a:pt x="744194" y="258152"/>
                </a:moveTo>
                <a:lnTo>
                  <a:pt x="737019" y="220573"/>
                </a:lnTo>
                <a:lnTo>
                  <a:pt x="717473" y="189890"/>
                </a:lnTo>
                <a:lnTo>
                  <a:pt x="688479" y="169202"/>
                </a:lnTo>
                <a:lnTo>
                  <a:pt x="652970" y="161620"/>
                </a:lnTo>
                <a:lnTo>
                  <a:pt x="617461" y="169202"/>
                </a:lnTo>
                <a:lnTo>
                  <a:pt x="588454" y="189890"/>
                </a:lnTo>
                <a:lnTo>
                  <a:pt x="568909" y="220573"/>
                </a:lnTo>
                <a:lnTo>
                  <a:pt x="561746" y="258152"/>
                </a:lnTo>
                <a:lnTo>
                  <a:pt x="568909" y="295732"/>
                </a:lnTo>
                <a:lnTo>
                  <a:pt x="588454" y="326415"/>
                </a:lnTo>
                <a:lnTo>
                  <a:pt x="617461" y="347103"/>
                </a:lnTo>
                <a:lnTo>
                  <a:pt x="652970" y="354698"/>
                </a:lnTo>
                <a:lnTo>
                  <a:pt x="688479" y="347103"/>
                </a:lnTo>
                <a:lnTo>
                  <a:pt x="717473" y="326415"/>
                </a:lnTo>
                <a:lnTo>
                  <a:pt x="737019" y="295732"/>
                </a:lnTo>
                <a:lnTo>
                  <a:pt x="744194" y="258152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2404078" y="3120386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2419096" y="3276943"/>
            <a:ext cx="511809" cy="1284605"/>
          </a:xfrm>
          <a:custGeom>
            <a:avLst/>
            <a:gdLst/>
            <a:ahLst/>
            <a:cxnLst/>
            <a:rect l="l" t="t" r="r" b="b"/>
            <a:pathLst>
              <a:path w="511810" h="1284604">
                <a:moveTo>
                  <a:pt x="56273" y="0"/>
                </a:moveTo>
                <a:lnTo>
                  <a:pt x="0" y="0"/>
                </a:lnTo>
                <a:lnTo>
                  <a:pt x="28130" y="67170"/>
                </a:lnTo>
                <a:lnTo>
                  <a:pt x="56273" y="0"/>
                </a:lnTo>
                <a:close/>
              </a:path>
              <a:path w="511810" h="1284604">
                <a:moveTo>
                  <a:pt x="511708" y="1187500"/>
                </a:moveTo>
                <a:lnTo>
                  <a:pt x="504532" y="1149934"/>
                </a:lnTo>
                <a:lnTo>
                  <a:pt x="484987" y="1119251"/>
                </a:lnTo>
                <a:lnTo>
                  <a:pt x="455993" y="1098562"/>
                </a:lnTo>
                <a:lnTo>
                  <a:pt x="420484" y="1090968"/>
                </a:lnTo>
                <a:lnTo>
                  <a:pt x="384975" y="1098562"/>
                </a:lnTo>
                <a:lnTo>
                  <a:pt x="355968" y="1119251"/>
                </a:lnTo>
                <a:lnTo>
                  <a:pt x="336423" y="1149934"/>
                </a:lnTo>
                <a:lnTo>
                  <a:pt x="329260" y="1187500"/>
                </a:lnTo>
                <a:lnTo>
                  <a:pt x="336423" y="1225092"/>
                </a:lnTo>
                <a:lnTo>
                  <a:pt x="355968" y="1255776"/>
                </a:lnTo>
                <a:lnTo>
                  <a:pt x="384975" y="1276464"/>
                </a:lnTo>
                <a:lnTo>
                  <a:pt x="420484" y="1284046"/>
                </a:lnTo>
                <a:lnTo>
                  <a:pt x="455993" y="1276464"/>
                </a:lnTo>
                <a:lnTo>
                  <a:pt x="484987" y="1255776"/>
                </a:lnTo>
                <a:lnTo>
                  <a:pt x="504532" y="1225092"/>
                </a:lnTo>
                <a:lnTo>
                  <a:pt x="511708" y="11875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2801879" y="4392224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581593" y="3659949"/>
            <a:ext cx="2291715" cy="713105"/>
            <a:chOff x="581593" y="3659949"/>
            <a:chExt cx="2291715" cy="713105"/>
          </a:xfrm>
        </p:grpSpPr>
        <p:sp>
          <p:nvSpPr>
            <p:cNvPr id="16" name="object 16" descr=""/>
            <p:cNvSpPr/>
            <p:nvPr/>
          </p:nvSpPr>
          <p:spPr>
            <a:xfrm>
              <a:off x="2816901" y="4305377"/>
              <a:ext cx="56515" cy="67310"/>
            </a:xfrm>
            <a:custGeom>
              <a:avLst/>
              <a:gdLst/>
              <a:ahLst/>
              <a:cxnLst/>
              <a:rect l="l" t="t" r="r" b="b"/>
              <a:pathLst>
                <a:path w="56514" h="67310">
                  <a:moveTo>
                    <a:pt x="28130" y="0"/>
                  </a:moveTo>
                  <a:lnTo>
                    <a:pt x="0" y="67183"/>
                  </a:lnTo>
                  <a:lnTo>
                    <a:pt x="56273" y="6718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81593" y="3659949"/>
              <a:ext cx="188595" cy="203835"/>
            </a:xfrm>
            <a:custGeom>
              <a:avLst/>
              <a:gdLst/>
              <a:ahLst/>
              <a:cxnLst/>
              <a:rect l="l" t="t" r="r" b="b"/>
              <a:pathLst>
                <a:path w="188595" h="203835">
                  <a:moveTo>
                    <a:pt x="188455" y="0"/>
                  </a:moveTo>
                  <a:lnTo>
                    <a:pt x="134340" y="22098"/>
                  </a:lnTo>
                  <a:lnTo>
                    <a:pt x="124373" y="17117"/>
                  </a:lnTo>
                  <a:lnTo>
                    <a:pt x="113836" y="13355"/>
                  </a:lnTo>
                  <a:lnTo>
                    <a:pt x="102775" y="10976"/>
                  </a:lnTo>
                  <a:lnTo>
                    <a:pt x="91236" y="10147"/>
                  </a:lnTo>
                  <a:lnTo>
                    <a:pt x="55721" y="17733"/>
                  </a:lnTo>
                  <a:lnTo>
                    <a:pt x="26720" y="38422"/>
                  </a:lnTo>
                  <a:lnTo>
                    <a:pt x="7169" y="69110"/>
                  </a:lnTo>
                  <a:lnTo>
                    <a:pt x="0" y="106692"/>
                  </a:lnTo>
                  <a:lnTo>
                    <a:pt x="7169" y="144268"/>
                  </a:lnTo>
                  <a:lnTo>
                    <a:pt x="26720" y="174952"/>
                  </a:lnTo>
                  <a:lnTo>
                    <a:pt x="55721" y="195639"/>
                  </a:lnTo>
                  <a:lnTo>
                    <a:pt x="91236" y="203225"/>
                  </a:lnTo>
                  <a:lnTo>
                    <a:pt x="126745" y="195639"/>
                  </a:lnTo>
                  <a:lnTo>
                    <a:pt x="155741" y="174952"/>
                  </a:lnTo>
                  <a:lnTo>
                    <a:pt x="175291" y="144268"/>
                  </a:lnTo>
                  <a:lnTo>
                    <a:pt x="182460" y="106692"/>
                  </a:lnTo>
                  <a:lnTo>
                    <a:pt x="181488" y="92794"/>
                  </a:lnTo>
                  <a:lnTo>
                    <a:pt x="178685" y="79540"/>
                  </a:lnTo>
                  <a:lnTo>
                    <a:pt x="174220" y="67037"/>
                  </a:lnTo>
                  <a:lnTo>
                    <a:pt x="168262" y="55397"/>
                  </a:lnTo>
                  <a:lnTo>
                    <a:pt x="18845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635124" y="3694414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277" y="1787579"/>
            <a:ext cx="190093" cy="201167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311574" y="1253856"/>
            <a:ext cx="2928620" cy="143700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230504" marR="62865">
              <a:lnSpc>
                <a:spcPct val="104200"/>
              </a:lnSpc>
              <a:spcBef>
                <a:spcPts val="60"/>
              </a:spcBef>
            </a:pPr>
            <a:r>
              <a:rPr dirty="0" sz="800" spc="-90">
                <a:solidFill>
                  <a:srgbClr val="231F20"/>
                </a:solidFill>
                <a:latin typeface="Arial Black"/>
                <a:cs typeface="Arial Black"/>
              </a:rPr>
              <a:t>3G</a:t>
            </a:r>
            <a:r>
              <a:rPr dirty="0" sz="8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231F20"/>
                </a:solidFill>
                <a:latin typeface="Arial Black"/>
                <a:cs typeface="Arial Black"/>
              </a:rPr>
              <a:t>devices</a:t>
            </a: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only:</a:t>
            </a:r>
            <a:r>
              <a:rPr dirty="0" sz="8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replace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card,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loosen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green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screw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open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card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slot.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Place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new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card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matching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SIM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adapter.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Slide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adapter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slot,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close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it,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tighten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screw.</a:t>
            </a:r>
            <a:endParaRPr sz="800">
              <a:latin typeface="Arial"/>
              <a:cs typeface="Arial"/>
            </a:endParaRPr>
          </a:p>
          <a:p>
            <a:pPr marL="230504" marR="5080" indent="-218440">
              <a:lnSpc>
                <a:spcPct val="101499"/>
              </a:lnSpc>
              <a:spcBef>
                <a:spcPts val="335"/>
              </a:spcBef>
              <a:tabLst>
                <a:tab pos="230504" algn="l"/>
              </a:tabLst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dirty="0" sz="7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all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accessories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Hub.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Provided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baseline="3472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3472" sz="1200" spc="-37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baseline="3472" sz="12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cords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optional.</a:t>
            </a:r>
            <a:endParaRPr sz="8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  <a:spcBef>
                <a:spcPts val="330"/>
              </a:spcBef>
              <a:tabLst>
                <a:tab pos="2482850" algn="l"/>
              </a:tabLst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brick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Hub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charger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port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dirty="0" sz="800" spc="-5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230504" marR="483234">
              <a:lnSpc>
                <a:spcPct val="104200"/>
              </a:lnSpc>
              <a:spcBef>
                <a:spcPts val="29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Plug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cord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source.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will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automatically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r>
              <a:rPr dirty="0" sz="800" spc="114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on.</a:t>
            </a:r>
            <a:endParaRPr sz="8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  <a:spcBef>
                <a:spcPts val="325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Pull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receipt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door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load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paper.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255270" y="2087829"/>
            <a:ext cx="190500" cy="421005"/>
          </a:xfrm>
          <a:custGeom>
            <a:avLst/>
            <a:gdLst/>
            <a:ahLst/>
            <a:cxnLst/>
            <a:rect l="l" t="t" r="r" b="b"/>
            <a:pathLst>
              <a:path w="190500" h="421005">
                <a:moveTo>
                  <a:pt x="190093" y="320421"/>
                </a:moveTo>
                <a:lnTo>
                  <a:pt x="182626" y="281266"/>
                </a:lnTo>
                <a:lnTo>
                  <a:pt x="162255" y="249301"/>
                </a:lnTo>
                <a:lnTo>
                  <a:pt x="132041" y="227736"/>
                </a:lnTo>
                <a:lnTo>
                  <a:pt x="95046" y="219837"/>
                </a:lnTo>
                <a:lnTo>
                  <a:pt x="58051" y="227736"/>
                </a:lnTo>
                <a:lnTo>
                  <a:pt x="27838" y="249301"/>
                </a:lnTo>
                <a:lnTo>
                  <a:pt x="7467" y="281266"/>
                </a:lnTo>
                <a:lnTo>
                  <a:pt x="0" y="320421"/>
                </a:lnTo>
                <a:lnTo>
                  <a:pt x="7467" y="359575"/>
                </a:lnTo>
                <a:lnTo>
                  <a:pt x="27838" y="391541"/>
                </a:lnTo>
                <a:lnTo>
                  <a:pt x="58051" y="413105"/>
                </a:lnTo>
                <a:lnTo>
                  <a:pt x="95046" y="421005"/>
                </a:lnTo>
                <a:lnTo>
                  <a:pt x="132041" y="413105"/>
                </a:lnTo>
                <a:lnTo>
                  <a:pt x="162255" y="391541"/>
                </a:lnTo>
                <a:lnTo>
                  <a:pt x="182626" y="359575"/>
                </a:lnTo>
                <a:lnTo>
                  <a:pt x="190093" y="320421"/>
                </a:lnTo>
                <a:close/>
              </a:path>
              <a:path w="190500" h="421005">
                <a:moveTo>
                  <a:pt x="190093" y="100584"/>
                </a:moveTo>
                <a:lnTo>
                  <a:pt x="182626" y="61442"/>
                </a:lnTo>
                <a:lnTo>
                  <a:pt x="162255" y="29464"/>
                </a:lnTo>
                <a:lnTo>
                  <a:pt x="132041" y="7912"/>
                </a:lnTo>
                <a:lnTo>
                  <a:pt x="95046" y="0"/>
                </a:lnTo>
                <a:lnTo>
                  <a:pt x="58051" y="7912"/>
                </a:lnTo>
                <a:lnTo>
                  <a:pt x="27838" y="29464"/>
                </a:lnTo>
                <a:lnTo>
                  <a:pt x="7467" y="61442"/>
                </a:lnTo>
                <a:lnTo>
                  <a:pt x="0" y="100584"/>
                </a:lnTo>
                <a:lnTo>
                  <a:pt x="7467" y="139738"/>
                </a:lnTo>
                <a:lnTo>
                  <a:pt x="27838" y="171716"/>
                </a:lnTo>
                <a:lnTo>
                  <a:pt x="58051" y="193268"/>
                </a:lnTo>
                <a:lnTo>
                  <a:pt x="95046" y="201168"/>
                </a:lnTo>
                <a:lnTo>
                  <a:pt x="132041" y="193268"/>
                </a:lnTo>
                <a:lnTo>
                  <a:pt x="162255" y="171716"/>
                </a:lnTo>
                <a:lnTo>
                  <a:pt x="182626" y="139738"/>
                </a:lnTo>
                <a:lnTo>
                  <a:pt x="190093" y="100584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 txBox="1"/>
          <p:nvPr/>
        </p:nvSpPr>
        <p:spPr>
          <a:xfrm>
            <a:off x="311574" y="2114571"/>
            <a:ext cx="76200" cy="352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277" y="2535989"/>
            <a:ext cx="190093" cy="201168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311574" y="256273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4582" y="1256549"/>
            <a:ext cx="190093" cy="201167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310880" y="128329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700">
              <a:latin typeface="Arial Black"/>
              <a:cs typeface="Arial Black"/>
            </a:endParaRPr>
          </a:p>
        </p:txBody>
      </p:sp>
      <p:pic>
        <p:nvPicPr>
          <p:cNvPr id="27" name="object 2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09684" y="2106116"/>
            <a:ext cx="68148" cy="123012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369350" y="4432401"/>
            <a:ext cx="1663064" cy="4375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For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instructions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on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how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 to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connect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 Black"/>
                <a:cs typeface="Arial Black"/>
              </a:rPr>
              <a:t>to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another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Arial Black"/>
                <a:cs typeface="Arial Black"/>
              </a:rPr>
              <a:t>device: </a:t>
            </a:r>
            <a:r>
              <a:rPr dirty="0" sz="700" spc="-80">
                <a:solidFill>
                  <a:srgbClr val="231F20"/>
                </a:solidFill>
                <a:latin typeface="Arial Black"/>
                <a:cs typeface="Arial Black"/>
              </a:rPr>
              <a:t>US:</a:t>
            </a:r>
            <a:r>
              <a:rPr dirty="0" sz="700" spc="-4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clover.com/setup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ts val="780"/>
              </a:lnSpc>
            </a:pP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Europe:</a:t>
            </a:r>
            <a:r>
              <a:rPr dirty="0" sz="7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eu.clover.com/setup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29" name="object 29" descr=""/>
          <p:cNvGrpSpPr/>
          <p:nvPr/>
        </p:nvGrpSpPr>
        <p:grpSpPr>
          <a:xfrm>
            <a:off x="463739" y="2765742"/>
            <a:ext cx="2537460" cy="1673225"/>
            <a:chOff x="463739" y="2765742"/>
            <a:chExt cx="2537460" cy="1673225"/>
          </a:xfrm>
        </p:grpSpPr>
        <p:pic>
          <p:nvPicPr>
            <p:cNvPr id="30" name="object 3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7279" y="4176560"/>
              <a:ext cx="283502" cy="105600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770813" y="3746855"/>
              <a:ext cx="76200" cy="121285"/>
            </a:xfrm>
            <a:custGeom>
              <a:avLst/>
              <a:gdLst/>
              <a:ahLst/>
              <a:cxnLst/>
              <a:rect l="l" t="t" r="r" b="b"/>
              <a:pathLst>
                <a:path w="76200" h="121285">
                  <a:moveTo>
                    <a:pt x="67475" y="0"/>
                  </a:moveTo>
                  <a:lnTo>
                    <a:pt x="0" y="115900"/>
                  </a:lnTo>
                  <a:lnTo>
                    <a:pt x="8204" y="120992"/>
                  </a:lnTo>
                  <a:lnTo>
                    <a:pt x="75679" y="5092"/>
                  </a:lnTo>
                  <a:lnTo>
                    <a:pt x="6747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16337" y="3852272"/>
              <a:ext cx="72390" cy="104139"/>
            </a:xfrm>
            <a:custGeom>
              <a:avLst/>
              <a:gdLst/>
              <a:ahLst/>
              <a:cxnLst/>
              <a:rect l="l" t="t" r="r" b="b"/>
              <a:pathLst>
                <a:path w="72390" h="104139">
                  <a:moveTo>
                    <a:pt x="54089" y="0"/>
                  </a:moveTo>
                  <a:lnTo>
                    <a:pt x="0" y="92976"/>
                  </a:lnTo>
                  <a:lnTo>
                    <a:pt x="17703" y="103974"/>
                  </a:lnTo>
                  <a:lnTo>
                    <a:pt x="71793" y="10998"/>
                  </a:lnTo>
                  <a:lnTo>
                    <a:pt x="540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16337" y="3852272"/>
              <a:ext cx="72390" cy="104139"/>
            </a:xfrm>
            <a:custGeom>
              <a:avLst/>
              <a:gdLst/>
              <a:ahLst/>
              <a:cxnLst/>
              <a:rect l="l" t="t" r="r" b="b"/>
              <a:pathLst>
                <a:path w="72390" h="104139">
                  <a:moveTo>
                    <a:pt x="17703" y="103974"/>
                  </a:moveTo>
                  <a:lnTo>
                    <a:pt x="0" y="92976"/>
                  </a:lnTo>
                  <a:lnTo>
                    <a:pt x="54089" y="0"/>
                  </a:lnTo>
                  <a:lnTo>
                    <a:pt x="71793" y="10998"/>
                  </a:lnTo>
                  <a:lnTo>
                    <a:pt x="17703" y="103974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463739" y="3897249"/>
              <a:ext cx="304800" cy="481965"/>
            </a:xfrm>
            <a:custGeom>
              <a:avLst/>
              <a:gdLst/>
              <a:ahLst/>
              <a:cxnLst/>
              <a:rect l="l" t="t" r="r" b="b"/>
              <a:pathLst>
                <a:path w="304800" h="481964">
                  <a:moveTo>
                    <a:pt x="266509" y="0"/>
                  </a:moveTo>
                  <a:lnTo>
                    <a:pt x="0" y="457746"/>
                  </a:lnTo>
                  <a:lnTo>
                    <a:pt x="38290" y="481520"/>
                  </a:lnTo>
                  <a:lnTo>
                    <a:pt x="304800" y="23761"/>
                  </a:lnTo>
                  <a:lnTo>
                    <a:pt x="26650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75167" y="3904236"/>
              <a:ext cx="281940" cy="467995"/>
            </a:xfrm>
            <a:custGeom>
              <a:avLst/>
              <a:gdLst/>
              <a:ahLst/>
              <a:cxnLst/>
              <a:rect l="l" t="t" r="r" b="b"/>
              <a:pathLst>
                <a:path w="281940" h="467995">
                  <a:moveTo>
                    <a:pt x="281940" y="9664"/>
                  </a:moveTo>
                  <a:lnTo>
                    <a:pt x="15570" y="467550"/>
                  </a:lnTo>
                </a:path>
                <a:path w="281940" h="467995">
                  <a:moveTo>
                    <a:pt x="266382" y="0"/>
                  </a:moveTo>
                  <a:lnTo>
                    <a:pt x="0" y="457873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114612" y="3383943"/>
              <a:ext cx="655320" cy="391795"/>
            </a:xfrm>
            <a:custGeom>
              <a:avLst/>
              <a:gdLst/>
              <a:ahLst/>
              <a:cxnLst/>
              <a:rect l="l" t="t" r="r" b="b"/>
              <a:pathLst>
                <a:path w="655319" h="391795">
                  <a:moveTo>
                    <a:pt x="0" y="373367"/>
                  </a:moveTo>
                  <a:lnTo>
                    <a:pt x="0" y="0"/>
                  </a:lnTo>
                  <a:lnTo>
                    <a:pt x="654888" y="0"/>
                  </a:lnTo>
                  <a:lnTo>
                    <a:pt x="654888" y="391744"/>
                  </a:lnTo>
                </a:path>
              </a:pathLst>
            </a:custGeom>
            <a:ln w="6350">
              <a:solidFill>
                <a:srgbClr val="00794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5994" y="2765742"/>
              <a:ext cx="355596" cy="383536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2014118" y="3955135"/>
              <a:ext cx="711200" cy="483870"/>
            </a:xfrm>
            <a:custGeom>
              <a:avLst/>
              <a:gdLst/>
              <a:ahLst/>
              <a:cxnLst/>
              <a:rect l="l" t="t" r="r" b="b"/>
              <a:pathLst>
                <a:path w="711200" h="483870">
                  <a:moveTo>
                    <a:pt x="66497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0" y="105410"/>
                  </a:lnTo>
                  <a:lnTo>
                    <a:pt x="0" y="111760"/>
                  </a:lnTo>
                  <a:lnTo>
                    <a:pt x="66497" y="111760"/>
                  </a:lnTo>
                  <a:lnTo>
                    <a:pt x="66497" y="105867"/>
                  </a:lnTo>
                  <a:lnTo>
                    <a:pt x="66497" y="105410"/>
                  </a:lnTo>
                  <a:lnTo>
                    <a:pt x="66497" y="5308"/>
                  </a:lnTo>
                  <a:lnTo>
                    <a:pt x="61214" y="5308"/>
                  </a:lnTo>
                  <a:lnTo>
                    <a:pt x="61214" y="105410"/>
                  </a:lnTo>
                  <a:lnTo>
                    <a:pt x="5270" y="105410"/>
                  </a:lnTo>
                  <a:lnTo>
                    <a:pt x="5270" y="5080"/>
                  </a:lnTo>
                  <a:lnTo>
                    <a:pt x="66497" y="5080"/>
                  </a:lnTo>
                  <a:lnTo>
                    <a:pt x="66497" y="0"/>
                  </a:lnTo>
                  <a:close/>
                </a:path>
                <a:path w="711200" h="483870">
                  <a:moveTo>
                    <a:pt x="237578" y="266839"/>
                  </a:moveTo>
                  <a:lnTo>
                    <a:pt x="232295" y="268579"/>
                  </a:lnTo>
                  <a:lnTo>
                    <a:pt x="232295" y="272694"/>
                  </a:lnTo>
                  <a:lnTo>
                    <a:pt x="232295" y="282536"/>
                  </a:lnTo>
                  <a:lnTo>
                    <a:pt x="199986" y="305460"/>
                  </a:lnTo>
                  <a:lnTo>
                    <a:pt x="166458" y="368846"/>
                  </a:lnTo>
                  <a:lnTo>
                    <a:pt x="152209" y="416560"/>
                  </a:lnTo>
                  <a:lnTo>
                    <a:pt x="135216" y="450748"/>
                  </a:lnTo>
                  <a:lnTo>
                    <a:pt x="115544" y="471335"/>
                  </a:lnTo>
                  <a:lnTo>
                    <a:pt x="93268" y="478218"/>
                  </a:lnTo>
                  <a:lnTo>
                    <a:pt x="57264" y="468185"/>
                  </a:lnTo>
                  <a:lnTo>
                    <a:pt x="38303" y="445554"/>
                  </a:lnTo>
                  <a:lnTo>
                    <a:pt x="30937" y="421563"/>
                  </a:lnTo>
                  <a:lnTo>
                    <a:pt x="29692" y="407454"/>
                  </a:lnTo>
                  <a:lnTo>
                    <a:pt x="29692" y="313867"/>
                  </a:lnTo>
                  <a:lnTo>
                    <a:pt x="36804" y="313867"/>
                  </a:lnTo>
                  <a:lnTo>
                    <a:pt x="36715" y="410184"/>
                  </a:lnTo>
                  <a:lnTo>
                    <a:pt x="38011" y="423164"/>
                  </a:lnTo>
                  <a:lnTo>
                    <a:pt x="60528" y="462711"/>
                  </a:lnTo>
                  <a:lnTo>
                    <a:pt x="95034" y="472630"/>
                  </a:lnTo>
                  <a:lnTo>
                    <a:pt x="109931" y="467042"/>
                  </a:lnTo>
                  <a:lnTo>
                    <a:pt x="114477" y="465340"/>
                  </a:lnTo>
                  <a:lnTo>
                    <a:pt x="129616" y="445935"/>
                  </a:lnTo>
                  <a:lnTo>
                    <a:pt x="141986" y="418147"/>
                  </a:lnTo>
                  <a:lnTo>
                    <a:pt x="153123" y="385711"/>
                  </a:lnTo>
                  <a:lnTo>
                    <a:pt x="166471" y="347116"/>
                  </a:lnTo>
                  <a:lnTo>
                    <a:pt x="182727" y="311670"/>
                  </a:lnTo>
                  <a:lnTo>
                    <a:pt x="203974" y="284988"/>
                  </a:lnTo>
                  <a:lnTo>
                    <a:pt x="232295" y="272694"/>
                  </a:lnTo>
                  <a:lnTo>
                    <a:pt x="232295" y="268579"/>
                  </a:lnTo>
                  <a:lnTo>
                    <a:pt x="203911" y="277926"/>
                  </a:lnTo>
                  <a:lnTo>
                    <a:pt x="179451" y="306527"/>
                  </a:lnTo>
                  <a:lnTo>
                    <a:pt x="161328" y="345643"/>
                  </a:lnTo>
                  <a:lnTo>
                    <a:pt x="146697" y="388251"/>
                  </a:lnTo>
                  <a:lnTo>
                    <a:pt x="132676" y="427355"/>
                  </a:lnTo>
                  <a:lnTo>
                    <a:pt x="116408" y="455955"/>
                  </a:lnTo>
                  <a:lnTo>
                    <a:pt x="95034" y="467042"/>
                  </a:lnTo>
                  <a:lnTo>
                    <a:pt x="62255" y="457149"/>
                  </a:lnTo>
                  <a:lnTo>
                    <a:pt x="46774" y="435394"/>
                  </a:lnTo>
                  <a:lnTo>
                    <a:pt x="42176" y="413626"/>
                  </a:lnTo>
                  <a:lnTo>
                    <a:pt x="42075" y="313867"/>
                  </a:lnTo>
                  <a:lnTo>
                    <a:pt x="42075" y="308279"/>
                  </a:lnTo>
                  <a:lnTo>
                    <a:pt x="24422" y="308279"/>
                  </a:lnTo>
                  <a:lnTo>
                    <a:pt x="24422" y="407454"/>
                  </a:lnTo>
                  <a:lnTo>
                    <a:pt x="26758" y="428028"/>
                  </a:lnTo>
                  <a:lnTo>
                    <a:pt x="36398" y="453313"/>
                  </a:lnTo>
                  <a:lnTo>
                    <a:pt x="57264" y="474764"/>
                  </a:lnTo>
                  <a:lnTo>
                    <a:pt x="93268" y="483806"/>
                  </a:lnTo>
                  <a:lnTo>
                    <a:pt x="110667" y="478218"/>
                  </a:lnTo>
                  <a:lnTo>
                    <a:pt x="119189" y="475488"/>
                  </a:lnTo>
                  <a:lnTo>
                    <a:pt x="140627" y="452145"/>
                  </a:lnTo>
                  <a:lnTo>
                    <a:pt x="157962" y="416242"/>
                  </a:lnTo>
                  <a:lnTo>
                    <a:pt x="171577" y="370205"/>
                  </a:lnTo>
                  <a:lnTo>
                    <a:pt x="188569" y="328828"/>
                  </a:lnTo>
                  <a:lnTo>
                    <a:pt x="210515" y="303161"/>
                  </a:lnTo>
                  <a:lnTo>
                    <a:pt x="229489" y="290068"/>
                  </a:lnTo>
                  <a:lnTo>
                    <a:pt x="237578" y="286397"/>
                  </a:lnTo>
                  <a:lnTo>
                    <a:pt x="237578" y="272694"/>
                  </a:lnTo>
                  <a:lnTo>
                    <a:pt x="237578" y="266839"/>
                  </a:lnTo>
                  <a:close/>
                </a:path>
                <a:path w="711200" h="483870">
                  <a:moveTo>
                    <a:pt x="710971" y="273050"/>
                  </a:moveTo>
                  <a:lnTo>
                    <a:pt x="500608" y="273050"/>
                  </a:lnTo>
                  <a:lnTo>
                    <a:pt x="500608" y="257848"/>
                  </a:lnTo>
                  <a:lnTo>
                    <a:pt x="495325" y="257124"/>
                  </a:lnTo>
                  <a:lnTo>
                    <a:pt x="495325" y="262750"/>
                  </a:lnTo>
                  <a:lnTo>
                    <a:pt x="495325" y="273050"/>
                  </a:lnTo>
                  <a:lnTo>
                    <a:pt x="495325" y="278130"/>
                  </a:lnTo>
                  <a:lnTo>
                    <a:pt x="495325" y="285750"/>
                  </a:lnTo>
                  <a:lnTo>
                    <a:pt x="492696" y="285750"/>
                  </a:lnTo>
                  <a:lnTo>
                    <a:pt x="492696" y="278130"/>
                  </a:lnTo>
                  <a:lnTo>
                    <a:pt x="495325" y="278130"/>
                  </a:lnTo>
                  <a:lnTo>
                    <a:pt x="495325" y="273050"/>
                  </a:lnTo>
                  <a:lnTo>
                    <a:pt x="487438" y="273050"/>
                  </a:lnTo>
                  <a:lnTo>
                    <a:pt x="487438" y="278130"/>
                  </a:lnTo>
                  <a:lnTo>
                    <a:pt x="487438" y="285750"/>
                  </a:lnTo>
                  <a:lnTo>
                    <a:pt x="487438" y="290830"/>
                  </a:lnTo>
                  <a:lnTo>
                    <a:pt x="495325" y="290830"/>
                  </a:lnTo>
                  <a:lnTo>
                    <a:pt x="495325" y="300964"/>
                  </a:lnTo>
                  <a:lnTo>
                    <a:pt x="384454" y="316268"/>
                  </a:lnTo>
                  <a:lnTo>
                    <a:pt x="384454" y="247446"/>
                  </a:lnTo>
                  <a:lnTo>
                    <a:pt x="495325" y="262750"/>
                  </a:lnTo>
                  <a:lnTo>
                    <a:pt x="495325" y="257124"/>
                  </a:lnTo>
                  <a:lnTo>
                    <a:pt x="425259" y="247446"/>
                  </a:lnTo>
                  <a:lnTo>
                    <a:pt x="379171" y="241084"/>
                  </a:lnTo>
                  <a:lnTo>
                    <a:pt x="379171" y="322630"/>
                  </a:lnTo>
                  <a:lnTo>
                    <a:pt x="425259" y="316268"/>
                  </a:lnTo>
                  <a:lnTo>
                    <a:pt x="500608" y="305866"/>
                  </a:lnTo>
                  <a:lnTo>
                    <a:pt x="500608" y="290830"/>
                  </a:lnTo>
                  <a:lnTo>
                    <a:pt x="710971" y="290830"/>
                  </a:lnTo>
                  <a:lnTo>
                    <a:pt x="710971" y="285750"/>
                  </a:lnTo>
                  <a:lnTo>
                    <a:pt x="500608" y="285750"/>
                  </a:lnTo>
                  <a:lnTo>
                    <a:pt x="500608" y="278130"/>
                  </a:lnTo>
                  <a:lnTo>
                    <a:pt x="705688" y="278130"/>
                  </a:lnTo>
                  <a:lnTo>
                    <a:pt x="705688" y="285610"/>
                  </a:lnTo>
                  <a:lnTo>
                    <a:pt x="710971" y="285610"/>
                  </a:lnTo>
                  <a:lnTo>
                    <a:pt x="710971" y="278130"/>
                  </a:lnTo>
                  <a:lnTo>
                    <a:pt x="710971" y="27305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025180" y="4197883"/>
              <a:ext cx="44450" cy="71120"/>
            </a:xfrm>
            <a:custGeom>
              <a:avLst/>
              <a:gdLst/>
              <a:ahLst/>
              <a:cxnLst/>
              <a:rect l="l" t="t" r="r" b="b"/>
              <a:pathLst>
                <a:path w="44450" h="71120">
                  <a:moveTo>
                    <a:pt x="44373" y="0"/>
                  </a:moveTo>
                  <a:lnTo>
                    <a:pt x="0" y="0"/>
                  </a:lnTo>
                  <a:lnTo>
                    <a:pt x="0" y="70535"/>
                  </a:lnTo>
                  <a:lnTo>
                    <a:pt x="44373" y="70535"/>
                  </a:lnTo>
                  <a:lnTo>
                    <a:pt x="443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014118" y="3895255"/>
              <a:ext cx="66675" cy="376555"/>
            </a:xfrm>
            <a:custGeom>
              <a:avLst/>
              <a:gdLst/>
              <a:ahLst/>
              <a:cxnLst/>
              <a:rect l="l" t="t" r="r" b="b"/>
              <a:pathLst>
                <a:path w="66675" h="376554">
                  <a:moveTo>
                    <a:pt x="49276" y="0"/>
                  </a:moveTo>
                  <a:lnTo>
                    <a:pt x="43992" y="0"/>
                  </a:lnTo>
                  <a:lnTo>
                    <a:pt x="43992" y="5588"/>
                  </a:lnTo>
                  <a:lnTo>
                    <a:pt x="43992" y="11176"/>
                  </a:lnTo>
                  <a:lnTo>
                    <a:pt x="43992" y="16764"/>
                  </a:lnTo>
                  <a:lnTo>
                    <a:pt x="43992" y="59588"/>
                  </a:lnTo>
                  <a:lnTo>
                    <a:pt x="22504" y="59588"/>
                  </a:lnTo>
                  <a:lnTo>
                    <a:pt x="22504" y="16764"/>
                  </a:lnTo>
                  <a:lnTo>
                    <a:pt x="43992" y="16764"/>
                  </a:lnTo>
                  <a:lnTo>
                    <a:pt x="43992" y="11176"/>
                  </a:lnTo>
                  <a:lnTo>
                    <a:pt x="22504" y="11176"/>
                  </a:lnTo>
                  <a:lnTo>
                    <a:pt x="22504" y="5588"/>
                  </a:lnTo>
                  <a:lnTo>
                    <a:pt x="43992" y="5588"/>
                  </a:lnTo>
                  <a:lnTo>
                    <a:pt x="43992" y="0"/>
                  </a:lnTo>
                  <a:lnTo>
                    <a:pt x="17221" y="0"/>
                  </a:lnTo>
                  <a:lnTo>
                    <a:pt x="17221" y="11176"/>
                  </a:lnTo>
                  <a:lnTo>
                    <a:pt x="17221" y="16764"/>
                  </a:lnTo>
                  <a:lnTo>
                    <a:pt x="17221" y="65189"/>
                  </a:lnTo>
                  <a:lnTo>
                    <a:pt x="49276" y="65189"/>
                  </a:lnTo>
                  <a:lnTo>
                    <a:pt x="49276" y="59588"/>
                  </a:lnTo>
                  <a:lnTo>
                    <a:pt x="49276" y="16764"/>
                  </a:lnTo>
                  <a:lnTo>
                    <a:pt x="49276" y="11176"/>
                  </a:lnTo>
                  <a:lnTo>
                    <a:pt x="49276" y="5588"/>
                  </a:lnTo>
                  <a:lnTo>
                    <a:pt x="49276" y="0"/>
                  </a:lnTo>
                  <a:close/>
                </a:path>
                <a:path w="66675" h="376554">
                  <a:moveTo>
                    <a:pt x="66497" y="165747"/>
                  </a:moveTo>
                  <a:lnTo>
                    <a:pt x="57950" y="165747"/>
                  </a:lnTo>
                  <a:lnTo>
                    <a:pt x="57950" y="171335"/>
                  </a:lnTo>
                  <a:lnTo>
                    <a:pt x="47396" y="193687"/>
                  </a:lnTo>
                  <a:lnTo>
                    <a:pt x="42075" y="193687"/>
                  </a:lnTo>
                  <a:lnTo>
                    <a:pt x="42075" y="193230"/>
                  </a:lnTo>
                  <a:lnTo>
                    <a:pt x="36804" y="193230"/>
                  </a:lnTo>
                  <a:lnTo>
                    <a:pt x="36804" y="199580"/>
                  </a:lnTo>
                  <a:lnTo>
                    <a:pt x="36804" y="299834"/>
                  </a:lnTo>
                  <a:lnTo>
                    <a:pt x="29705" y="299834"/>
                  </a:lnTo>
                  <a:lnTo>
                    <a:pt x="29705" y="199580"/>
                  </a:lnTo>
                  <a:lnTo>
                    <a:pt x="36804" y="199580"/>
                  </a:lnTo>
                  <a:lnTo>
                    <a:pt x="36804" y="193230"/>
                  </a:lnTo>
                  <a:lnTo>
                    <a:pt x="24409" y="193230"/>
                  </a:lnTo>
                  <a:lnTo>
                    <a:pt x="24409" y="193687"/>
                  </a:lnTo>
                  <a:lnTo>
                    <a:pt x="19100" y="193687"/>
                  </a:lnTo>
                  <a:lnTo>
                    <a:pt x="8534" y="171335"/>
                  </a:lnTo>
                  <a:lnTo>
                    <a:pt x="57950" y="171335"/>
                  </a:lnTo>
                  <a:lnTo>
                    <a:pt x="57950" y="165747"/>
                  </a:lnTo>
                  <a:lnTo>
                    <a:pt x="0" y="165747"/>
                  </a:lnTo>
                  <a:lnTo>
                    <a:pt x="15836" y="199275"/>
                  </a:lnTo>
                  <a:lnTo>
                    <a:pt x="24409" y="199275"/>
                  </a:lnTo>
                  <a:lnTo>
                    <a:pt x="24409" y="199580"/>
                  </a:lnTo>
                  <a:lnTo>
                    <a:pt x="24409" y="299834"/>
                  </a:lnTo>
                  <a:lnTo>
                    <a:pt x="8432" y="299834"/>
                  </a:lnTo>
                  <a:lnTo>
                    <a:pt x="8432" y="375958"/>
                  </a:lnTo>
                  <a:lnTo>
                    <a:pt x="58077" y="375958"/>
                  </a:lnTo>
                  <a:lnTo>
                    <a:pt x="58077" y="370370"/>
                  </a:lnTo>
                  <a:lnTo>
                    <a:pt x="58077" y="305422"/>
                  </a:lnTo>
                  <a:lnTo>
                    <a:pt x="58077" y="299834"/>
                  </a:lnTo>
                  <a:lnTo>
                    <a:pt x="52793" y="299834"/>
                  </a:lnTo>
                  <a:lnTo>
                    <a:pt x="52793" y="305422"/>
                  </a:lnTo>
                  <a:lnTo>
                    <a:pt x="52793" y="370370"/>
                  </a:lnTo>
                  <a:lnTo>
                    <a:pt x="13703" y="370370"/>
                  </a:lnTo>
                  <a:lnTo>
                    <a:pt x="13703" y="305422"/>
                  </a:lnTo>
                  <a:lnTo>
                    <a:pt x="52793" y="305422"/>
                  </a:lnTo>
                  <a:lnTo>
                    <a:pt x="52793" y="299834"/>
                  </a:lnTo>
                  <a:lnTo>
                    <a:pt x="42075" y="299834"/>
                  </a:lnTo>
                  <a:lnTo>
                    <a:pt x="42075" y="199580"/>
                  </a:lnTo>
                  <a:lnTo>
                    <a:pt x="42075" y="199275"/>
                  </a:lnTo>
                  <a:lnTo>
                    <a:pt x="50660" y="199275"/>
                  </a:lnTo>
                  <a:lnTo>
                    <a:pt x="53301" y="193687"/>
                  </a:lnTo>
                  <a:lnTo>
                    <a:pt x="63855" y="171335"/>
                  </a:lnTo>
                  <a:lnTo>
                    <a:pt x="66497" y="165747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237549" y="4156176"/>
              <a:ext cx="238125" cy="161925"/>
            </a:xfrm>
            <a:custGeom>
              <a:avLst/>
              <a:gdLst/>
              <a:ahLst/>
              <a:cxnLst/>
              <a:rect l="l" t="t" r="r" b="b"/>
              <a:pathLst>
                <a:path w="238125" h="161925">
                  <a:moveTo>
                    <a:pt x="237578" y="0"/>
                  </a:moveTo>
                  <a:lnTo>
                    <a:pt x="0" y="0"/>
                  </a:lnTo>
                  <a:lnTo>
                    <a:pt x="0" y="161620"/>
                  </a:lnTo>
                  <a:lnTo>
                    <a:pt x="237578" y="161620"/>
                  </a:lnTo>
                  <a:lnTo>
                    <a:pt x="237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234920" y="4153255"/>
              <a:ext cx="243204" cy="167640"/>
            </a:xfrm>
            <a:custGeom>
              <a:avLst/>
              <a:gdLst/>
              <a:ahLst/>
              <a:cxnLst/>
              <a:rect l="l" t="t" r="r" b="b"/>
              <a:pathLst>
                <a:path w="243205" h="167639">
                  <a:moveTo>
                    <a:pt x="242849" y="0"/>
                  </a:moveTo>
                  <a:lnTo>
                    <a:pt x="237566" y="0"/>
                  </a:lnTo>
                  <a:lnTo>
                    <a:pt x="237566" y="6350"/>
                  </a:lnTo>
                  <a:lnTo>
                    <a:pt x="237566" y="161290"/>
                  </a:lnTo>
                  <a:lnTo>
                    <a:pt x="5270" y="161290"/>
                  </a:lnTo>
                  <a:lnTo>
                    <a:pt x="5270" y="6350"/>
                  </a:lnTo>
                  <a:lnTo>
                    <a:pt x="237566" y="6350"/>
                  </a:lnTo>
                  <a:lnTo>
                    <a:pt x="23756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61290"/>
                  </a:lnTo>
                  <a:lnTo>
                    <a:pt x="0" y="167640"/>
                  </a:lnTo>
                  <a:lnTo>
                    <a:pt x="242849" y="167640"/>
                  </a:lnTo>
                  <a:lnTo>
                    <a:pt x="242849" y="161747"/>
                  </a:lnTo>
                  <a:lnTo>
                    <a:pt x="242849" y="161290"/>
                  </a:lnTo>
                  <a:lnTo>
                    <a:pt x="242849" y="6350"/>
                  </a:lnTo>
                  <a:lnTo>
                    <a:pt x="242849" y="5715"/>
                  </a:lnTo>
                  <a:lnTo>
                    <a:pt x="24284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 descr=""/>
          <p:cNvGrpSpPr/>
          <p:nvPr/>
        </p:nvGrpSpPr>
        <p:grpSpPr>
          <a:xfrm>
            <a:off x="4554622" y="1222946"/>
            <a:ext cx="2365375" cy="483234"/>
            <a:chOff x="4554622" y="1222946"/>
            <a:chExt cx="2365375" cy="483234"/>
          </a:xfrm>
        </p:grpSpPr>
        <p:sp>
          <p:nvSpPr>
            <p:cNvPr id="44" name="object 44" descr=""/>
            <p:cNvSpPr/>
            <p:nvPr/>
          </p:nvSpPr>
          <p:spPr>
            <a:xfrm>
              <a:off x="4554622" y="1540564"/>
              <a:ext cx="2365375" cy="165735"/>
            </a:xfrm>
            <a:custGeom>
              <a:avLst/>
              <a:gdLst/>
              <a:ahLst/>
              <a:cxnLst/>
              <a:rect l="l" t="t" r="r" b="b"/>
              <a:pathLst>
                <a:path w="2365375" h="165735">
                  <a:moveTo>
                    <a:pt x="2257374" y="0"/>
                  </a:moveTo>
                  <a:lnTo>
                    <a:pt x="108000" y="0"/>
                  </a:lnTo>
                  <a:lnTo>
                    <a:pt x="66067" y="6531"/>
                  </a:lnTo>
                  <a:lnTo>
                    <a:pt x="31726" y="24314"/>
                  </a:lnTo>
                  <a:lnTo>
                    <a:pt x="8522" y="50631"/>
                  </a:lnTo>
                  <a:lnTo>
                    <a:pt x="0" y="82765"/>
                  </a:lnTo>
                  <a:lnTo>
                    <a:pt x="8522" y="114900"/>
                  </a:lnTo>
                  <a:lnTo>
                    <a:pt x="31726" y="141217"/>
                  </a:lnTo>
                  <a:lnTo>
                    <a:pt x="66067" y="159000"/>
                  </a:lnTo>
                  <a:lnTo>
                    <a:pt x="108000" y="165531"/>
                  </a:lnTo>
                  <a:lnTo>
                    <a:pt x="2257374" y="165531"/>
                  </a:lnTo>
                  <a:lnTo>
                    <a:pt x="2299307" y="159000"/>
                  </a:lnTo>
                  <a:lnTo>
                    <a:pt x="2333648" y="141217"/>
                  </a:lnTo>
                  <a:lnTo>
                    <a:pt x="2356852" y="114900"/>
                  </a:lnTo>
                  <a:lnTo>
                    <a:pt x="2365375" y="82765"/>
                  </a:lnTo>
                  <a:lnTo>
                    <a:pt x="2356852" y="50631"/>
                  </a:lnTo>
                  <a:lnTo>
                    <a:pt x="2333648" y="24314"/>
                  </a:lnTo>
                  <a:lnTo>
                    <a:pt x="2299307" y="6531"/>
                  </a:lnTo>
                  <a:lnTo>
                    <a:pt x="225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565859" y="1229290"/>
              <a:ext cx="2342515" cy="427990"/>
            </a:xfrm>
            <a:custGeom>
              <a:avLst/>
              <a:gdLst/>
              <a:ahLst/>
              <a:cxnLst/>
              <a:rect l="l" t="t" r="r" b="b"/>
              <a:pathLst>
                <a:path w="2342515" h="427989">
                  <a:moveTo>
                    <a:pt x="2209139" y="0"/>
                  </a:moveTo>
                  <a:lnTo>
                    <a:pt x="133350" y="0"/>
                  </a:lnTo>
                  <a:lnTo>
                    <a:pt x="91244" y="6810"/>
                  </a:lnTo>
                  <a:lnTo>
                    <a:pt x="54644" y="25766"/>
                  </a:lnTo>
                  <a:lnTo>
                    <a:pt x="25761" y="54652"/>
                  </a:lnTo>
                  <a:lnTo>
                    <a:pt x="6809" y="91256"/>
                  </a:lnTo>
                  <a:lnTo>
                    <a:pt x="0" y="133362"/>
                  </a:lnTo>
                  <a:lnTo>
                    <a:pt x="0" y="294449"/>
                  </a:lnTo>
                  <a:lnTo>
                    <a:pt x="6809" y="336555"/>
                  </a:lnTo>
                  <a:lnTo>
                    <a:pt x="25761" y="373159"/>
                  </a:lnTo>
                  <a:lnTo>
                    <a:pt x="54644" y="402046"/>
                  </a:lnTo>
                  <a:lnTo>
                    <a:pt x="91244" y="421001"/>
                  </a:lnTo>
                  <a:lnTo>
                    <a:pt x="133350" y="427812"/>
                  </a:lnTo>
                  <a:lnTo>
                    <a:pt x="2209139" y="427812"/>
                  </a:lnTo>
                  <a:lnTo>
                    <a:pt x="2251244" y="421001"/>
                  </a:lnTo>
                  <a:lnTo>
                    <a:pt x="2287845" y="402046"/>
                  </a:lnTo>
                  <a:lnTo>
                    <a:pt x="2316727" y="373159"/>
                  </a:lnTo>
                  <a:lnTo>
                    <a:pt x="2335680" y="336555"/>
                  </a:lnTo>
                  <a:lnTo>
                    <a:pt x="2342489" y="294449"/>
                  </a:lnTo>
                  <a:lnTo>
                    <a:pt x="2342489" y="133362"/>
                  </a:lnTo>
                  <a:lnTo>
                    <a:pt x="2335680" y="91256"/>
                  </a:lnTo>
                  <a:lnTo>
                    <a:pt x="2316727" y="54652"/>
                  </a:lnTo>
                  <a:lnTo>
                    <a:pt x="2287845" y="25766"/>
                  </a:lnTo>
                  <a:lnTo>
                    <a:pt x="2251244" y="6810"/>
                  </a:lnTo>
                  <a:lnTo>
                    <a:pt x="2209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559505" y="1222946"/>
              <a:ext cx="2355215" cy="440690"/>
            </a:xfrm>
            <a:custGeom>
              <a:avLst/>
              <a:gdLst/>
              <a:ahLst/>
              <a:cxnLst/>
              <a:rect l="l" t="t" r="r" b="b"/>
              <a:pathLst>
                <a:path w="2355215" h="440689">
                  <a:moveTo>
                    <a:pt x="2215489" y="0"/>
                  </a:moveTo>
                  <a:lnTo>
                    <a:pt x="139699" y="0"/>
                  </a:lnTo>
                  <a:lnTo>
                    <a:pt x="95593" y="7134"/>
                  </a:lnTo>
                  <a:lnTo>
                    <a:pt x="57250" y="26991"/>
                  </a:lnTo>
                  <a:lnTo>
                    <a:pt x="26991" y="57253"/>
                  </a:lnTo>
                  <a:lnTo>
                    <a:pt x="7134" y="95599"/>
                  </a:lnTo>
                  <a:lnTo>
                    <a:pt x="0" y="139712"/>
                  </a:lnTo>
                  <a:lnTo>
                    <a:pt x="0" y="300799"/>
                  </a:lnTo>
                  <a:lnTo>
                    <a:pt x="7134" y="344912"/>
                  </a:lnTo>
                  <a:lnTo>
                    <a:pt x="26991" y="383258"/>
                  </a:lnTo>
                  <a:lnTo>
                    <a:pt x="57250" y="413520"/>
                  </a:lnTo>
                  <a:lnTo>
                    <a:pt x="95593" y="433377"/>
                  </a:lnTo>
                  <a:lnTo>
                    <a:pt x="139699" y="440512"/>
                  </a:lnTo>
                  <a:lnTo>
                    <a:pt x="2215489" y="440512"/>
                  </a:lnTo>
                  <a:lnTo>
                    <a:pt x="2259601" y="433377"/>
                  </a:lnTo>
                  <a:lnTo>
                    <a:pt x="2270347" y="427812"/>
                  </a:lnTo>
                  <a:lnTo>
                    <a:pt x="139699" y="427812"/>
                  </a:lnTo>
                  <a:lnTo>
                    <a:pt x="90388" y="417790"/>
                  </a:lnTo>
                  <a:lnTo>
                    <a:pt x="50006" y="390504"/>
                  </a:lnTo>
                  <a:lnTo>
                    <a:pt x="22721" y="350118"/>
                  </a:lnTo>
                  <a:lnTo>
                    <a:pt x="12699" y="300799"/>
                  </a:lnTo>
                  <a:lnTo>
                    <a:pt x="12699" y="139712"/>
                  </a:lnTo>
                  <a:lnTo>
                    <a:pt x="22721" y="90393"/>
                  </a:lnTo>
                  <a:lnTo>
                    <a:pt x="50006" y="50007"/>
                  </a:lnTo>
                  <a:lnTo>
                    <a:pt x="90388" y="22721"/>
                  </a:lnTo>
                  <a:lnTo>
                    <a:pt x="139699" y="12700"/>
                  </a:lnTo>
                  <a:lnTo>
                    <a:pt x="2270347" y="12700"/>
                  </a:lnTo>
                  <a:lnTo>
                    <a:pt x="2259601" y="7134"/>
                  </a:lnTo>
                  <a:lnTo>
                    <a:pt x="2215489" y="0"/>
                  </a:lnTo>
                  <a:close/>
                </a:path>
                <a:path w="2355215" h="440689">
                  <a:moveTo>
                    <a:pt x="2270347" y="12700"/>
                  </a:moveTo>
                  <a:lnTo>
                    <a:pt x="2215489" y="12700"/>
                  </a:lnTo>
                  <a:lnTo>
                    <a:pt x="2264801" y="22721"/>
                  </a:lnTo>
                  <a:lnTo>
                    <a:pt x="2305183" y="50007"/>
                  </a:lnTo>
                  <a:lnTo>
                    <a:pt x="2332468" y="90393"/>
                  </a:lnTo>
                  <a:lnTo>
                    <a:pt x="2342489" y="139712"/>
                  </a:lnTo>
                  <a:lnTo>
                    <a:pt x="2342489" y="300799"/>
                  </a:lnTo>
                  <a:lnTo>
                    <a:pt x="2332468" y="350118"/>
                  </a:lnTo>
                  <a:lnTo>
                    <a:pt x="2305183" y="390504"/>
                  </a:lnTo>
                  <a:lnTo>
                    <a:pt x="2264801" y="417790"/>
                  </a:lnTo>
                  <a:lnTo>
                    <a:pt x="2215489" y="427812"/>
                  </a:lnTo>
                  <a:lnTo>
                    <a:pt x="2270347" y="427812"/>
                  </a:lnTo>
                  <a:lnTo>
                    <a:pt x="2297944" y="413520"/>
                  </a:lnTo>
                  <a:lnTo>
                    <a:pt x="2328202" y="383258"/>
                  </a:lnTo>
                  <a:lnTo>
                    <a:pt x="2348056" y="344912"/>
                  </a:lnTo>
                  <a:lnTo>
                    <a:pt x="2355189" y="300799"/>
                  </a:lnTo>
                  <a:lnTo>
                    <a:pt x="2355189" y="139712"/>
                  </a:lnTo>
                  <a:lnTo>
                    <a:pt x="2348056" y="95599"/>
                  </a:lnTo>
                  <a:lnTo>
                    <a:pt x="2328202" y="57253"/>
                  </a:lnTo>
                  <a:lnTo>
                    <a:pt x="2297944" y="26991"/>
                  </a:lnTo>
                  <a:lnTo>
                    <a:pt x="2270347" y="1270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572203" y="1441512"/>
              <a:ext cx="2329815" cy="209550"/>
            </a:xfrm>
            <a:custGeom>
              <a:avLst/>
              <a:gdLst/>
              <a:ahLst/>
              <a:cxnLst/>
              <a:rect l="l" t="t" r="r" b="b"/>
              <a:pathLst>
                <a:path w="2329815" h="209550">
                  <a:moveTo>
                    <a:pt x="2329802" y="0"/>
                  </a:moveTo>
                  <a:lnTo>
                    <a:pt x="0" y="0"/>
                  </a:lnTo>
                  <a:lnTo>
                    <a:pt x="0" y="82232"/>
                  </a:lnTo>
                  <a:lnTo>
                    <a:pt x="10021" y="131551"/>
                  </a:lnTo>
                  <a:lnTo>
                    <a:pt x="37306" y="171937"/>
                  </a:lnTo>
                  <a:lnTo>
                    <a:pt x="77688" y="199223"/>
                  </a:lnTo>
                  <a:lnTo>
                    <a:pt x="127000" y="209245"/>
                  </a:lnTo>
                  <a:lnTo>
                    <a:pt x="2202789" y="209245"/>
                  </a:lnTo>
                  <a:lnTo>
                    <a:pt x="2252108" y="199223"/>
                  </a:lnTo>
                  <a:lnTo>
                    <a:pt x="2292494" y="171937"/>
                  </a:lnTo>
                  <a:lnTo>
                    <a:pt x="2319781" y="131551"/>
                  </a:lnTo>
                  <a:lnTo>
                    <a:pt x="2329802" y="82232"/>
                  </a:lnTo>
                  <a:lnTo>
                    <a:pt x="232980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76551" y="1390279"/>
              <a:ext cx="226479" cy="15450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5296294" y="139619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289979" y="31750"/>
                  </a:moveTo>
                  <a:lnTo>
                    <a:pt x="232829" y="31750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1750"/>
                  </a:lnTo>
                  <a:lnTo>
                    <a:pt x="63500" y="36830"/>
                  </a:lnTo>
                  <a:lnTo>
                    <a:pt x="0" y="36830"/>
                  </a:lnTo>
                  <a:lnTo>
                    <a:pt x="0" y="142240"/>
                  </a:lnTo>
                  <a:lnTo>
                    <a:pt x="289979" y="142240"/>
                  </a:lnTo>
                  <a:lnTo>
                    <a:pt x="289979" y="36830"/>
                  </a:lnTo>
                  <a:lnTo>
                    <a:pt x="289979" y="3175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296301" y="1396629"/>
              <a:ext cx="290195" cy="142240"/>
            </a:xfrm>
            <a:custGeom>
              <a:avLst/>
              <a:gdLst/>
              <a:ahLst/>
              <a:cxnLst/>
              <a:rect l="l" t="t" r="r" b="b"/>
              <a:pathLst>
                <a:path w="290195" h="142240">
                  <a:moveTo>
                    <a:pt x="0" y="141808"/>
                  </a:moveTo>
                  <a:lnTo>
                    <a:pt x="289979" y="141808"/>
                  </a:lnTo>
                  <a:lnTo>
                    <a:pt x="289979" y="31749"/>
                  </a:lnTo>
                  <a:lnTo>
                    <a:pt x="232829" y="31749"/>
                  </a:lnTo>
                  <a:lnTo>
                    <a:pt x="232829" y="0"/>
                  </a:lnTo>
                  <a:lnTo>
                    <a:pt x="63500" y="0"/>
                  </a:lnTo>
                  <a:lnTo>
                    <a:pt x="63500" y="35991"/>
                  </a:lnTo>
                  <a:lnTo>
                    <a:pt x="0" y="35991"/>
                  </a:lnTo>
                  <a:lnTo>
                    <a:pt x="0" y="141808"/>
                  </a:lnTo>
                  <a:close/>
                </a:path>
              </a:pathLst>
            </a:custGeom>
            <a:ln w="12699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5947" y="1407219"/>
              <a:ext cx="219075" cy="139700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13050" y="1435167"/>
              <a:ext cx="159397" cy="159384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65739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057442" y="1314513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65739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0"/>
                  </a:moveTo>
                  <a:lnTo>
                    <a:pt x="0" y="0"/>
                  </a:lnTo>
                  <a:lnTo>
                    <a:pt x="0" y="89535"/>
                  </a:lnTo>
                  <a:lnTo>
                    <a:pt x="311150" y="89535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057442" y="1468272"/>
              <a:ext cx="311150" cy="89535"/>
            </a:xfrm>
            <a:custGeom>
              <a:avLst/>
              <a:gdLst/>
              <a:ahLst/>
              <a:cxnLst/>
              <a:rect l="l" t="t" r="r" b="b"/>
              <a:pathLst>
                <a:path w="311150" h="89534">
                  <a:moveTo>
                    <a:pt x="311150" y="89535"/>
                  </a:moveTo>
                  <a:lnTo>
                    <a:pt x="0" y="89535"/>
                  </a:lnTo>
                  <a:lnTo>
                    <a:pt x="0" y="0"/>
                  </a:lnTo>
                  <a:lnTo>
                    <a:pt x="311150" y="0"/>
                  </a:lnTo>
                  <a:lnTo>
                    <a:pt x="311150" y="89535"/>
                  </a:lnTo>
                  <a:close/>
                </a:path>
              </a:pathLst>
            </a:custGeom>
            <a:ln w="12700">
              <a:solidFill>
                <a:srgbClr val="A7A9A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417646" y="1284351"/>
              <a:ext cx="68580" cy="59690"/>
            </a:xfrm>
            <a:custGeom>
              <a:avLst/>
              <a:gdLst/>
              <a:ahLst/>
              <a:cxnLst/>
              <a:rect l="l" t="t" r="r" b="b"/>
              <a:pathLst>
                <a:path w="68579" h="59690">
                  <a:moveTo>
                    <a:pt x="27749" y="42354"/>
                  </a:moveTo>
                  <a:lnTo>
                    <a:pt x="2463" y="42354"/>
                  </a:lnTo>
                  <a:lnTo>
                    <a:pt x="2463" y="59613"/>
                  </a:lnTo>
                  <a:lnTo>
                    <a:pt x="27749" y="59613"/>
                  </a:lnTo>
                  <a:lnTo>
                    <a:pt x="27749" y="53505"/>
                  </a:lnTo>
                  <a:lnTo>
                    <a:pt x="8585" y="53505"/>
                  </a:lnTo>
                  <a:lnTo>
                    <a:pt x="8585" y="48475"/>
                  </a:lnTo>
                  <a:lnTo>
                    <a:pt x="27749" y="48475"/>
                  </a:lnTo>
                  <a:lnTo>
                    <a:pt x="27749" y="42354"/>
                  </a:lnTo>
                  <a:close/>
                </a:path>
                <a:path w="68579" h="59690">
                  <a:moveTo>
                    <a:pt x="66052" y="42354"/>
                  </a:moveTo>
                  <a:lnTo>
                    <a:pt x="40767" y="42354"/>
                  </a:lnTo>
                  <a:lnTo>
                    <a:pt x="40767" y="59613"/>
                  </a:lnTo>
                  <a:lnTo>
                    <a:pt x="66052" y="59613"/>
                  </a:lnTo>
                  <a:lnTo>
                    <a:pt x="66052" y="53505"/>
                  </a:lnTo>
                  <a:lnTo>
                    <a:pt x="46888" y="53505"/>
                  </a:lnTo>
                  <a:lnTo>
                    <a:pt x="46888" y="48475"/>
                  </a:lnTo>
                  <a:lnTo>
                    <a:pt x="66052" y="48475"/>
                  </a:lnTo>
                  <a:lnTo>
                    <a:pt x="66052" y="42354"/>
                  </a:lnTo>
                  <a:close/>
                </a:path>
                <a:path w="68579" h="59690">
                  <a:moveTo>
                    <a:pt x="27749" y="48475"/>
                  </a:moveTo>
                  <a:lnTo>
                    <a:pt x="21640" y="48475"/>
                  </a:lnTo>
                  <a:lnTo>
                    <a:pt x="21640" y="53505"/>
                  </a:lnTo>
                  <a:lnTo>
                    <a:pt x="27749" y="53505"/>
                  </a:lnTo>
                  <a:lnTo>
                    <a:pt x="27749" y="48475"/>
                  </a:lnTo>
                  <a:close/>
                </a:path>
                <a:path w="68579" h="59690">
                  <a:moveTo>
                    <a:pt x="66052" y="48475"/>
                  </a:moveTo>
                  <a:lnTo>
                    <a:pt x="59944" y="48475"/>
                  </a:lnTo>
                  <a:lnTo>
                    <a:pt x="59944" y="53505"/>
                  </a:lnTo>
                  <a:lnTo>
                    <a:pt x="66052" y="53505"/>
                  </a:lnTo>
                  <a:lnTo>
                    <a:pt x="66052" y="48475"/>
                  </a:lnTo>
                  <a:close/>
                </a:path>
                <a:path w="68579" h="59690">
                  <a:moveTo>
                    <a:pt x="17183" y="30645"/>
                  </a:moveTo>
                  <a:lnTo>
                    <a:pt x="12814" y="30645"/>
                  </a:lnTo>
                  <a:lnTo>
                    <a:pt x="12814" y="42354"/>
                  </a:lnTo>
                  <a:lnTo>
                    <a:pt x="17183" y="42354"/>
                  </a:lnTo>
                  <a:lnTo>
                    <a:pt x="17183" y="30645"/>
                  </a:lnTo>
                  <a:close/>
                </a:path>
                <a:path w="68579" h="59690">
                  <a:moveTo>
                    <a:pt x="55689" y="30645"/>
                  </a:moveTo>
                  <a:lnTo>
                    <a:pt x="51320" y="30645"/>
                  </a:lnTo>
                  <a:lnTo>
                    <a:pt x="51320" y="42354"/>
                  </a:lnTo>
                  <a:lnTo>
                    <a:pt x="55689" y="42354"/>
                  </a:lnTo>
                  <a:lnTo>
                    <a:pt x="55689" y="30645"/>
                  </a:lnTo>
                  <a:close/>
                </a:path>
                <a:path w="68579" h="59690">
                  <a:moveTo>
                    <a:pt x="68503" y="26263"/>
                  </a:moveTo>
                  <a:lnTo>
                    <a:pt x="0" y="26263"/>
                  </a:lnTo>
                  <a:lnTo>
                    <a:pt x="0" y="30645"/>
                  </a:lnTo>
                  <a:lnTo>
                    <a:pt x="68503" y="30645"/>
                  </a:lnTo>
                  <a:lnTo>
                    <a:pt x="68503" y="26263"/>
                  </a:lnTo>
                  <a:close/>
                </a:path>
                <a:path w="68579" h="59690">
                  <a:moveTo>
                    <a:pt x="36449" y="17272"/>
                  </a:moveTo>
                  <a:lnTo>
                    <a:pt x="32067" y="17272"/>
                  </a:lnTo>
                  <a:lnTo>
                    <a:pt x="32067" y="26263"/>
                  </a:lnTo>
                  <a:lnTo>
                    <a:pt x="36449" y="26263"/>
                  </a:lnTo>
                  <a:lnTo>
                    <a:pt x="36449" y="17272"/>
                  </a:lnTo>
                  <a:close/>
                </a:path>
                <a:path w="68579" h="59690">
                  <a:moveTo>
                    <a:pt x="46659" y="0"/>
                  </a:moveTo>
                  <a:lnTo>
                    <a:pt x="21374" y="0"/>
                  </a:lnTo>
                  <a:lnTo>
                    <a:pt x="21374" y="17272"/>
                  </a:lnTo>
                  <a:lnTo>
                    <a:pt x="46659" y="17272"/>
                  </a:lnTo>
                  <a:lnTo>
                    <a:pt x="46659" y="11150"/>
                  </a:lnTo>
                  <a:lnTo>
                    <a:pt x="27495" y="11150"/>
                  </a:lnTo>
                  <a:lnTo>
                    <a:pt x="27495" y="6121"/>
                  </a:lnTo>
                  <a:lnTo>
                    <a:pt x="46659" y="6121"/>
                  </a:lnTo>
                  <a:lnTo>
                    <a:pt x="46659" y="0"/>
                  </a:lnTo>
                  <a:close/>
                </a:path>
                <a:path w="68579" h="59690">
                  <a:moveTo>
                    <a:pt x="46659" y="6121"/>
                  </a:moveTo>
                  <a:lnTo>
                    <a:pt x="40538" y="6121"/>
                  </a:lnTo>
                  <a:lnTo>
                    <a:pt x="40538" y="11150"/>
                  </a:lnTo>
                  <a:lnTo>
                    <a:pt x="46659" y="11150"/>
                  </a:lnTo>
                  <a:lnTo>
                    <a:pt x="46659" y="6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7329" y="1273187"/>
              <a:ext cx="102744" cy="79094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5076584" y="1314081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29552" y="33655"/>
                  </a:moveTo>
                  <a:lnTo>
                    <a:pt x="25412" y="33655"/>
                  </a:lnTo>
                  <a:lnTo>
                    <a:pt x="25412" y="37795"/>
                  </a:lnTo>
                  <a:lnTo>
                    <a:pt x="25412" y="54152"/>
                  </a:lnTo>
                  <a:lnTo>
                    <a:pt x="20637" y="58889"/>
                  </a:lnTo>
                  <a:lnTo>
                    <a:pt x="8915" y="58889"/>
                  </a:lnTo>
                  <a:lnTo>
                    <a:pt x="4152" y="54152"/>
                  </a:lnTo>
                  <a:lnTo>
                    <a:pt x="4152" y="42519"/>
                  </a:lnTo>
                  <a:lnTo>
                    <a:pt x="8915" y="37795"/>
                  </a:lnTo>
                  <a:lnTo>
                    <a:pt x="25412" y="37795"/>
                  </a:lnTo>
                  <a:lnTo>
                    <a:pt x="25412" y="33655"/>
                  </a:lnTo>
                  <a:lnTo>
                    <a:pt x="6629" y="33655"/>
                  </a:lnTo>
                  <a:lnTo>
                    <a:pt x="12" y="40220"/>
                  </a:lnTo>
                  <a:lnTo>
                    <a:pt x="12" y="56464"/>
                  </a:lnTo>
                  <a:lnTo>
                    <a:pt x="6616" y="63030"/>
                  </a:lnTo>
                  <a:lnTo>
                    <a:pt x="22936" y="63030"/>
                  </a:lnTo>
                  <a:lnTo>
                    <a:pt x="27114" y="58889"/>
                  </a:lnTo>
                  <a:lnTo>
                    <a:pt x="29552" y="56464"/>
                  </a:lnTo>
                  <a:lnTo>
                    <a:pt x="29552" y="37795"/>
                  </a:lnTo>
                  <a:lnTo>
                    <a:pt x="29552" y="33655"/>
                  </a:lnTo>
                  <a:close/>
                </a:path>
                <a:path w="63500" h="63500">
                  <a:moveTo>
                    <a:pt x="29552" y="6578"/>
                  </a:moveTo>
                  <a:lnTo>
                    <a:pt x="22936" y="0"/>
                  </a:lnTo>
                  <a:lnTo>
                    <a:pt x="6616" y="0"/>
                  </a:lnTo>
                  <a:lnTo>
                    <a:pt x="0" y="6578"/>
                  </a:lnTo>
                  <a:lnTo>
                    <a:pt x="0" y="22809"/>
                  </a:lnTo>
                  <a:lnTo>
                    <a:pt x="6616" y="29387"/>
                  </a:lnTo>
                  <a:lnTo>
                    <a:pt x="29552" y="29387"/>
                  </a:lnTo>
                  <a:lnTo>
                    <a:pt x="29552" y="14693"/>
                  </a:lnTo>
                  <a:lnTo>
                    <a:pt x="29552" y="6578"/>
                  </a:lnTo>
                  <a:close/>
                </a:path>
                <a:path w="63500" h="63500">
                  <a:moveTo>
                    <a:pt x="63360" y="40220"/>
                  </a:moveTo>
                  <a:lnTo>
                    <a:pt x="56730" y="33655"/>
                  </a:lnTo>
                  <a:lnTo>
                    <a:pt x="33807" y="33655"/>
                  </a:lnTo>
                  <a:lnTo>
                    <a:pt x="33807" y="48336"/>
                  </a:lnTo>
                  <a:lnTo>
                    <a:pt x="33807" y="56464"/>
                  </a:lnTo>
                  <a:lnTo>
                    <a:pt x="40424" y="63030"/>
                  </a:lnTo>
                  <a:lnTo>
                    <a:pt x="56743" y="63030"/>
                  </a:lnTo>
                  <a:lnTo>
                    <a:pt x="63360" y="56464"/>
                  </a:lnTo>
                  <a:lnTo>
                    <a:pt x="63360" y="40220"/>
                  </a:lnTo>
                  <a:close/>
                </a:path>
                <a:path w="63500" h="63500">
                  <a:moveTo>
                    <a:pt x="63360" y="6578"/>
                  </a:moveTo>
                  <a:lnTo>
                    <a:pt x="56756" y="0"/>
                  </a:lnTo>
                  <a:lnTo>
                    <a:pt x="40424" y="0"/>
                  </a:lnTo>
                  <a:lnTo>
                    <a:pt x="33807" y="6578"/>
                  </a:lnTo>
                  <a:lnTo>
                    <a:pt x="33807" y="14693"/>
                  </a:lnTo>
                  <a:lnTo>
                    <a:pt x="33807" y="29387"/>
                  </a:lnTo>
                  <a:lnTo>
                    <a:pt x="56743" y="29387"/>
                  </a:lnTo>
                  <a:lnTo>
                    <a:pt x="63360" y="22809"/>
                  </a:lnTo>
                  <a:lnTo>
                    <a:pt x="63360" y="6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5989288" y="1386998"/>
              <a:ext cx="40005" cy="88265"/>
            </a:xfrm>
            <a:custGeom>
              <a:avLst/>
              <a:gdLst/>
              <a:ahLst/>
              <a:cxnLst/>
              <a:rect l="l" t="t" r="r" b="b"/>
              <a:pathLst>
                <a:path w="40004" h="88265">
                  <a:moveTo>
                    <a:pt x="19418" y="0"/>
                  </a:moveTo>
                  <a:lnTo>
                    <a:pt x="16954" y="5549"/>
                  </a:lnTo>
                  <a:lnTo>
                    <a:pt x="14477" y="11074"/>
                  </a:lnTo>
                  <a:lnTo>
                    <a:pt x="17779" y="11074"/>
                  </a:lnTo>
                  <a:lnTo>
                    <a:pt x="17779" y="60947"/>
                  </a:lnTo>
                  <a:lnTo>
                    <a:pt x="12623" y="55930"/>
                  </a:lnTo>
                  <a:lnTo>
                    <a:pt x="8686" y="52412"/>
                  </a:lnTo>
                  <a:lnTo>
                    <a:pt x="7061" y="49568"/>
                  </a:lnTo>
                  <a:lnTo>
                    <a:pt x="7061" y="41389"/>
                  </a:lnTo>
                  <a:lnTo>
                    <a:pt x="9270" y="40690"/>
                  </a:lnTo>
                  <a:lnTo>
                    <a:pt x="10871" y="38620"/>
                  </a:lnTo>
                  <a:lnTo>
                    <a:pt x="10871" y="33185"/>
                  </a:lnTo>
                  <a:lnTo>
                    <a:pt x="8445" y="30746"/>
                  </a:lnTo>
                  <a:lnTo>
                    <a:pt x="2438" y="30746"/>
                  </a:lnTo>
                  <a:lnTo>
                    <a:pt x="0" y="33185"/>
                  </a:lnTo>
                  <a:lnTo>
                    <a:pt x="0" y="38735"/>
                  </a:lnTo>
                  <a:lnTo>
                    <a:pt x="1739" y="40855"/>
                  </a:lnTo>
                  <a:lnTo>
                    <a:pt x="4089" y="41452"/>
                  </a:lnTo>
                  <a:lnTo>
                    <a:pt x="4140" y="50114"/>
                  </a:lnTo>
                  <a:lnTo>
                    <a:pt x="5206" y="54571"/>
                  </a:lnTo>
                  <a:lnTo>
                    <a:pt x="9740" y="57010"/>
                  </a:lnTo>
                  <a:lnTo>
                    <a:pt x="14249" y="61569"/>
                  </a:lnTo>
                  <a:lnTo>
                    <a:pt x="16992" y="65646"/>
                  </a:lnTo>
                  <a:lnTo>
                    <a:pt x="17779" y="67437"/>
                  </a:lnTo>
                  <a:lnTo>
                    <a:pt x="17779" y="71640"/>
                  </a:lnTo>
                  <a:lnTo>
                    <a:pt x="14008" y="72402"/>
                  </a:lnTo>
                  <a:lnTo>
                    <a:pt x="11150" y="75742"/>
                  </a:lnTo>
                  <a:lnTo>
                    <a:pt x="11150" y="84302"/>
                  </a:lnTo>
                  <a:lnTo>
                    <a:pt x="14858" y="88011"/>
                  </a:lnTo>
                  <a:lnTo>
                    <a:pt x="23990" y="88011"/>
                  </a:lnTo>
                  <a:lnTo>
                    <a:pt x="27698" y="84302"/>
                  </a:lnTo>
                  <a:lnTo>
                    <a:pt x="27698" y="75742"/>
                  </a:lnTo>
                  <a:lnTo>
                    <a:pt x="24853" y="72402"/>
                  </a:lnTo>
                  <a:lnTo>
                    <a:pt x="21069" y="71640"/>
                  </a:lnTo>
                  <a:lnTo>
                    <a:pt x="21069" y="54076"/>
                  </a:lnTo>
                  <a:lnTo>
                    <a:pt x="25107" y="48006"/>
                  </a:lnTo>
                  <a:lnTo>
                    <a:pt x="32499" y="42456"/>
                  </a:lnTo>
                  <a:lnTo>
                    <a:pt x="35458" y="40030"/>
                  </a:lnTo>
                  <a:lnTo>
                    <a:pt x="35572" y="36004"/>
                  </a:lnTo>
                  <a:lnTo>
                    <a:pt x="35394" y="29235"/>
                  </a:lnTo>
                  <a:lnTo>
                    <a:pt x="39395" y="29235"/>
                  </a:lnTo>
                  <a:lnTo>
                    <a:pt x="39395" y="18059"/>
                  </a:lnTo>
                  <a:lnTo>
                    <a:pt x="28193" y="18059"/>
                  </a:lnTo>
                  <a:lnTo>
                    <a:pt x="28193" y="29235"/>
                  </a:lnTo>
                  <a:lnTo>
                    <a:pt x="32537" y="29235"/>
                  </a:lnTo>
                  <a:lnTo>
                    <a:pt x="32537" y="37185"/>
                  </a:lnTo>
                  <a:lnTo>
                    <a:pt x="29844" y="40767"/>
                  </a:lnTo>
                  <a:lnTo>
                    <a:pt x="24739" y="44602"/>
                  </a:lnTo>
                  <a:lnTo>
                    <a:pt x="21539" y="47625"/>
                  </a:lnTo>
                  <a:lnTo>
                    <a:pt x="21069" y="48221"/>
                  </a:lnTo>
                  <a:lnTo>
                    <a:pt x="21069" y="11074"/>
                  </a:lnTo>
                  <a:lnTo>
                    <a:pt x="24383" y="11074"/>
                  </a:lnTo>
                  <a:lnTo>
                    <a:pt x="194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4781717" y="1323925"/>
              <a:ext cx="49530" cy="89535"/>
            </a:xfrm>
            <a:custGeom>
              <a:avLst/>
              <a:gdLst/>
              <a:ahLst/>
              <a:cxnLst/>
              <a:rect l="l" t="t" r="r" b="b"/>
              <a:pathLst>
                <a:path w="49529" h="89534">
                  <a:moveTo>
                    <a:pt x="34036" y="0"/>
                  </a:moveTo>
                  <a:lnTo>
                    <a:pt x="0" y="50114"/>
                  </a:lnTo>
                  <a:lnTo>
                    <a:pt x="18224" y="50114"/>
                  </a:lnTo>
                  <a:lnTo>
                    <a:pt x="6045" y="88938"/>
                  </a:lnTo>
                  <a:lnTo>
                    <a:pt x="49276" y="32461"/>
                  </a:lnTo>
                  <a:lnTo>
                    <a:pt x="28562" y="32461"/>
                  </a:lnTo>
                  <a:lnTo>
                    <a:pt x="34036" y="0"/>
                  </a:lnTo>
                  <a:close/>
                </a:path>
              </a:pathLst>
            </a:custGeom>
            <a:solidFill>
              <a:srgbClr val="211E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 descr=""/>
          <p:cNvSpPr txBox="1"/>
          <p:nvPr/>
        </p:nvSpPr>
        <p:spPr>
          <a:xfrm>
            <a:off x="4374241" y="1862726"/>
            <a:ext cx="2882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Power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4263650" y="2374336"/>
            <a:ext cx="2472055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Switching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Hub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cable’s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direction:</a:t>
            </a:r>
            <a:endParaRPr sz="8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spcBef>
                <a:spcPts val="840"/>
              </a:spcBef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Turn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over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30">
                <a:solidFill>
                  <a:srgbClr val="231F20"/>
                </a:solidFill>
                <a:latin typeface="Arial"/>
                <a:cs typeface="Arial"/>
              </a:rPr>
              <a:t>access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underside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provided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screwdriver</a:t>
            </a:r>
            <a:r>
              <a:rPr dirty="0" baseline="6944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loosen</a:t>
            </a:r>
            <a:r>
              <a:rPr dirty="0" baseline="6944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15">
                <a:solidFill>
                  <a:srgbClr val="231F20"/>
                </a:solidFill>
                <a:latin typeface="Arial"/>
                <a:cs typeface="Arial"/>
              </a:rPr>
              <a:t>green</a:t>
            </a:r>
            <a:r>
              <a:rPr dirty="0" baseline="6944" sz="12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screw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0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Switch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cable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baseline="6944" sz="1200" spc="89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desired</a:t>
            </a:r>
            <a:r>
              <a:rPr dirty="0" baseline="6944" sz="1200" spc="9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 spc="-15">
                <a:solidFill>
                  <a:srgbClr val="231F20"/>
                </a:solidFill>
                <a:latin typeface="Arial"/>
                <a:cs typeface="Arial"/>
              </a:rPr>
              <a:t>direction</a:t>
            </a:r>
            <a:endParaRPr baseline="6944" sz="1200">
              <a:latin typeface="Arial"/>
              <a:cs typeface="Arial"/>
            </a:endParaRPr>
          </a:p>
          <a:p>
            <a:pPr marL="165735" indent="-153035">
              <a:lnSpc>
                <a:spcPts val="1040"/>
              </a:lnSpc>
              <a:buSzPct val="112500"/>
              <a:buAutoNum type="arabicPlain"/>
              <a:tabLst>
                <a:tab pos="165735" algn="l"/>
              </a:tabLst>
            </a:pP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Tighten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green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screw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(be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sure</a:t>
            </a:r>
            <a:r>
              <a:rPr dirty="0" baseline="6944" sz="12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baseline="6944" sz="12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baseline="6944" sz="1200" spc="67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baseline="6944" sz="1200" spc="-44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Arial Black"/>
                <a:cs typeface="Arial Black"/>
              </a:rPr>
              <a:t>not</a:t>
            </a:r>
            <a:r>
              <a:rPr dirty="0" u="none" baseline="6944" sz="120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u="none" baseline="6944" sz="1200" spc="-15">
                <a:solidFill>
                  <a:srgbClr val="231F20"/>
                </a:solidFill>
                <a:latin typeface="Arial"/>
                <a:cs typeface="Arial"/>
              </a:rPr>
              <a:t>overtighten)</a:t>
            </a:r>
            <a:endParaRPr baseline="6944" sz="1200">
              <a:latin typeface="Arial"/>
              <a:cs typeface="Aria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5989382" y="1862726"/>
            <a:ext cx="4978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-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 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4891200" y="1862726"/>
            <a:ext cx="9182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Type</a:t>
            </a:r>
            <a:r>
              <a:rPr dirty="0" sz="700" spc="-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dirty="0" sz="700" spc="-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USB</a:t>
            </a:r>
            <a:r>
              <a:rPr dirty="0" sz="700" spc="2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6745654" y="1862726"/>
            <a:ext cx="54673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Cash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drawer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4166768" y="966965"/>
            <a:ext cx="64706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02870">
              <a:lnSpc>
                <a:spcPct val="100000"/>
              </a:lnSpc>
              <a:spcBef>
                <a:spcPts val="35"/>
              </a:spcBef>
            </a:pPr>
            <a:r>
              <a:rPr dirty="0" sz="700" spc="-30">
                <a:solidFill>
                  <a:srgbClr val="231F20"/>
                </a:solidFill>
                <a:latin typeface="Arial Black"/>
                <a:cs typeface="Arial Black"/>
              </a:rPr>
              <a:t>Hub</a:t>
            </a: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Ports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2" name="object 72" descr=""/>
          <p:cNvGrpSpPr/>
          <p:nvPr/>
        </p:nvGrpSpPr>
        <p:grpSpPr>
          <a:xfrm>
            <a:off x="4273175" y="2267361"/>
            <a:ext cx="2872105" cy="6350"/>
            <a:chOff x="4273175" y="2267361"/>
            <a:chExt cx="2872105" cy="6350"/>
          </a:xfrm>
        </p:grpSpPr>
        <p:sp>
          <p:nvSpPr>
            <p:cNvPr id="73" name="object 73" descr=""/>
            <p:cNvSpPr/>
            <p:nvPr/>
          </p:nvSpPr>
          <p:spPr>
            <a:xfrm>
              <a:off x="4295453" y="2270536"/>
              <a:ext cx="2837180" cy="0"/>
            </a:xfrm>
            <a:custGeom>
              <a:avLst/>
              <a:gdLst/>
              <a:ahLst/>
              <a:cxnLst/>
              <a:rect l="l" t="t" r="r" b="b"/>
              <a:pathLst>
                <a:path w="2837179" h="0">
                  <a:moveTo>
                    <a:pt x="0" y="0"/>
                  </a:moveTo>
                  <a:lnTo>
                    <a:pt x="2836938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4273169" y="2267369"/>
              <a:ext cx="2872105" cy="6350"/>
            </a:xfrm>
            <a:custGeom>
              <a:avLst/>
              <a:gdLst/>
              <a:ahLst/>
              <a:cxnLst/>
              <a:rect l="l" t="t" r="r" b="b"/>
              <a:pathLst>
                <a:path w="2872104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2104" h="6350">
                  <a:moveTo>
                    <a:pt x="2871952" y="3175"/>
                  </a:moveTo>
                  <a:lnTo>
                    <a:pt x="2871025" y="927"/>
                  </a:lnTo>
                  <a:lnTo>
                    <a:pt x="2868777" y="0"/>
                  </a:lnTo>
                  <a:lnTo>
                    <a:pt x="2866529" y="927"/>
                  </a:lnTo>
                  <a:lnTo>
                    <a:pt x="2865602" y="3175"/>
                  </a:lnTo>
                  <a:lnTo>
                    <a:pt x="2866529" y="5422"/>
                  </a:lnTo>
                  <a:lnTo>
                    <a:pt x="2868777" y="6350"/>
                  </a:lnTo>
                  <a:lnTo>
                    <a:pt x="2871025" y="5422"/>
                  </a:lnTo>
                  <a:lnTo>
                    <a:pt x="2871952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5" name="object 75" descr=""/>
          <p:cNvGrpSpPr/>
          <p:nvPr/>
        </p:nvGrpSpPr>
        <p:grpSpPr>
          <a:xfrm>
            <a:off x="4494085" y="1462176"/>
            <a:ext cx="2296795" cy="403860"/>
            <a:chOff x="4494085" y="1462176"/>
            <a:chExt cx="2296795" cy="403860"/>
          </a:xfrm>
        </p:grpSpPr>
        <p:sp>
          <p:nvSpPr>
            <p:cNvPr id="76" name="object 76" descr=""/>
            <p:cNvSpPr/>
            <p:nvPr/>
          </p:nvSpPr>
          <p:spPr>
            <a:xfrm>
              <a:off x="4494085" y="1484896"/>
              <a:ext cx="281940" cy="381000"/>
            </a:xfrm>
            <a:custGeom>
              <a:avLst/>
              <a:gdLst/>
              <a:ahLst/>
              <a:cxnLst/>
              <a:rect l="l" t="t" r="r" b="b"/>
              <a:pathLst>
                <a:path w="281939" h="381000">
                  <a:moveTo>
                    <a:pt x="281939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81939" y="381000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513758" y="1518851"/>
              <a:ext cx="229235" cy="332740"/>
            </a:xfrm>
            <a:custGeom>
              <a:avLst/>
              <a:gdLst/>
              <a:ahLst/>
              <a:cxnLst/>
              <a:rect l="l" t="t" r="r" b="b"/>
              <a:pathLst>
                <a:path w="229235" h="332739">
                  <a:moveTo>
                    <a:pt x="228828" y="0"/>
                  </a:moveTo>
                  <a:lnTo>
                    <a:pt x="0" y="0"/>
                  </a:lnTo>
                  <a:lnTo>
                    <a:pt x="0" y="33260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4723537" y="149980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618554" y="1462176"/>
              <a:ext cx="172720" cy="403860"/>
            </a:xfrm>
            <a:custGeom>
              <a:avLst/>
              <a:gdLst/>
              <a:ahLst/>
              <a:cxnLst/>
              <a:rect l="l" t="t" r="r" b="b"/>
              <a:pathLst>
                <a:path w="172720" h="403860">
                  <a:moveTo>
                    <a:pt x="172211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172211" y="403860"/>
                  </a:lnTo>
                  <a:lnTo>
                    <a:pt x="172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6652511" y="1496136"/>
              <a:ext cx="118745" cy="355600"/>
            </a:xfrm>
            <a:custGeom>
              <a:avLst/>
              <a:gdLst/>
              <a:ahLst/>
              <a:cxnLst/>
              <a:rect l="l" t="t" r="r" b="b"/>
              <a:pathLst>
                <a:path w="118745" h="355600">
                  <a:moveTo>
                    <a:pt x="0" y="0"/>
                  </a:moveTo>
                  <a:lnTo>
                    <a:pt x="118491" y="0"/>
                  </a:lnTo>
                  <a:lnTo>
                    <a:pt x="118491" y="355307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633461" y="147708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5086248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5120202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5101152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5419331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5453289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5434239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5979236" y="1513840"/>
              <a:ext cx="68580" cy="352425"/>
            </a:xfrm>
            <a:custGeom>
              <a:avLst/>
              <a:gdLst/>
              <a:ahLst/>
              <a:cxnLst/>
              <a:rect l="l" t="t" r="r" b="b"/>
              <a:pathLst>
                <a:path w="68579" h="352425">
                  <a:moveTo>
                    <a:pt x="68579" y="0"/>
                  </a:moveTo>
                  <a:lnTo>
                    <a:pt x="0" y="0"/>
                  </a:lnTo>
                  <a:lnTo>
                    <a:pt x="0" y="352044"/>
                  </a:lnTo>
                  <a:lnTo>
                    <a:pt x="68579" y="352044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6013198" y="1547805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w="0" h="304164">
                  <a:moveTo>
                    <a:pt x="0" y="30364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5994148" y="1528756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1" name="object 91" descr=""/>
          <p:cNvSpPr txBox="1"/>
          <p:nvPr/>
        </p:nvSpPr>
        <p:spPr>
          <a:xfrm>
            <a:off x="7182160" y="4499075"/>
            <a:ext cx="1562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solidFill>
                  <a:srgbClr val="F0532D"/>
                </a:solidFill>
                <a:latin typeface="Arial"/>
                <a:cs typeface="Arial"/>
              </a:rPr>
              <a:t>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4283709" y="4535144"/>
            <a:ext cx="2863850" cy="332105"/>
          </a:xfrm>
          <a:prstGeom prst="rect">
            <a:avLst/>
          </a:prstGeom>
          <a:ln w="3175">
            <a:solidFill>
              <a:srgbClr val="E15928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48895" marR="156845">
              <a:lnSpc>
                <a:spcPts val="800"/>
              </a:lnSpc>
              <a:spcBef>
                <a:spcPts val="414"/>
              </a:spcBef>
            </a:pPr>
            <a:r>
              <a:rPr dirty="0" sz="700" spc="-45">
                <a:solidFill>
                  <a:srgbClr val="F0532D"/>
                </a:solidFill>
                <a:latin typeface="Arial Black"/>
                <a:cs typeface="Arial Black"/>
              </a:rPr>
              <a:t>Green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65">
                <a:solidFill>
                  <a:srgbClr val="F0532D"/>
                </a:solidFill>
                <a:latin typeface="Arial Black"/>
                <a:cs typeface="Arial Black"/>
              </a:rPr>
              <a:t>screw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on </a:t>
            </a:r>
            <a:r>
              <a:rPr dirty="0" sz="700" spc="-30">
                <a:solidFill>
                  <a:srgbClr val="F0532D"/>
                </a:solidFill>
                <a:latin typeface="Arial Black"/>
                <a:cs typeface="Arial Black"/>
              </a:rPr>
              <a:t>Hub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F0532D"/>
                </a:solidFill>
                <a:latin typeface="Arial Black"/>
                <a:cs typeface="Arial Black"/>
              </a:rPr>
              <a:t>connector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sz="700" spc="-40">
                <a:solidFill>
                  <a:srgbClr val="F0532D"/>
                </a:solidFill>
                <a:latin typeface="Arial Black"/>
                <a:cs typeface="Arial Black"/>
              </a:rPr>
              <a:t>must</a:t>
            </a:r>
            <a:r>
              <a:rPr dirty="0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u="sng" sz="700" spc="-55">
                <a:solidFill>
                  <a:srgbClr val="F0532D"/>
                </a:solidFill>
                <a:uFill>
                  <a:solidFill>
                    <a:srgbClr val="F0532D"/>
                  </a:solidFill>
                </a:uFill>
                <a:latin typeface="Arial Black"/>
                <a:cs typeface="Arial Black"/>
              </a:rPr>
              <a:t>always</a:t>
            </a:r>
            <a:r>
              <a:rPr dirty="0" u="none" sz="700" spc="-3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u="none" sz="700" spc="-40">
                <a:solidFill>
                  <a:srgbClr val="F0532D"/>
                </a:solidFill>
                <a:latin typeface="Arial Black"/>
                <a:cs typeface="Arial Black"/>
              </a:rPr>
              <a:t>be</a:t>
            </a:r>
            <a:r>
              <a:rPr dirty="0" u="none" sz="700" spc="-2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u="none" sz="700" spc="-35">
                <a:solidFill>
                  <a:srgbClr val="F0532D"/>
                </a:solidFill>
                <a:latin typeface="Arial Black"/>
                <a:cs typeface="Arial Black"/>
              </a:rPr>
              <a:t>tightened</a:t>
            </a:r>
            <a:r>
              <a:rPr dirty="0" u="none" sz="700" spc="-25">
                <a:solidFill>
                  <a:srgbClr val="F0532D"/>
                </a:solidFill>
                <a:latin typeface="Arial Black"/>
                <a:cs typeface="Arial Black"/>
              </a:rPr>
              <a:t> to </a:t>
            </a:r>
            <a:r>
              <a:rPr dirty="0" u="none" sz="700" spc="-35">
                <a:solidFill>
                  <a:srgbClr val="F0532D"/>
                </a:solidFill>
                <a:latin typeface="Arial Black"/>
                <a:cs typeface="Arial Black"/>
              </a:rPr>
              <a:t>ensure</a:t>
            </a:r>
            <a:r>
              <a:rPr dirty="0" u="none" sz="700" spc="-20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u="none" sz="700" spc="-35">
                <a:solidFill>
                  <a:srgbClr val="F0532D"/>
                </a:solidFill>
                <a:latin typeface="Arial Black"/>
                <a:cs typeface="Arial Black"/>
              </a:rPr>
              <a:t>reliable</a:t>
            </a:r>
            <a:r>
              <a:rPr dirty="0" u="none" sz="700" spc="-15">
                <a:solidFill>
                  <a:srgbClr val="F0532D"/>
                </a:solidFill>
                <a:latin typeface="Arial Black"/>
                <a:cs typeface="Arial Black"/>
              </a:rPr>
              <a:t> </a:t>
            </a:r>
            <a:r>
              <a:rPr dirty="0" u="none" sz="700" spc="-10">
                <a:solidFill>
                  <a:srgbClr val="F0532D"/>
                </a:solidFill>
                <a:latin typeface="Arial Black"/>
                <a:cs typeface="Arial Black"/>
              </a:rPr>
              <a:t>connection.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93" name="object 93" descr=""/>
          <p:cNvGrpSpPr/>
          <p:nvPr/>
        </p:nvGrpSpPr>
        <p:grpSpPr>
          <a:xfrm>
            <a:off x="5891772" y="3456987"/>
            <a:ext cx="1051560" cy="725170"/>
            <a:chOff x="5891772" y="3456987"/>
            <a:chExt cx="1051560" cy="725170"/>
          </a:xfrm>
        </p:grpSpPr>
        <p:pic>
          <p:nvPicPr>
            <p:cNvPr id="94" name="object 9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91772" y="3456987"/>
              <a:ext cx="1005532" cy="724969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20305" y="3500119"/>
              <a:ext cx="122745" cy="135420"/>
            </a:xfrm>
            <a:prstGeom prst="rect">
              <a:avLst/>
            </a:prstGeom>
          </p:spPr>
        </p:pic>
      </p:grpSp>
      <p:grpSp>
        <p:nvGrpSpPr>
          <p:cNvPr id="96" name="object 96" descr=""/>
          <p:cNvGrpSpPr/>
          <p:nvPr/>
        </p:nvGrpSpPr>
        <p:grpSpPr>
          <a:xfrm>
            <a:off x="4317212" y="3303963"/>
            <a:ext cx="1229360" cy="878205"/>
            <a:chOff x="4317212" y="3303963"/>
            <a:chExt cx="1229360" cy="878205"/>
          </a:xfrm>
        </p:grpSpPr>
        <p:pic>
          <p:nvPicPr>
            <p:cNvPr id="97" name="object 9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49288" y="3456987"/>
              <a:ext cx="1019710" cy="724969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17212" y="3526078"/>
              <a:ext cx="122745" cy="135420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72220" y="3605644"/>
              <a:ext cx="192293" cy="155352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5104818" y="3303963"/>
              <a:ext cx="441325" cy="359410"/>
            </a:xfrm>
            <a:custGeom>
              <a:avLst/>
              <a:gdLst/>
              <a:ahLst/>
              <a:cxnLst/>
              <a:rect l="l" t="t" r="r" b="b"/>
              <a:pathLst>
                <a:path w="441325" h="359410">
                  <a:moveTo>
                    <a:pt x="412419" y="0"/>
                  </a:moveTo>
                  <a:lnTo>
                    <a:pt x="0" y="322224"/>
                  </a:lnTo>
                  <a:lnTo>
                    <a:pt x="28790" y="359079"/>
                  </a:lnTo>
                  <a:lnTo>
                    <a:pt x="441210" y="36855"/>
                  </a:lnTo>
                  <a:lnTo>
                    <a:pt x="41241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5113351" y="3314886"/>
              <a:ext cx="424180" cy="337820"/>
            </a:xfrm>
            <a:custGeom>
              <a:avLst/>
              <a:gdLst/>
              <a:ahLst/>
              <a:cxnLst/>
              <a:rect l="l" t="t" r="r" b="b"/>
              <a:pathLst>
                <a:path w="424179" h="337820">
                  <a:moveTo>
                    <a:pt x="0" y="322224"/>
                  </a:moveTo>
                  <a:lnTo>
                    <a:pt x="412419" y="0"/>
                  </a:lnTo>
                </a:path>
                <a:path w="424179" h="337820">
                  <a:moveTo>
                    <a:pt x="11722" y="337223"/>
                  </a:moveTo>
                  <a:lnTo>
                    <a:pt x="424141" y="14998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4791999" y="3737375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5" h="108585">
                  <a:moveTo>
                    <a:pt x="54140" y="0"/>
                  </a:moveTo>
                  <a:lnTo>
                    <a:pt x="33063" y="4255"/>
                  </a:lnTo>
                  <a:lnTo>
                    <a:pt x="15854" y="15860"/>
                  </a:lnTo>
                  <a:lnTo>
                    <a:pt x="4253" y="33073"/>
                  </a:lnTo>
                  <a:lnTo>
                    <a:pt x="0" y="54152"/>
                  </a:lnTo>
                  <a:lnTo>
                    <a:pt x="4253" y="75224"/>
                  </a:lnTo>
                  <a:lnTo>
                    <a:pt x="15854" y="92433"/>
                  </a:lnTo>
                  <a:lnTo>
                    <a:pt x="33063" y="104037"/>
                  </a:lnTo>
                  <a:lnTo>
                    <a:pt x="54140" y="108292"/>
                  </a:lnTo>
                  <a:lnTo>
                    <a:pt x="75217" y="104037"/>
                  </a:lnTo>
                  <a:lnTo>
                    <a:pt x="92425" y="92433"/>
                  </a:lnTo>
                  <a:lnTo>
                    <a:pt x="104026" y="75224"/>
                  </a:lnTo>
                  <a:lnTo>
                    <a:pt x="108280" y="54152"/>
                  </a:lnTo>
                  <a:lnTo>
                    <a:pt x="104026" y="33073"/>
                  </a:lnTo>
                  <a:lnTo>
                    <a:pt x="92425" y="15860"/>
                  </a:lnTo>
                  <a:lnTo>
                    <a:pt x="75217" y="4255"/>
                  </a:lnTo>
                  <a:lnTo>
                    <a:pt x="54140" y="0"/>
                  </a:lnTo>
                  <a:close/>
                </a:path>
              </a:pathLst>
            </a:custGeom>
            <a:solidFill>
              <a:srgbClr val="D4E48F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4789500" y="3643934"/>
              <a:ext cx="333375" cy="419734"/>
            </a:xfrm>
            <a:custGeom>
              <a:avLst/>
              <a:gdLst/>
              <a:ahLst/>
              <a:cxnLst/>
              <a:rect l="l" t="t" r="r" b="b"/>
              <a:pathLst>
                <a:path w="333375" h="419735">
                  <a:moveTo>
                    <a:pt x="132016" y="47371"/>
                  </a:moveTo>
                  <a:lnTo>
                    <a:pt x="129527" y="42113"/>
                  </a:lnTo>
                  <a:lnTo>
                    <a:pt x="122618" y="30518"/>
                  </a:lnTo>
                  <a:lnTo>
                    <a:pt x="115481" y="21958"/>
                  </a:lnTo>
                  <a:lnTo>
                    <a:pt x="115481" y="44005"/>
                  </a:lnTo>
                  <a:lnTo>
                    <a:pt x="111950" y="40017"/>
                  </a:lnTo>
                  <a:lnTo>
                    <a:pt x="113347" y="38277"/>
                  </a:lnTo>
                  <a:lnTo>
                    <a:pt x="111963" y="40017"/>
                  </a:lnTo>
                  <a:lnTo>
                    <a:pt x="115481" y="44005"/>
                  </a:lnTo>
                  <a:lnTo>
                    <a:pt x="115481" y="21958"/>
                  </a:lnTo>
                  <a:lnTo>
                    <a:pt x="113931" y="20091"/>
                  </a:lnTo>
                  <a:lnTo>
                    <a:pt x="104152" y="10553"/>
                  </a:lnTo>
                  <a:lnTo>
                    <a:pt x="93980" y="1612"/>
                  </a:lnTo>
                  <a:lnTo>
                    <a:pt x="89484" y="0"/>
                  </a:lnTo>
                  <a:lnTo>
                    <a:pt x="85674" y="1778"/>
                  </a:lnTo>
                  <a:lnTo>
                    <a:pt x="83896" y="5575"/>
                  </a:lnTo>
                  <a:lnTo>
                    <a:pt x="85559" y="10033"/>
                  </a:lnTo>
                  <a:lnTo>
                    <a:pt x="102539" y="29311"/>
                  </a:lnTo>
                  <a:lnTo>
                    <a:pt x="99644" y="28067"/>
                  </a:lnTo>
                  <a:lnTo>
                    <a:pt x="67830" y="22021"/>
                  </a:lnTo>
                  <a:lnTo>
                    <a:pt x="36880" y="25514"/>
                  </a:lnTo>
                  <a:lnTo>
                    <a:pt x="11722" y="42202"/>
                  </a:lnTo>
                  <a:lnTo>
                    <a:pt x="3060" y="57569"/>
                  </a:lnTo>
                  <a:lnTo>
                    <a:pt x="0" y="74726"/>
                  </a:lnTo>
                  <a:lnTo>
                    <a:pt x="101" y="76098"/>
                  </a:lnTo>
                  <a:lnTo>
                    <a:pt x="19507" y="125247"/>
                  </a:lnTo>
                  <a:lnTo>
                    <a:pt x="53022" y="148526"/>
                  </a:lnTo>
                  <a:lnTo>
                    <a:pt x="79527" y="156032"/>
                  </a:lnTo>
                  <a:lnTo>
                    <a:pt x="82727" y="144551"/>
                  </a:lnTo>
                  <a:lnTo>
                    <a:pt x="75196" y="143027"/>
                  </a:lnTo>
                  <a:lnTo>
                    <a:pt x="58839" y="137985"/>
                  </a:lnTo>
                  <a:lnTo>
                    <a:pt x="19748" y="105676"/>
                  </a:lnTo>
                  <a:lnTo>
                    <a:pt x="11772" y="75857"/>
                  </a:lnTo>
                  <a:lnTo>
                    <a:pt x="14833" y="60591"/>
                  </a:lnTo>
                  <a:lnTo>
                    <a:pt x="22999" y="47421"/>
                  </a:lnTo>
                  <a:lnTo>
                    <a:pt x="44742" y="35204"/>
                  </a:lnTo>
                  <a:lnTo>
                    <a:pt x="71475" y="33972"/>
                  </a:lnTo>
                  <a:lnTo>
                    <a:pt x="98577" y="40195"/>
                  </a:lnTo>
                  <a:lnTo>
                    <a:pt x="108331" y="44513"/>
                  </a:lnTo>
                  <a:lnTo>
                    <a:pt x="105918" y="47523"/>
                  </a:lnTo>
                  <a:lnTo>
                    <a:pt x="96240" y="56997"/>
                  </a:lnTo>
                  <a:lnTo>
                    <a:pt x="85534" y="65290"/>
                  </a:lnTo>
                  <a:lnTo>
                    <a:pt x="73774" y="72440"/>
                  </a:lnTo>
                  <a:lnTo>
                    <a:pt x="70904" y="76098"/>
                  </a:lnTo>
                  <a:lnTo>
                    <a:pt x="71704" y="80314"/>
                  </a:lnTo>
                  <a:lnTo>
                    <a:pt x="75044" y="83172"/>
                  </a:lnTo>
                  <a:lnTo>
                    <a:pt x="79794" y="82727"/>
                  </a:lnTo>
                  <a:lnTo>
                    <a:pt x="92824" y="74726"/>
                  </a:lnTo>
                  <a:lnTo>
                    <a:pt x="104635" y="65405"/>
                  </a:lnTo>
                  <a:lnTo>
                    <a:pt x="115290" y="54762"/>
                  </a:lnTo>
                  <a:lnTo>
                    <a:pt x="119507" y="49466"/>
                  </a:lnTo>
                  <a:lnTo>
                    <a:pt x="121412" y="50304"/>
                  </a:lnTo>
                  <a:lnTo>
                    <a:pt x="126911" y="53416"/>
                  </a:lnTo>
                  <a:lnTo>
                    <a:pt x="132016" y="47371"/>
                  </a:lnTo>
                  <a:close/>
                </a:path>
                <a:path w="333375" h="419735">
                  <a:moveTo>
                    <a:pt x="333273" y="324218"/>
                  </a:moveTo>
                  <a:lnTo>
                    <a:pt x="325805" y="287223"/>
                  </a:lnTo>
                  <a:lnTo>
                    <a:pt x="305435" y="257009"/>
                  </a:lnTo>
                  <a:lnTo>
                    <a:pt x="275221" y="236639"/>
                  </a:lnTo>
                  <a:lnTo>
                    <a:pt x="238226" y="229171"/>
                  </a:lnTo>
                  <a:lnTo>
                    <a:pt x="201231" y="236639"/>
                  </a:lnTo>
                  <a:lnTo>
                    <a:pt x="171018" y="257009"/>
                  </a:lnTo>
                  <a:lnTo>
                    <a:pt x="150647" y="287223"/>
                  </a:lnTo>
                  <a:lnTo>
                    <a:pt x="143179" y="324218"/>
                  </a:lnTo>
                  <a:lnTo>
                    <a:pt x="150647" y="361213"/>
                  </a:lnTo>
                  <a:lnTo>
                    <a:pt x="171018" y="391426"/>
                  </a:lnTo>
                  <a:lnTo>
                    <a:pt x="201231" y="411797"/>
                  </a:lnTo>
                  <a:lnTo>
                    <a:pt x="238226" y="419265"/>
                  </a:lnTo>
                  <a:lnTo>
                    <a:pt x="275221" y="411797"/>
                  </a:lnTo>
                  <a:lnTo>
                    <a:pt x="305435" y="391426"/>
                  </a:lnTo>
                  <a:lnTo>
                    <a:pt x="325805" y="361213"/>
                  </a:lnTo>
                  <a:lnTo>
                    <a:pt x="333273" y="324218"/>
                  </a:lnTo>
                  <a:close/>
                </a:path>
              </a:pathLst>
            </a:custGeom>
            <a:solidFill>
              <a:srgbClr val="3FAE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4" name="object 104" descr=""/>
          <p:cNvSpPr txBox="1"/>
          <p:nvPr/>
        </p:nvSpPr>
        <p:spPr>
          <a:xfrm>
            <a:off x="4988980" y="3896525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5" name="object 105" descr=""/>
          <p:cNvSpPr/>
          <p:nvPr/>
        </p:nvSpPr>
        <p:spPr>
          <a:xfrm>
            <a:off x="4549648" y="3568369"/>
            <a:ext cx="475615" cy="328930"/>
          </a:xfrm>
          <a:custGeom>
            <a:avLst/>
            <a:gdLst/>
            <a:ahLst/>
            <a:cxnLst/>
            <a:rect l="l" t="t" r="r" b="b"/>
            <a:pathLst>
              <a:path w="475614" h="328929">
                <a:moveTo>
                  <a:pt x="190093" y="95046"/>
                </a:moveTo>
                <a:lnTo>
                  <a:pt x="182626" y="58051"/>
                </a:lnTo>
                <a:lnTo>
                  <a:pt x="162255" y="27838"/>
                </a:lnTo>
                <a:lnTo>
                  <a:pt x="132041" y="7467"/>
                </a:lnTo>
                <a:lnTo>
                  <a:pt x="95046" y="0"/>
                </a:lnTo>
                <a:lnTo>
                  <a:pt x="58051" y="7467"/>
                </a:lnTo>
                <a:lnTo>
                  <a:pt x="27838" y="27838"/>
                </a:lnTo>
                <a:lnTo>
                  <a:pt x="7467" y="58051"/>
                </a:lnTo>
                <a:lnTo>
                  <a:pt x="0" y="95046"/>
                </a:lnTo>
                <a:lnTo>
                  <a:pt x="7467" y="132041"/>
                </a:lnTo>
                <a:lnTo>
                  <a:pt x="27838" y="162255"/>
                </a:lnTo>
                <a:lnTo>
                  <a:pt x="58051" y="182626"/>
                </a:lnTo>
                <a:lnTo>
                  <a:pt x="95046" y="190093"/>
                </a:lnTo>
                <a:lnTo>
                  <a:pt x="132041" y="182626"/>
                </a:lnTo>
                <a:lnTo>
                  <a:pt x="162255" y="162255"/>
                </a:lnTo>
                <a:lnTo>
                  <a:pt x="182626" y="132041"/>
                </a:lnTo>
                <a:lnTo>
                  <a:pt x="190093" y="95046"/>
                </a:lnTo>
                <a:close/>
              </a:path>
              <a:path w="475614" h="328929">
                <a:moveTo>
                  <a:pt x="475310" y="309626"/>
                </a:moveTo>
                <a:lnTo>
                  <a:pt x="426059" y="256641"/>
                </a:lnTo>
                <a:lnTo>
                  <a:pt x="419874" y="328714"/>
                </a:lnTo>
                <a:lnTo>
                  <a:pt x="475310" y="30962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 txBox="1"/>
          <p:nvPr/>
        </p:nvSpPr>
        <p:spPr>
          <a:xfrm>
            <a:off x="4605949" y="3591779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7" name="object 107" descr=""/>
          <p:cNvSpPr/>
          <p:nvPr/>
        </p:nvSpPr>
        <p:spPr>
          <a:xfrm>
            <a:off x="4712944" y="3662375"/>
            <a:ext cx="1100455" cy="179070"/>
          </a:xfrm>
          <a:custGeom>
            <a:avLst/>
            <a:gdLst/>
            <a:ahLst/>
            <a:cxnLst/>
            <a:rect l="l" t="t" r="r" b="b"/>
            <a:pathLst>
              <a:path w="1100454" h="179070">
                <a:moveTo>
                  <a:pt x="72326" y="54521"/>
                </a:moveTo>
                <a:lnTo>
                  <a:pt x="24777" y="0"/>
                </a:lnTo>
                <a:lnTo>
                  <a:pt x="0" y="53136"/>
                </a:lnTo>
                <a:lnTo>
                  <a:pt x="72326" y="54521"/>
                </a:lnTo>
                <a:close/>
              </a:path>
              <a:path w="1100454" h="179070">
                <a:moveTo>
                  <a:pt x="1099947" y="120916"/>
                </a:moveTo>
                <a:lnTo>
                  <a:pt x="1099210" y="114109"/>
                </a:lnTo>
                <a:lnTo>
                  <a:pt x="1092936" y="112725"/>
                </a:lnTo>
                <a:lnTo>
                  <a:pt x="1091082" y="112407"/>
                </a:lnTo>
                <a:lnTo>
                  <a:pt x="1093241" y="110540"/>
                </a:lnTo>
                <a:lnTo>
                  <a:pt x="1093127" y="104838"/>
                </a:lnTo>
                <a:lnTo>
                  <a:pt x="1090079" y="102082"/>
                </a:lnTo>
                <a:lnTo>
                  <a:pt x="1073200" y="87591"/>
                </a:lnTo>
                <a:lnTo>
                  <a:pt x="1073200" y="132892"/>
                </a:lnTo>
                <a:lnTo>
                  <a:pt x="1063993" y="138290"/>
                </a:lnTo>
                <a:lnTo>
                  <a:pt x="1072299" y="129984"/>
                </a:lnTo>
                <a:lnTo>
                  <a:pt x="1073200" y="132892"/>
                </a:lnTo>
                <a:lnTo>
                  <a:pt x="1073200" y="87591"/>
                </a:lnTo>
                <a:lnTo>
                  <a:pt x="1027569" y="52870"/>
                </a:lnTo>
                <a:lnTo>
                  <a:pt x="1000010" y="36106"/>
                </a:lnTo>
                <a:lnTo>
                  <a:pt x="995718" y="39700"/>
                </a:lnTo>
                <a:lnTo>
                  <a:pt x="994524" y="45542"/>
                </a:lnTo>
                <a:lnTo>
                  <a:pt x="997927" y="51028"/>
                </a:lnTo>
                <a:lnTo>
                  <a:pt x="1030693" y="74536"/>
                </a:lnTo>
                <a:lnTo>
                  <a:pt x="1046949" y="86461"/>
                </a:lnTo>
                <a:lnTo>
                  <a:pt x="1062964" y="98767"/>
                </a:lnTo>
                <a:lnTo>
                  <a:pt x="1063282" y="107696"/>
                </a:lnTo>
                <a:lnTo>
                  <a:pt x="1063548" y="114922"/>
                </a:lnTo>
                <a:lnTo>
                  <a:pt x="1063396" y="115100"/>
                </a:lnTo>
                <a:lnTo>
                  <a:pt x="1063282" y="107696"/>
                </a:lnTo>
                <a:lnTo>
                  <a:pt x="1043254" y="104292"/>
                </a:lnTo>
                <a:lnTo>
                  <a:pt x="993228" y="100101"/>
                </a:lnTo>
                <a:lnTo>
                  <a:pt x="942975" y="99098"/>
                </a:lnTo>
                <a:lnTo>
                  <a:pt x="892581" y="100228"/>
                </a:lnTo>
                <a:lnTo>
                  <a:pt x="791781" y="104775"/>
                </a:lnTo>
                <a:lnTo>
                  <a:pt x="741578" y="106095"/>
                </a:lnTo>
                <a:lnTo>
                  <a:pt x="735812" y="108635"/>
                </a:lnTo>
                <a:lnTo>
                  <a:pt x="733894" y="114109"/>
                </a:lnTo>
                <a:lnTo>
                  <a:pt x="735812" y="119545"/>
                </a:lnTo>
                <a:lnTo>
                  <a:pt x="741578" y="121970"/>
                </a:lnTo>
                <a:lnTo>
                  <a:pt x="788543" y="120916"/>
                </a:lnTo>
                <a:lnTo>
                  <a:pt x="929360" y="115366"/>
                </a:lnTo>
                <a:lnTo>
                  <a:pt x="950455" y="115100"/>
                </a:lnTo>
                <a:lnTo>
                  <a:pt x="992606" y="115951"/>
                </a:lnTo>
                <a:lnTo>
                  <a:pt x="1042149" y="119634"/>
                </a:lnTo>
                <a:lnTo>
                  <a:pt x="1057719" y="121856"/>
                </a:lnTo>
                <a:lnTo>
                  <a:pt x="1045857" y="135966"/>
                </a:lnTo>
                <a:lnTo>
                  <a:pt x="1023620" y="154800"/>
                </a:lnTo>
                <a:lnTo>
                  <a:pt x="1010627" y="164338"/>
                </a:lnTo>
                <a:lnTo>
                  <a:pt x="1007224" y="169011"/>
                </a:lnTo>
                <a:lnTo>
                  <a:pt x="1007567" y="174383"/>
                </a:lnTo>
                <a:lnTo>
                  <a:pt x="1010970" y="178346"/>
                </a:lnTo>
                <a:lnTo>
                  <a:pt x="1016736" y="178841"/>
                </a:lnTo>
                <a:lnTo>
                  <a:pt x="1018959" y="178028"/>
                </a:lnTo>
                <a:lnTo>
                  <a:pt x="1040282" y="170243"/>
                </a:lnTo>
                <a:lnTo>
                  <a:pt x="1060754" y="158838"/>
                </a:lnTo>
                <a:lnTo>
                  <a:pt x="1079144" y="144221"/>
                </a:lnTo>
                <a:lnTo>
                  <a:pt x="1096429" y="125984"/>
                </a:lnTo>
                <a:lnTo>
                  <a:pt x="1099934" y="121856"/>
                </a:lnTo>
                <a:lnTo>
                  <a:pt x="1099947" y="120916"/>
                </a:lnTo>
                <a:close/>
              </a:path>
            </a:pathLst>
          </a:custGeom>
          <a:solidFill>
            <a:srgbClr val="3FAE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 descr=""/>
          <p:cNvSpPr txBox="1"/>
          <p:nvPr/>
        </p:nvSpPr>
        <p:spPr>
          <a:xfrm>
            <a:off x="369350" y="4935805"/>
            <a:ext cx="12115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dirty="0" sz="70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Feature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endParaRPr sz="700">
              <a:latin typeface="Arial"/>
              <a:cs typeface="Arial"/>
            </a:endParaRPr>
          </a:p>
        </p:txBody>
      </p:sp>
      <p:sp>
        <p:nvSpPr>
          <p:cNvPr id="109" name="object 109" descr=""/>
          <p:cNvSpPr txBox="1"/>
          <p:nvPr/>
        </p:nvSpPr>
        <p:spPr>
          <a:xfrm>
            <a:off x="6740879" y="4935805"/>
            <a:ext cx="41402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English</a:t>
            </a:r>
            <a:r>
              <a:rPr dirty="0" sz="700" spc="1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350" y="415831"/>
            <a:ext cx="283210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0"/>
              <a:t>Secure</a:t>
            </a:r>
            <a:r>
              <a:rPr dirty="0" spc="-90"/>
              <a:t> </a:t>
            </a:r>
            <a:r>
              <a:rPr dirty="0" spc="-95"/>
              <a:t>PIN</a:t>
            </a:r>
            <a:r>
              <a:rPr dirty="0" spc="-90"/>
              <a:t> </a:t>
            </a:r>
            <a:r>
              <a:rPr dirty="0" spc="-80"/>
              <a:t>Entry</a:t>
            </a:r>
            <a:r>
              <a:rPr dirty="0" spc="-90"/>
              <a:t> </a:t>
            </a:r>
            <a:r>
              <a:rPr dirty="0" spc="-60"/>
              <a:t>and</a:t>
            </a:r>
            <a:r>
              <a:rPr dirty="0" spc="-90"/>
              <a:t> </a:t>
            </a:r>
            <a:r>
              <a:rPr dirty="0" spc="-95"/>
              <a:t>PIN</a:t>
            </a:r>
            <a:r>
              <a:rPr dirty="0" spc="-85"/>
              <a:t> </a:t>
            </a:r>
            <a:r>
              <a:rPr dirty="0" spc="-80"/>
              <a:t>Entry</a:t>
            </a:r>
            <a:r>
              <a:rPr dirty="0" spc="-90"/>
              <a:t> </a:t>
            </a:r>
            <a:r>
              <a:rPr dirty="0" spc="-25"/>
              <a:t>Aid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263650" y="415831"/>
            <a:ext cx="289560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>
                <a:solidFill>
                  <a:srgbClr val="414042"/>
                </a:solidFill>
                <a:latin typeface="Arial Black"/>
                <a:cs typeface="Arial Black"/>
              </a:rPr>
              <a:t>Transactions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65">
                <a:solidFill>
                  <a:srgbClr val="414042"/>
                </a:solidFill>
                <a:latin typeface="Arial Black"/>
                <a:cs typeface="Arial Black"/>
              </a:rPr>
              <a:t>with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55">
                <a:solidFill>
                  <a:srgbClr val="414042"/>
                </a:solidFill>
                <a:latin typeface="Arial Black"/>
                <a:cs typeface="Arial Black"/>
              </a:rPr>
              <a:t>the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14042"/>
                </a:solidFill>
                <a:latin typeface="Arial Black"/>
                <a:cs typeface="Arial Black"/>
              </a:rPr>
              <a:t>PIN</a:t>
            </a:r>
            <a:r>
              <a:rPr dirty="0" sz="1300" spc="-8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14042"/>
                </a:solidFill>
                <a:latin typeface="Arial Black"/>
                <a:cs typeface="Arial Black"/>
              </a:rPr>
              <a:t>Entry</a:t>
            </a:r>
            <a:r>
              <a:rPr dirty="0" sz="1300" spc="-90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14042"/>
                </a:solidFill>
                <a:latin typeface="Arial Black"/>
                <a:cs typeface="Arial Black"/>
              </a:rPr>
              <a:t>Aid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32139" y="977620"/>
            <a:ext cx="1683385" cy="782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Place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Shield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4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secure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entry.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Entry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assist</a:t>
            </a:r>
            <a:r>
              <a:rPr dirty="0" sz="8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cardholders</a:t>
            </a:r>
            <a:r>
              <a:rPr dirty="0" sz="8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disabilities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who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difficulty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using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touchscreen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their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496" y="930136"/>
            <a:ext cx="1031182" cy="834365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369350" y="2124072"/>
            <a:ext cx="2719070" cy="274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security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purposes,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us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immediately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Entry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does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match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images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below.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94" y="2879353"/>
            <a:ext cx="1276642" cy="993647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0540" y="2879355"/>
            <a:ext cx="1277112" cy="99400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93432" y="2625344"/>
            <a:ext cx="541020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49225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Front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396248" y="2625344"/>
            <a:ext cx="540385" cy="12700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62560">
              <a:lnSpc>
                <a:spcPct val="100000"/>
              </a:lnSpc>
              <a:spcBef>
                <a:spcPts val="35"/>
              </a:spcBef>
            </a:pP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Back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263650" y="977620"/>
            <a:ext cx="2847340" cy="655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When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taking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payment,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tap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55">
                <a:solidFill>
                  <a:srgbClr val="231F20"/>
                </a:solidFill>
                <a:latin typeface="Arial"/>
                <a:cs typeface="Arial"/>
              </a:rPr>
              <a:t>“USE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AID”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button</a:t>
            </a:r>
            <a:r>
              <a:rPr dirty="0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dirty="0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Enter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screen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follow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on-screen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instructions</a:t>
            </a:r>
            <a:r>
              <a:rPr dirty="0" sz="8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securely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place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over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screen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allow</a:t>
            </a:r>
            <a:r>
              <a:rPr dirty="0" sz="8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customer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their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PIN.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Remove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aid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after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customer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removes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their</a:t>
            </a:r>
            <a:r>
              <a:rPr dirty="0" sz="800" spc="1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card.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37647" y="1854216"/>
            <a:ext cx="1340230" cy="111039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2856" y="1854207"/>
            <a:ext cx="1342758" cy="111040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263650" y="3236110"/>
            <a:ext cx="2838450" cy="807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Additional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75">
                <a:solidFill>
                  <a:srgbClr val="414042"/>
                </a:solidFill>
                <a:latin typeface="Arial Black"/>
                <a:cs typeface="Arial Black"/>
              </a:rPr>
              <a:t>Accessibility</a:t>
            </a:r>
            <a:r>
              <a:rPr dirty="0" sz="1000" spc="-1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Features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04200"/>
              </a:lnSpc>
              <a:spcBef>
                <a:spcPts val="960"/>
              </a:spcBef>
            </a:pP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Clover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incorporates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other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native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Android</a:t>
            </a:r>
            <a:r>
              <a:rPr dirty="0" sz="8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accessibility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features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such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larger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text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magnification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gestures</a:t>
            </a:r>
            <a:r>
              <a:rPr dirty="0" sz="800" spc="4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(not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available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during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secure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PIN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entry).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features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found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Accessibility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menu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sz="800" spc="9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device</a:t>
            </a:r>
            <a:r>
              <a:rPr dirty="0" sz="8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Settings.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379696" y="9"/>
            <a:ext cx="3385820" cy="5328285"/>
            <a:chOff x="379696" y="9"/>
            <a:chExt cx="3385820" cy="5328285"/>
          </a:xfrm>
        </p:grpSpPr>
        <p:sp>
          <p:nvSpPr>
            <p:cNvPr id="16" name="object 16" descr=""/>
            <p:cNvSpPr/>
            <p:nvPr/>
          </p:nvSpPr>
          <p:spPr>
            <a:xfrm>
              <a:off x="3762000" y="9"/>
              <a:ext cx="0" cy="5328285"/>
            </a:xfrm>
            <a:custGeom>
              <a:avLst/>
              <a:gdLst/>
              <a:ahLst/>
              <a:cxnLst/>
              <a:rect l="l" t="t" r="r" b="b"/>
              <a:pathLst>
                <a:path w="0" h="5328285">
                  <a:moveTo>
                    <a:pt x="0" y="0"/>
                  </a:moveTo>
                  <a:lnTo>
                    <a:pt x="0" y="5327992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01970" y="1946850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9691" y="1943684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200" y="927"/>
                  </a:lnTo>
                  <a:lnTo>
                    <a:pt x="2867952" y="0"/>
                  </a:lnTo>
                  <a:lnTo>
                    <a:pt x="2865704" y="927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200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69350" y="4935805"/>
            <a:ext cx="12115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7</a:t>
            </a:r>
            <a:r>
              <a:rPr dirty="0" sz="70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Feature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740876" y="4935805"/>
            <a:ext cx="41402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English</a:t>
            </a:r>
            <a:r>
              <a:rPr dirty="0" sz="700" spc="16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"/>
                <a:cs typeface="Arial"/>
              </a:rPr>
              <a:t>8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12"/>
            <a:ext cx="3762375" cy="749300"/>
          </a:xfrm>
          <a:custGeom>
            <a:avLst/>
            <a:gdLst/>
            <a:ahLst/>
            <a:cxnLst/>
            <a:rect l="l" t="t" r="r" b="b"/>
            <a:pathLst>
              <a:path w="3762375" h="749300">
                <a:moveTo>
                  <a:pt x="3762006" y="0"/>
                </a:moveTo>
                <a:lnTo>
                  <a:pt x="0" y="0"/>
                </a:lnTo>
                <a:lnTo>
                  <a:pt x="0" y="749084"/>
                </a:lnTo>
                <a:lnTo>
                  <a:pt x="3762006" y="749084"/>
                </a:lnTo>
                <a:lnTo>
                  <a:pt x="3762006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331" y="415831"/>
            <a:ext cx="1407795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0"/>
              <a:t>Useful</a:t>
            </a:r>
            <a:r>
              <a:rPr dirty="0" spc="-70"/>
              <a:t> </a:t>
            </a:r>
            <a:r>
              <a:rPr dirty="0" spc="-110"/>
              <a:t>Resources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540043" y="2712764"/>
            <a:ext cx="490220" cy="506095"/>
            <a:chOff x="540043" y="2712764"/>
            <a:chExt cx="490220" cy="506095"/>
          </a:xfrm>
        </p:grpSpPr>
        <p:sp>
          <p:nvSpPr>
            <p:cNvPr id="5" name="object 5" descr=""/>
            <p:cNvSpPr/>
            <p:nvPr/>
          </p:nvSpPr>
          <p:spPr>
            <a:xfrm>
              <a:off x="540042" y="2712770"/>
              <a:ext cx="490220" cy="506095"/>
            </a:xfrm>
            <a:custGeom>
              <a:avLst/>
              <a:gdLst/>
              <a:ahLst/>
              <a:cxnLst/>
              <a:rect l="l" t="t" r="r" b="b"/>
              <a:pathLst>
                <a:path w="490219" h="506094">
                  <a:moveTo>
                    <a:pt x="336283" y="97891"/>
                  </a:moveTo>
                  <a:lnTo>
                    <a:pt x="328625" y="97891"/>
                  </a:lnTo>
                  <a:lnTo>
                    <a:pt x="328625" y="105549"/>
                  </a:lnTo>
                  <a:lnTo>
                    <a:pt x="328625" y="452716"/>
                  </a:lnTo>
                  <a:lnTo>
                    <a:pt x="151485" y="452716"/>
                  </a:lnTo>
                  <a:lnTo>
                    <a:pt x="109232" y="494957"/>
                  </a:lnTo>
                  <a:lnTo>
                    <a:pt x="67005" y="452716"/>
                  </a:lnTo>
                  <a:lnTo>
                    <a:pt x="7645" y="452716"/>
                  </a:lnTo>
                  <a:lnTo>
                    <a:pt x="7645" y="105549"/>
                  </a:lnTo>
                  <a:lnTo>
                    <a:pt x="328625" y="105549"/>
                  </a:lnTo>
                  <a:lnTo>
                    <a:pt x="328625" y="97891"/>
                  </a:lnTo>
                  <a:lnTo>
                    <a:pt x="0" y="97891"/>
                  </a:lnTo>
                  <a:lnTo>
                    <a:pt x="0" y="460362"/>
                  </a:lnTo>
                  <a:lnTo>
                    <a:pt x="63830" y="460362"/>
                  </a:lnTo>
                  <a:lnTo>
                    <a:pt x="109232" y="505777"/>
                  </a:lnTo>
                  <a:lnTo>
                    <a:pt x="120065" y="494957"/>
                  </a:lnTo>
                  <a:lnTo>
                    <a:pt x="154647" y="460362"/>
                  </a:lnTo>
                  <a:lnTo>
                    <a:pt x="336283" y="460362"/>
                  </a:lnTo>
                  <a:lnTo>
                    <a:pt x="336283" y="105549"/>
                  </a:lnTo>
                  <a:lnTo>
                    <a:pt x="336283" y="97891"/>
                  </a:lnTo>
                  <a:close/>
                </a:path>
                <a:path w="490219" h="506094">
                  <a:moveTo>
                    <a:pt x="489661" y="0"/>
                  </a:moveTo>
                  <a:lnTo>
                    <a:pt x="482003" y="0"/>
                  </a:lnTo>
                  <a:lnTo>
                    <a:pt x="482003" y="7645"/>
                  </a:lnTo>
                  <a:lnTo>
                    <a:pt x="482003" y="232752"/>
                  </a:lnTo>
                  <a:lnTo>
                    <a:pt x="441388" y="232752"/>
                  </a:lnTo>
                  <a:lnTo>
                    <a:pt x="412483" y="260146"/>
                  </a:lnTo>
                  <a:lnTo>
                    <a:pt x="383565" y="232752"/>
                  </a:lnTo>
                  <a:lnTo>
                    <a:pt x="351510" y="232752"/>
                  </a:lnTo>
                  <a:lnTo>
                    <a:pt x="351510" y="82664"/>
                  </a:lnTo>
                  <a:lnTo>
                    <a:pt x="241503" y="82664"/>
                  </a:lnTo>
                  <a:lnTo>
                    <a:pt x="241503" y="7645"/>
                  </a:lnTo>
                  <a:lnTo>
                    <a:pt x="482003" y="7645"/>
                  </a:lnTo>
                  <a:lnTo>
                    <a:pt x="482003" y="0"/>
                  </a:lnTo>
                  <a:lnTo>
                    <a:pt x="233845" y="0"/>
                  </a:lnTo>
                  <a:lnTo>
                    <a:pt x="233845" y="90322"/>
                  </a:lnTo>
                  <a:lnTo>
                    <a:pt x="343839" y="90322"/>
                  </a:lnTo>
                  <a:lnTo>
                    <a:pt x="343839" y="240398"/>
                  </a:lnTo>
                  <a:lnTo>
                    <a:pt x="380517" y="240398"/>
                  </a:lnTo>
                  <a:lnTo>
                    <a:pt x="412483" y="270700"/>
                  </a:lnTo>
                  <a:lnTo>
                    <a:pt x="423608" y="260146"/>
                  </a:lnTo>
                  <a:lnTo>
                    <a:pt x="444449" y="240398"/>
                  </a:lnTo>
                  <a:lnTo>
                    <a:pt x="489661" y="240398"/>
                  </a:lnTo>
                  <a:lnTo>
                    <a:pt x="489661" y="7645"/>
                  </a:lnTo>
                  <a:lnTo>
                    <a:pt x="489661" y="0"/>
                  </a:lnTo>
                  <a:close/>
                </a:path>
              </a:pathLst>
            </a:custGeom>
            <a:solidFill>
              <a:srgbClr val="221E1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51304" y="2821921"/>
              <a:ext cx="314325" cy="381000"/>
            </a:xfrm>
            <a:custGeom>
              <a:avLst/>
              <a:gdLst/>
              <a:ahLst/>
              <a:cxnLst/>
              <a:rect l="l" t="t" r="r" b="b"/>
              <a:pathLst>
                <a:path w="314325" h="381000">
                  <a:moveTo>
                    <a:pt x="313753" y="0"/>
                  </a:moveTo>
                  <a:lnTo>
                    <a:pt x="0" y="0"/>
                  </a:lnTo>
                  <a:lnTo>
                    <a:pt x="0" y="339940"/>
                  </a:lnTo>
                  <a:lnTo>
                    <a:pt x="57238" y="339940"/>
                  </a:lnTo>
                  <a:lnTo>
                    <a:pt x="97980" y="380695"/>
                  </a:lnTo>
                  <a:lnTo>
                    <a:pt x="138722" y="339940"/>
                  </a:lnTo>
                  <a:lnTo>
                    <a:pt x="313753" y="339940"/>
                  </a:lnTo>
                  <a:lnTo>
                    <a:pt x="313753" y="0"/>
                  </a:lnTo>
                  <a:close/>
                </a:path>
              </a:pathLst>
            </a:custGeom>
            <a:solidFill>
              <a:srgbClr val="79C7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47702" y="2818305"/>
              <a:ext cx="321310" cy="389890"/>
            </a:xfrm>
            <a:custGeom>
              <a:avLst/>
              <a:gdLst/>
              <a:ahLst/>
              <a:cxnLst/>
              <a:rect l="l" t="t" r="r" b="b"/>
              <a:pathLst>
                <a:path w="321309" h="389889">
                  <a:moveTo>
                    <a:pt x="320967" y="0"/>
                  </a:moveTo>
                  <a:lnTo>
                    <a:pt x="0" y="0"/>
                  </a:lnTo>
                  <a:lnTo>
                    <a:pt x="0" y="347167"/>
                  </a:lnTo>
                  <a:lnTo>
                    <a:pt x="59347" y="347167"/>
                  </a:lnTo>
                  <a:lnTo>
                    <a:pt x="101587" y="389420"/>
                  </a:lnTo>
                  <a:lnTo>
                    <a:pt x="111804" y="379196"/>
                  </a:lnTo>
                  <a:lnTo>
                    <a:pt x="101587" y="379196"/>
                  </a:lnTo>
                  <a:lnTo>
                    <a:pt x="62331" y="339940"/>
                  </a:lnTo>
                  <a:lnTo>
                    <a:pt x="7226" y="339940"/>
                  </a:lnTo>
                  <a:lnTo>
                    <a:pt x="7226" y="7226"/>
                  </a:lnTo>
                  <a:lnTo>
                    <a:pt x="320967" y="7226"/>
                  </a:lnTo>
                  <a:lnTo>
                    <a:pt x="320967" y="0"/>
                  </a:lnTo>
                  <a:close/>
                </a:path>
                <a:path w="321309" h="389889">
                  <a:moveTo>
                    <a:pt x="320967" y="7226"/>
                  </a:moveTo>
                  <a:lnTo>
                    <a:pt x="313740" y="7226"/>
                  </a:lnTo>
                  <a:lnTo>
                    <a:pt x="313740" y="339940"/>
                  </a:lnTo>
                  <a:lnTo>
                    <a:pt x="140830" y="339940"/>
                  </a:lnTo>
                  <a:lnTo>
                    <a:pt x="101587" y="379196"/>
                  </a:lnTo>
                  <a:lnTo>
                    <a:pt x="111804" y="379196"/>
                  </a:lnTo>
                  <a:lnTo>
                    <a:pt x="143814" y="347167"/>
                  </a:lnTo>
                  <a:lnTo>
                    <a:pt x="320967" y="347167"/>
                  </a:lnTo>
                  <a:lnTo>
                    <a:pt x="320967" y="7226"/>
                  </a:lnTo>
                  <a:close/>
                </a:path>
              </a:pathLst>
            </a:custGeom>
            <a:solidFill>
              <a:srgbClr val="4895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037" y="2720416"/>
              <a:ext cx="391008" cy="36951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1220965" y="864055"/>
            <a:ext cx="1995170" cy="13792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1000" spc="-50">
                <a:solidFill>
                  <a:srgbClr val="414042"/>
                </a:solidFill>
                <a:latin typeface="Arial Black"/>
                <a:cs typeface="Arial Black"/>
              </a:rPr>
              <a:t>Web</a:t>
            </a:r>
            <a:r>
              <a:rPr dirty="0" sz="1000" spc="-65">
                <a:solidFill>
                  <a:srgbClr val="414042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Access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Manage</a:t>
            </a:r>
            <a:r>
              <a:rPr dirty="0" sz="1000" spc="8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14042"/>
                </a:solidFill>
                <a:latin typeface="Arial"/>
                <a:cs typeface="Arial"/>
              </a:rPr>
              <a:t>Your</a:t>
            </a:r>
            <a:r>
              <a:rPr dirty="0" sz="1000" spc="85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414042"/>
                </a:solidFill>
                <a:latin typeface="Arial"/>
                <a:cs typeface="Arial"/>
              </a:rPr>
              <a:t>Apps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Some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apps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allow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231F20"/>
                </a:solidFill>
                <a:latin typeface="Arial"/>
                <a:cs typeface="Arial"/>
              </a:rPr>
              <a:t>access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them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via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your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browser.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We’ve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put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shortcuts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 these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web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pages</a:t>
            </a:r>
            <a:r>
              <a:rPr dirty="0" sz="8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clover.com/home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  <a:p>
            <a:pPr marL="12700" marR="212725">
              <a:lnSpc>
                <a:spcPct val="197900"/>
              </a:lnSpc>
            </a:pP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Please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Chrome,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Safari,</a:t>
            </a:r>
            <a:r>
              <a:rPr dirty="0" sz="800" spc="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sz="800" spc="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Firefox.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Europe,</a:t>
            </a:r>
            <a:r>
              <a:rPr dirty="0" sz="800" spc="2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</a:t>
            </a:r>
            <a:r>
              <a:rPr dirty="0" sz="800" spc="2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eu.clover.com/home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20965" y="2629354"/>
            <a:ext cx="1896110" cy="668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5">
                <a:solidFill>
                  <a:srgbClr val="414042"/>
                </a:solidFill>
                <a:latin typeface="Arial Black"/>
                <a:cs typeface="Arial Black"/>
              </a:rPr>
              <a:t>Need </a:t>
            </a:r>
            <a:r>
              <a:rPr dirty="0" sz="1000" spc="-10">
                <a:solidFill>
                  <a:srgbClr val="414042"/>
                </a:solidFill>
                <a:latin typeface="Arial Black"/>
                <a:cs typeface="Arial Black"/>
              </a:rPr>
              <a:t>Help?</a:t>
            </a:r>
            <a:endParaRPr sz="1000">
              <a:latin typeface="Arial Black"/>
              <a:cs typeface="Arial Black"/>
            </a:endParaRPr>
          </a:p>
          <a:p>
            <a:pPr algn="just" marL="12700" marR="5080">
              <a:lnSpc>
                <a:spcPct val="104200"/>
              </a:lnSpc>
              <a:spcBef>
                <a:spcPts val="8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Visit</a:t>
            </a:r>
            <a:r>
              <a:rPr dirty="0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help.clover.com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u="none" sz="800" spc="6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dirty="0" u="none" sz="8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20">
                <a:solidFill>
                  <a:srgbClr val="231F20"/>
                </a:solidFill>
                <a:latin typeface="Arial"/>
                <a:cs typeface="Arial"/>
              </a:rPr>
              <a:t>app,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call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us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anytime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phone</a:t>
            </a:r>
            <a:r>
              <a:rPr dirty="0" u="none" sz="8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number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given</a:t>
            </a:r>
            <a:r>
              <a:rPr dirty="0" u="none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dirty="0" u="none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dirty="0" u="none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>
                <a:solidFill>
                  <a:srgbClr val="231F20"/>
                </a:solidFill>
                <a:latin typeface="Arial"/>
                <a:cs typeface="Arial"/>
              </a:rPr>
              <a:t>welcome</a:t>
            </a:r>
            <a:r>
              <a:rPr dirty="0" u="none" sz="8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email.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416326" y="999805"/>
            <a:ext cx="266065" cy="155575"/>
            <a:chOff x="416326" y="999805"/>
            <a:chExt cx="266065" cy="155575"/>
          </a:xfrm>
        </p:grpSpPr>
        <p:sp>
          <p:nvSpPr>
            <p:cNvPr id="12" name="object 12" descr=""/>
            <p:cNvSpPr/>
            <p:nvPr/>
          </p:nvSpPr>
          <p:spPr>
            <a:xfrm>
              <a:off x="416326" y="1112267"/>
              <a:ext cx="266065" cy="43180"/>
            </a:xfrm>
            <a:custGeom>
              <a:avLst/>
              <a:gdLst/>
              <a:ahLst/>
              <a:cxnLst/>
              <a:rect l="l" t="t" r="r" b="b"/>
              <a:pathLst>
                <a:path w="266065" h="43180">
                  <a:moveTo>
                    <a:pt x="265607" y="0"/>
                  </a:moveTo>
                  <a:lnTo>
                    <a:pt x="0" y="0"/>
                  </a:lnTo>
                  <a:lnTo>
                    <a:pt x="56489" y="42583"/>
                  </a:lnTo>
                  <a:lnTo>
                    <a:pt x="210197" y="42583"/>
                  </a:lnTo>
                  <a:lnTo>
                    <a:pt x="265607" y="0"/>
                  </a:lnTo>
                  <a:close/>
                </a:path>
              </a:pathLst>
            </a:custGeom>
            <a:solidFill>
              <a:srgbClr val="B2B7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557" y="999805"/>
              <a:ext cx="178447" cy="100497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28561" y="1127467"/>
              <a:ext cx="43815" cy="15875"/>
            </a:xfrm>
            <a:custGeom>
              <a:avLst/>
              <a:gdLst/>
              <a:ahLst/>
              <a:cxnLst/>
              <a:rect l="l" t="t" r="r" b="b"/>
              <a:pathLst>
                <a:path w="43815" h="15875">
                  <a:moveTo>
                    <a:pt x="20777" y="8890"/>
                  </a:moveTo>
                  <a:lnTo>
                    <a:pt x="20535" y="4914"/>
                  </a:lnTo>
                  <a:lnTo>
                    <a:pt x="20383" y="2336"/>
                  </a:lnTo>
                  <a:lnTo>
                    <a:pt x="15430" y="0"/>
                  </a:lnTo>
                  <a:lnTo>
                    <a:pt x="3581" y="0"/>
                  </a:lnTo>
                  <a:lnTo>
                    <a:pt x="0" y="2336"/>
                  </a:lnTo>
                  <a:lnTo>
                    <a:pt x="2552" y="7213"/>
                  </a:lnTo>
                  <a:lnTo>
                    <a:pt x="7315" y="8890"/>
                  </a:lnTo>
                  <a:lnTo>
                    <a:pt x="20777" y="8890"/>
                  </a:lnTo>
                  <a:close/>
                </a:path>
                <a:path w="43815" h="15875">
                  <a:moveTo>
                    <a:pt x="21107" y="14490"/>
                  </a:moveTo>
                  <a:lnTo>
                    <a:pt x="20904" y="10820"/>
                  </a:lnTo>
                  <a:lnTo>
                    <a:pt x="20840" y="9893"/>
                  </a:lnTo>
                  <a:lnTo>
                    <a:pt x="18986" y="9893"/>
                  </a:lnTo>
                  <a:lnTo>
                    <a:pt x="18986" y="14084"/>
                  </a:lnTo>
                  <a:lnTo>
                    <a:pt x="16751" y="14922"/>
                  </a:lnTo>
                  <a:lnTo>
                    <a:pt x="10985" y="14922"/>
                  </a:lnTo>
                  <a:lnTo>
                    <a:pt x="8255" y="14084"/>
                  </a:lnTo>
                  <a:lnTo>
                    <a:pt x="7213" y="11836"/>
                  </a:lnTo>
                  <a:lnTo>
                    <a:pt x="9410" y="10820"/>
                  </a:lnTo>
                  <a:lnTo>
                    <a:pt x="18592" y="10820"/>
                  </a:lnTo>
                  <a:lnTo>
                    <a:pt x="18986" y="14084"/>
                  </a:lnTo>
                  <a:lnTo>
                    <a:pt x="18986" y="9893"/>
                  </a:lnTo>
                  <a:lnTo>
                    <a:pt x="7747" y="9893"/>
                  </a:lnTo>
                  <a:lnTo>
                    <a:pt x="4724" y="11353"/>
                  </a:lnTo>
                  <a:lnTo>
                    <a:pt x="6375" y="14490"/>
                  </a:lnTo>
                  <a:lnTo>
                    <a:pt x="10147" y="15608"/>
                  </a:lnTo>
                  <a:lnTo>
                    <a:pt x="17995" y="15608"/>
                  </a:lnTo>
                  <a:lnTo>
                    <a:pt x="19913" y="14922"/>
                  </a:lnTo>
                  <a:lnTo>
                    <a:pt x="21107" y="14490"/>
                  </a:lnTo>
                  <a:close/>
                </a:path>
                <a:path w="43815" h="15875">
                  <a:moveTo>
                    <a:pt x="39458" y="11353"/>
                  </a:moveTo>
                  <a:lnTo>
                    <a:pt x="36360" y="9880"/>
                  </a:lnTo>
                  <a:lnTo>
                    <a:pt x="23266" y="9880"/>
                  </a:lnTo>
                  <a:lnTo>
                    <a:pt x="23253" y="12992"/>
                  </a:lnTo>
                  <a:lnTo>
                    <a:pt x="23241" y="14490"/>
                  </a:lnTo>
                  <a:lnTo>
                    <a:pt x="26416" y="15608"/>
                  </a:lnTo>
                  <a:lnTo>
                    <a:pt x="34264" y="15608"/>
                  </a:lnTo>
                  <a:lnTo>
                    <a:pt x="37985" y="14490"/>
                  </a:lnTo>
                  <a:lnTo>
                    <a:pt x="39458" y="11353"/>
                  </a:lnTo>
                  <a:close/>
                </a:path>
                <a:path w="43815" h="15875">
                  <a:moveTo>
                    <a:pt x="43700" y="2336"/>
                  </a:moveTo>
                  <a:lnTo>
                    <a:pt x="39992" y="0"/>
                  </a:lnTo>
                  <a:lnTo>
                    <a:pt x="28143" y="0"/>
                  </a:lnTo>
                  <a:lnTo>
                    <a:pt x="23304" y="2336"/>
                  </a:lnTo>
                  <a:lnTo>
                    <a:pt x="23291" y="4914"/>
                  </a:lnTo>
                  <a:lnTo>
                    <a:pt x="23266" y="8890"/>
                  </a:lnTo>
                  <a:lnTo>
                    <a:pt x="36728" y="8890"/>
                  </a:lnTo>
                  <a:lnTo>
                    <a:pt x="41402" y="7213"/>
                  </a:lnTo>
                  <a:lnTo>
                    <a:pt x="43700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788268" y="949607"/>
            <a:ext cx="248285" cy="255904"/>
            <a:chOff x="788268" y="949607"/>
            <a:chExt cx="248285" cy="255904"/>
          </a:xfrm>
        </p:grpSpPr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798" y="955139"/>
              <a:ext cx="236888" cy="244697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788268" y="949607"/>
              <a:ext cx="248285" cy="255904"/>
            </a:xfrm>
            <a:custGeom>
              <a:avLst/>
              <a:gdLst/>
              <a:ahLst/>
              <a:cxnLst/>
              <a:rect l="l" t="t" r="r" b="b"/>
              <a:pathLst>
                <a:path w="248284" h="255905">
                  <a:moveTo>
                    <a:pt x="55092" y="0"/>
                  </a:moveTo>
                  <a:lnTo>
                    <a:pt x="38290" y="3400"/>
                  </a:lnTo>
                  <a:lnTo>
                    <a:pt x="24555" y="12666"/>
                  </a:lnTo>
                  <a:lnTo>
                    <a:pt x="15287" y="26397"/>
                  </a:lnTo>
                  <a:lnTo>
                    <a:pt x="11887" y="43192"/>
                  </a:lnTo>
                  <a:lnTo>
                    <a:pt x="14086" y="56809"/>
                  </a:lnTo>
                  <a:lnTo>
                    <a:pt x="20205" y="68649"/>
                  </a:lnTo>
                  <a:lnTo>
                    <a:pt x="29533" y="78004"/>
                  </a:lnTo>
                  <a:lnTo>
                    <a:pt x="41313" y="84150"/>
                  </a:lnTo>
                  <a:lnTo>
                    <a:pt x="24844" y="91470"/>
                  </a:lnTo>
                  <a:lnTo>
                    <a:pt x="11755" y="103514"/>
                  </a:lnTo>
                  <a:lnTo>
                    <a:pt x="3117" y="119211"/>
                  </a:lnTo>
                  <a:lnTo>
                    <a:pt x="0" y="137490"/>
                  </a:lnTo>
                  <a:lnTo>
                    <a:pt x="0" y="203174"/>
                  </a:lnTo>
                  <a:lnTo>
                    <a:pt x="68897" y="203174"/>
                  </a:lnTo>
                  <a:lnTo>
                    <a:pt x="68897" y="255765"/>
                  </a:lnTo>
                  <a:lnTo>
                    <a:pt x="179057" y="255765"/>
                  </a:lnTo>
                  <a:lnTo>
                    <a:pt x="179057" y="250240"/>
                  </a:lnTo>
                  <a:lnTo>
                    <a:pt x="74421" y="250240"/>
                  </a:lnTo>
                  <a:lnTo>
                    <a:pt x="74421" y="197637"/>
                  </a:lnTo>
                  <a:lnTo>
                    <a:pt x="5537" y="197637"/>
                  </a:lnTo>
                  <a:lnTo>
                    <a:pt x="5537" y="137490"/>
                  </a:lnTo>
                  <a:lnTo>
                    <a:pt x="9431" y="118206"/>
                  </a:lnTo>
                  <a:lnTo>
                    <a:pt x="20051" y="102454"/>
                  </a:lnTo>
                  <a:lnTo>
                    <a:pt x="35803" y="91830"/>
                  </a:lnTo>
                  <a:lnTo>
                    <a:pt x="55092" y="87934"/>
                  </a:lnTo>
                  <a:lnTo>
                    <a:pt x="79119" y="87934"/>
                  </a:lnTo>
                  <a:lnTo>
                    <a:pt x="74815" y="85991"/>
                  </a:lnTo>
                  <a:lnTo>
                    <a:pt x="71807" y="84937"/>
                  </a:lnTo>
                  <a:lnTo>
                    <a:pt x="68833" y="84162"/>
                  </a:lnTo>
                  <a:lnTo>
                    <a:pt x="75171" y="80860"/>
                  </a:lnTo>
                  <a:lnTo>
                    <a:pt x="55092" y="80860"/>
                  </a:lnTo>
                  <a:lnTo>
                    <a:pt x="40430" y="77900"/>
                  </a:lnTo>
                  <a:lnTo>
                    <a:pt x="28457" y="69827"/>
                  </a:lnTo>
                  <a:lnTo>
                    <a:pt x="20384" y="57854"/>
                  </a:lnTo>
                  <a:lnTo>
                    <a:pt x="17424" y="43192"/>
                  </a:lnTo>
                  <a:lnTo>
                    <a:pt x="20384" y="28538"/>
                  </a:lnTo>
                  <a:lnTo>
                    <a:pt x="28457" y="16568"/>
                  </a:lnTo>
                  <a:lnTo>
                    <a:pt x="40430" y="8497"/>
                  </a:lnTo>
                  <a:lnTo>
                    <a:pt x="55092" y="5537"/>
                  </a:lnTo>
                  <a:lnTo>
                    <a:pt x="75056" y="5537"/>
                  </a:lnTo>
                  <a:lnTo>
                    <a:pt x="71889" y="3400"/>
                  </a:lnTo>
                  <a:lnTo>
                    <a:pt x="55092" y="0"/>
                  </a:lnTo>
                  <a:close/>
                </a:path>
                <a:path w="248284" h="255905">
                  <a:moveTo>
                    <a:pt x="157758" y="140525"/>
                  </a:moveTo>
                  <a:lnTo>
                    <a:pt x="123977" y="140525"/>
                  </a:lnTo>
                  <a:lnTo>
                    <a:pt x="143264" y="144421"/>
                  </a:lnTo>
                  <a:lnTo>
                    <a:pt x="159011" y="155044"/>
                  </a:lnTo>
                  <a:lnTo>
                    <a:pt x="169627" y="170797"/>
                  </a:lnTo>
                  <a:lnTo>
                    <a:pt x="173520" y="190080"/>
                  </a:lnTo>
                  <a:lnTo>
                    <a:pt x="173520" y="250240"/>
                  </a:lnTo>
                  <a:lnTo>
                    <a:pt x="179057" y="250240"/>
                  </a:lnTo>
                  <a:lnTo>
                    <a:pt x="179057" y="203174"/>
                  </a:lnTo>
                  <a:lnTo>
                    <a:pt x="247954" y="203174"/>
                  </a:lnTo>
                  <a:lnTo>
                    <a:pt x="247954" y="197637"/>
                  </a:lnTo>
                  <a:lnTo>
                    <a:pt x="184569" y="197637"/>
                  </a:lnTo>
                  <a:lnTo>
                    <a:pt x="184569" y="190080"/>
                  </a:lnTo>
                  <a:lnTo>
                    <a:pt x="182141" y="173097"/>
                  </a:lnTo>
                  <a:lnTo>
                    <a:pt x="175323" y="157976"/>
                  </a:lnTo>
                  <a:lnTo>
                    <a:pt x="164809" y="145402"/>
                  </a:lnTo>
                  <a:lnTo>
                    <a:pt x="157758" y="140525"/>
                  </a:lnTo>
                  <a:close/>
                </a:path>
                <a:path w="248284" h="255905">
                  <a:moveTo>
                    <a:pt x="79119" y="87934"/>
                  </a:moveTo>
                  <a:lnTo>
                    <a:pt x="62344" y="87934"/>
                  </a:lnTo>
                  <a:lnTo>
                    <a:pt x="69227" y="89535"/>
                  </a:lnTo>
                  <a:lnTo>
                    <a:pt x="75437" y="92341"/>
                  </a:lnTo>
                  <a:lnTo>
                    <a:pt x="75260" y="94627"/>
                  </a:lnTo>
                  <a:lnTo>
                    <a:pt x="75260" y="95783"/>
                  </a:lnTo>
                  <a:lnTo>
                    <a:pt x="76793" y="107910"/>
                  </a:lnTo>
                  <a:lnTo>
                    <a:pt x="81132" y="118914"/>
                  </a:lnTo>
                  <a:lnTo>
                    <a:pt x="87886" y="128421"/>
                  </a:lnTo>
                  <a:lnTo>
                    <a:pt x="96659" y="136055"/>
                  </a:lnTo>
                  <a:lnTo>
                    <a:pt x="83143" y="145402"/>
                  </a:lnTo>
                  <a:lnTo>
                    <a:pt x="72624" y="157976"/>
                  </a:lnTo>
                  <a:lnTo>
                    <a:pt x="65802" y="173097"/>
                  </a:lnTo>
                  <a:lnTo>
                    <a:pt x="63372" y="190080"/>
                  </a:lnTo>
                  <a:lnTo>
                    <a:pt x="63372" y="197637"/>
                  </a:lnTo>
                  <a:lnTo>
                    <a:pt x="74421" y="197637"/>
                  </a:lnTo>
                  <a:lnTo>
                    <a:pt x="74421" y="190080"/>
                  </a:lnTo>
                  <a:lnTo>
                    <a:pt x="78316" y="170797"/>
                  </a:lnTo>
                  <a:lnTo>
                    <a:pt x="88936" y="155044"/>
                  </a:lnTo>
                  <a:lnTo>
                    <a:pt x="104688" y="144421"/>
                  </a:lnTo>
                  <a:lnTo>
                    <a:pt x="123977" y="140525"/>
                  </a:lnTo>
                  <a:lnTo>
                    <a:pt x="157758" y="140525"/>
                  </a:lnTo>
                  <a:lnTo>
                    <a:pt x="151295" y="136055"/>
                  </a:lnTo>
                  <a:lnTo>
                    <a:pt x="154276" y="133464"/>
                  </a:lnTo>
                  <a:lnTo>
                    <a:pt x="123977" y="133464"/>
                  </a:lnTo>
                  <a:lnTo>
                    <a:pt x="109321" y="130502"/>
                  </a:lnTo>
                  <a:lnTo>
                    <a:pt x="97347" y="122424"/>
                  </a:lnTo>
                  <a:lnTo>
                    <a:pt x="89271" y="110447"/>
                  </a:lnTo>
                  <a:lnTo>
                    <a:pt x="86309" y="95783"/>
                  </a:lnTo>
                  <a:lnTo>
                    <a:pt x="87436" y="90208"/>
                  </a:lnTo>
                  <a:lnTo>
                    <a:pt x="81140" y="90208"/>
                  </a:lnTo>
                  <a:lnTo>
                    <a:pt x="81229" y="88887"/>
                  </a:lnTo>
                  <a:lnTo>
                    <a:pt x="79119" y="87934"/>
                  </a:lnTo>
                  <a:close/>
                </a:path>
                <a:path w="248284" h="255905">
                  <a:moveTo>
                    <a:pt x="215165" y="87934"/>
                  </a:moveTo>
                  <a:lnTo>
                    <a:pt x="192874" y="87934"/>
                  </a:lnTo>
                  <a:lnTo>
                    <a:pt x="212162" y="91830"/>
                  </a:lnTo>
                  <a:lnTo>
                    <a:pt x="227909" y="102454"/>
                  </a:lnTo>
                  <a:lnTo>
                    <a:pt x="238525" y="118206"/>
                  </a:lnTo>
                  <a:lnTo>
                    <a:pt x="242417" y="137490"/>
                  </a:lnTo>
                  <a:lnTo>
                    <a:pt x="242417" y="197637"/>
                  </a:lnTo>
                  <a:lnTo>
                    <a:pt x="247954" y="197637"/>
                  </a:lnTo>
                  <a:lnTo>
                    <a:pt x="247954" y="137490"/>
                  </a:lnTo>
                  <a:lnTo>
                    <a:pt x="244837" y="119211"/>
                  </a:lnTo>
                  <a:lnTo>
                    <a:pt x="236200" y="103514"/>
                  </a:lnTo>
                  <a:lnTo>
                    <a:pt x="223115" y="91470"/>
                  </a:lnTo>
                  <a:lnTo>
                    <a:pt x="215165" y="87934"/>
                  </a:lnTo>
                  <a:close/>
                </a:path>
                <a:path w="248284" h="255905">
                  <a:moveTo>
                    <a:pt x="143874" y="58127"/>
                  </a:moveTo>
                  <a:lnTo>
                    <a:pt x="123977" y="58127"/>
                  </a:lnTo>
                  <a:lnTo>
                    <a:pt x="138641" y="61087"/>
                  </a:lnTo>
                  <a:lnTo>
                    <a:pt x="150618" y="69159"/>
                  </a:lnTo>
                  <a:lnTo>
                    <a:pt x="158696" y="81128"/>
                  </a:lnTo>
                  <a:lnTo>
                    <a:pt x="161658" y="95783"/>
                  </a:lnTo>
                  <a:lnTo>
                    <a:pt x="158696" y="110447"/>
                  </a:lnTo>
                  <a:lnTo>
                    <a:pt x="150618" y="122424"/>
                  </a:lnTo>
                  <a:lnTo>
                    <a:pt x="138641" y="130502"/>
                  </a:lnTo>
                  <a:lnTo>
                    <a:pt x="123977" y="133464"/>
                  </a:lnTo>
                  <a:lnTo>
                    <a:pt x="154276" y="133464"/>
                  </a:lnTo>
                  <a:lnTo>
                    <a:pt x="160084" y="128414"/>
                  </a:lnTo>
                  <a:lnTo>
                    <a:pt x="166838" y="118905"/>
                  </a:lnTo>
                  <a:lnTo>
                    <a:pt x="171175" y="107903"/>
                  </a:lnTo>
                  <a:lnTo>
                    <a:pt x="172707" y="95783"/>
                  </a:lnTo>
                  <a:lnTo>
                    <a:pt x="172707" y="94627"/>
                  </a:lnTo>
                  <a:lnTo>
                    <a:pt x="172529" y="92341"/>
                  </a:lnTo>
                  <a:lnTo>
                    <a:pt x="177475" y="90106"/>
                  </a:lnTo>
                  <a:lnTo>
                    <a:pt x="166814" y="90106"/>
                  </a:lnTo>
                  <a:lnTo>
                    <a:pt x="162028" y="75323"/>
                  </a:lnTo>
                  <a:lnTo>
                    <a:pt x="152568" y="63419"/>
                  </a:lnTo>
                  <a:lnTo>
                    <a:pt x="143874" y="58127"/>
                  </a:lnTo>
                  <a:close/>
                </a:path>
                <a:path w="248284" h="255905">
                  <a:moveTo>
                    <a:pt x="123977" y="52590"/>
                  </a:moveTo>
                  <a:lnTo>
                    <a:pt x="108416" y="55487"/>
                  </a:lnTo>
                  <a:lnTo>
                    <a:pt x="95362" y="63450"/>
                  </a:lnTo>
                  <a:lnTo>
                    <a:pt x="85906" y="75388"/>
                  </a:lnTo>
                  <a:lnTo>
                    <a:pt x="81140" y="90208"/>
                  </a:lnTo>
                  <a:lnTo>
                    <a:pt x="87436" y="90208"/>
                  </a:lnTo>
                  <a:lnTo>
                    <a:pt x="89271" y="81128"/>
                  </a:lnTo>
                  <a:lnTo>
                    <a:pt x="97347" y="69159"/>
                  </a:lnTo>
                  <a:lnTo>
                    <a:pt x="109321" y="61087"/>
                  </a:lnTo>
                  <a:lnTo>
                    <a:pt x="123977" y="58127"/>
                  </a:lnTo>
                  <a:lnTo>
                    <a:pt x="143874" y="58127"/>
                  </a:lnTo>
                  <a:lnTo>
                    <a:pt x="139521" y="55478"/>
                  </a:lnTo>
                  <a:lnTo>
                    <a:pt x="123977" y="52590"/>
                  </a:lnTo>
                  <a:close/>
                </a:path>
                <a:path w="248284" h="255905">
                  <a:moveTo>
                    <a:pt x="192874" y="0"/>
                  </a:moveTo>
                  <a:lnTo>
                    <a:pt x="176072" y="3400"/>
                  </a:lnTo>
                  <a:lnTo>
                    <a:pt x="162337" y="12666"/>
                  </a:lnTo>
                  <a:lnTo>
                    <a:pt x="153069" y="26397"/>
                  </a:lnTo>
                  <a:lnTo>
                    <a:pt x="149669" y="43192"/>
                  </a:lnTo>
                  <a:lnTo>
                    <a:pt x="151867" y="56809"/>
                  </a:lnTo>
                  <a:lnTo>
                    <a:pt x="157984" y="68649"/>
                  </a:lnTo>
                  <a:lnTo>
                    <a:pt x="167307" y="78004"/>
                  </a:lnTo>
                  <a:lnTo>
                    <a:pt x="179120" y="84162"/>
                  </a:lnTo>
                  <a:lnTo>
                    <a:pt x="176075" y="84950"/>
                  </a:lnTo>
                  <a:lnTo>
                    <a:pt x="173139" y="85991"/>
                  </a:lnTo>
                  <a:lnTo>
                    <a:pt x="166753" y="88887"/>
                  </a:lnTo>
                  <a:lnTo>
                    <a:pt x="166814" y="90106"/>
                  </a:lnTo>
                  <a:lnTo>
                    <a:pt x="177475" y="90106"/>
                  </a:lnTo>
                  <a:lnTo>
                    <a:pt x="178739" y="89535"/>
                  </a:lnTo>
                  <a:lnTo>
                    <a:pt x="185610" y="87934"/>
                  </a:lnTo>
                  <a:lnTo>
                    <a:pt x="215165" y="87934"/>
                  </a:lnTo>
                  <a:lnTo>
                    <a:pt x="206654" y="84150"/>
                  </a:lnTo>
                  <a:lnTo>
                    <a:pt x="212959" y="80860"/>
                  </a:lnTo>
                  <a:lnTo>
                    <a:pt x="192874" y="80860"/>
                  </a:lnTo>
                  <a:lnTo>
                    <a:pt x="178213" y="77900"/>
                  </a:lnTo>
                  <a:lnTo>
                    <a:pt x="166239" y="69827"/>
                  </a:lnTo>
                  <a:lnTo>
                    <a:pt x="158166" y="57854"/>
                  </a:lnTo>
                  <a:lnTo>
                    <a:pt x="155206" y="43192"/>
                  </a:lnTo>
                  <a:lnTo>
                    <a:pt x="158166" y="28538"/>
                  </a:lnTo>
                  <a:lnTo>
                    <a:pt x="166239" y="16568"/>
                  </a:lnTo>
                  <a:lnTo>
                    <a:pt x="178213" y="8497"/>
                  </a:lnTo>
                  <a:lnTo>
                    <a:pt x="192874" y="5537"/>
                  </a:lnTo>
                  <a:lnTo>
                    <a:pt x="212844" y="5537"/>
                  </a:lnTo>
                  <a:lnTo>
                    <a:pt x="209676" y="3400"/>
                  </a:lnTo>
                  <a:lnTo>
                    <a:pt x="192874" y="0"/>
                  </a:lnTo>
                  <a:close/>
                </a:path>
                <a:path w="248284" h="255905">
                  <a:moveTo>
                    <a:pt x="75056" y="5537"/>
                  </a:moveTo>
                  <a:lnTo>
                    <a:pt x="55092" y="5537"/>
                  </a:lnTo>
                  <a:lnTo>
                    <a:pt x="69748" y="8497"/>
                  </a:lnTo>
                  <a:lnTo>
                    <a:pt x="81722" y="16568"/>
                  </a:lnTo>
                  <a:lnTo>
                    <a:pt x="89798" y="28538"/>
                  </a:lnTo>
                  <a:lnTo>
                    <a:pt x="92760" y="43192"/>
                  </a:lnTo>
                  <a:lnTo>
                    <a:pt x="89798" y="57854"/>
                  </a:lnTo>
                  <a:lnTo>
                    <a:pt x="81722" y="69827"/>
                  </a:lnTo>
                  <a:lnTo>
                    <a:pt x="69748" y="77900"/>
                  </a:lnTo>
                  <a:lnTo>
                    <a:pt x="55092" y="80860"/>
                  </a:lnTo>
                  <a:lnTo>
                    <a:pt x="75171" y="80860"/>
                  </a:lnTo>
                  <a:lnTo>
                    <a:pt x="80654" y="78004"/>
                  </a:lnTo>
                  <a:lnTo>
                    <a:pt x="89986" y="68638"/>
                  </a:lnTo>
                  <a:lnTo>
                    <a:pt x="96101" y="56802"/>
                  </a:lnTo>
                  <a:lnTo>
                    <a:pt x="98297" y="43192"/>
                  </a:lnTo>
                  <a:lnTo>
                    <a:pt x="94895" y="26397"/>
                  </a:lnTo>
                  <a:lnTo>
                    <a:pt x="85624" y="12666"/>
                  </a:lnTo>
                  <a:lnTo>
                    <a:pt x="75056" y="5537"/>
                  </a:lnTo>
                  <a:close/>
                </a:path>
                <a:path w="248284" h="255905">
                  <a:moveTo>
                    <a:pt x="212844" y="5537"/>
                  </a:moveTo>
                  <a:lnTo>
                    <a:pt x="192874" y="5537"/>
                  </a:lnTo>
                  <a:lnTo>
                    <a:pt x="207536" y="8497"/>
                  </a:lnTo>
                  <a:lnTo>
                    <a:pt x="219509" y="16568"/>
                  </a:lnTo>
                  <a:lnTo>
                    <a:pt x="227582" y="28538"/>
                  </a:lnTo>
                  <a:lnTo>
                    <a:pt x="230543" y="43192"/>
                  </a:lnTo>
                  <a:lnTo>
                    <a:pt x="227582" y="57854"/>
                  </a:lnTo>
                  <a:lnTo>
                    <a:pt x="219509" y="69827"/>
                  </a:lnTo>
                  <a:lnTo>
                    <a:pt x="207536" y="77900"/>
                  </a:lnTo>
                  <a:lnTo>
                    <a:pt x="192874" y="80860"/>
                  </a:lnTo>
                  <a:lnTo>
                    <a:pt x="212959" y="80860"/>
                  </a:lnTo>
                  <a:lnTo>
                    <a:pt x="218434" y="78004"/>
                  </a:lnTo>
                  <a:lnTo>
                    <a:pt x="227772" y="68638"/>
                  </a:lnTo>
                  <a:lnTo>
                    <a:pt x="233884" y="56802"/>
                  </a:lnTo>
                  <a:lnTo>
                    <a:pt x="236080" y="43192"/>
                  </a:lnTo>
                  <a:lnTo>
                    <a:pt x="232679" y="26397"/>
                  </a:lnTo>
                  <a:lnTo>
                    <a:pt x="223412" y="12666"/>
                  </a:lnTo>
                  <a:lnTo>
                    <a:pt x="212844" y="5537"/>
                  </a:lnTo>
                  <a:close/>
                </a:path>
              </a:pathLst>
            </a:custGeom>
            <a:solidFill>
              <a:srgbClr val="020303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8569" y="1292175"/>
            <a:ext cx="219862" cy="25400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0247" y="1285717"/>
            <a:ext cx="223989" cy="265429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3762006" y="0"/>
            <a:ext cx="3762375" cy="5328285"/>
            <a:chOff x="3762006" y="0"/>
            <a:chExt cx="3762375" cy="5328285"/>
          </a:xfrm>
        </p:grpSpPr>
        <p:sp>
          <p:nvSpPr>
            <p:cNvPr id="21" name="object 21" descr=""/>
            <p:cNvSpPr/>
            <p:nvPr/>
          </p:nvSpPr>
          <p:spPr>
            <a:xfrm>
              <a:off x="3762006" y="0"/>
              <a:ext cx="3762375" cy="5328285"/>
            </a:xfrm>
            <a:custGeom>
              <a:avLst/>
              <a:gdLst/>
              <a:ahLst/>
              <a:cxnLst/>
              <a:rect l="l" t="t" r="r" b="b"/>
              <a:pathLst>
                <a:path w="3762375" h="5328285">
                  <a:moveTo>
                    <a:pt x="3762006" y="0"/>
                  </a:moveTo>
                  <a:lnTo>
                    <a:pt x="0" y="0"/>
                  </a:lnTo>
                  <a:lnTo>
                    <a:pt x="0" y="5328005"/>
                  </a:lnTo>
                  <a:lnTo>
                    <a:pt x="3762006" y="5328005"/>
                  </a:lnTo>
                  <a:lnTo>
                    <a:pt x="376200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496560" y="3442538"/>
              <a:ext cx="678180" cy="188595"/>
            </a:xfrm>
            <a:custGeom>
              <a:avLst/>
              <a:gdLst/>
              <a:ahLst/>
              <a:cxnLst/>
              <a:rect l="l" t="t" r="r" b="b"/>
              <a:pathLst>
                <a:path w="678179" h="188595">
                  <a:moveTo>
                    <a:pt x="130886" y="153911"/>
                  </a:moveTo>
                  <a:lnTo>
                    <a:pt x="104990" y="136359"/>
                  </a:lnTo>
                  <a:lnTo>
                    <a:pt x="97383" y="144360"/>
                  </a:lnTo>
                  <a:lnTo>
                    <a:pt x="89242" y="149910"/>
                  </a:lnTo>
                  <a:lnTo>
                    <a:pt x="80556" y="153136"/>
                  </a:lnTo>
                  <a:lnTo>
                    <a:pt x="71335" y="154190"/>
                  </a:lnTo>
                  <a:lnTo>
                    <a:pt x="56692" y="151345"/>
                  </a:lnTo>
                  <a:lnTo>
                    <a:pt x="44399" y="143548"/>
                  </a:lnTo>
                  <a:lnTo>
                    <a:pt x="35941" y="131864"/>
                  </a:lnTo>
                  <a:lnTo>
                    <a:pt x="32791" y="117373"/>
                  </a:lnTo>
                  <a:lnTo>
                    <a:pt x="35712" y="102997"/>
                  </a:lnTo>
                  <a:lnTo>
                    <a:pt x="43688" y="91300"/>
                  </a:lnTo>
                  <a:lnTo>
                    <a:pt x="55486" y="83426"/>
                  </a:lnTo>
                  <a:lnTo>
                    <a:pt x="69900" y="80556"/>
                  </a:lnTo>
                  <a:lnTo>
                    <a:pt x="79070" y="81610"/>
                  </a:lnTo>
                  <a:lnTo>
                    <a:pt x="87630" y="84975"/>
                  </a:lnTo>
                  <a:lnTo>
                    <a:pt x="95592" y="90868"/>
                  </a:lnTo>
                  <a:lnTo>
                    <a:pt x="102984" y="99542"/>
                  </a:lnTo>
                  <a:lnTo>
                    <a:pt x="129451" y="80848"/>
                  </a:lnTo>
                  <a:lnTo>
                    <a:pt x="115570" y="67398"/>
                  </a:lnTo>
                  <a:lnTo>
                    <a:pt x="100863" y="58293"/>
                  </a:lnTo>
                  <a:lnTo>
                    <a:pt x="85559" y="53124"/>
                  </a:lnTo>
                  <a:lnTo>
                    <a:pt x="69900" y="51498"/>
                  </a:lnTo>
                  <a:lnTo>
                    <a:pt x="42227" y="56565"/>
                  </a:lnTo>
                  <a:lnTo>
                    <a:pt x="20066" y="70510"/>
                  </a:lnTo>
                  <a:lnTo>
                    <a:pt x="5334" y="91414"/>
                  </a:lnTo>
                  <a:lnTo>
                    <a:pt x="0" y="117373"/>
                  </a:lnTo>
                  <a:lnTo>
                    <a:pt x="5562" y="143433"/>
                  </a:lnTo>
                  <a:lnTo>
                    <a:pt x="20789" y="164325"/>
                  </a:lnTo>
                  <a:lnTo>
                    <a:pt x="43446" y="178206"/>
                  </a:lnTo>
                  <a:lnTo>
                    <a:pt x="71335" y="183248"/>
                  </a:lnTo>
                  <a:lnTo>
                    <a:pt x="86995" y="181610"/>
                  </a:lnTo>
                  <a:lnTo>
                    <a:pt x="102298" y="176441"/>
                  </a:lnTo>
                  <a:lnTo>
                    <a:pt x="117017" y="167347"/>
                  </a:lnTo>
                  <a:lnTo>
                    <a:pt x="130886" y="153911"/>
                  </a:lnTo>
                  <a:close/>
                </a:path>
                <a:path w="678179" h="188595">
                  <a:moveTo>
                    <a:pt x="178638" y="0"/>
                  </a:moveTo>
                  <a:lnTo>
                    <a:pt x="145554" y="0"/>
                  </a:lnTo>
                  <a:lnTo>
                    <a:pt x="145554" y="180657"/>
                  </a:lnTo>
                  <a:lnTo>
                    <a:pt x="178638" y="180657"/>
                  </a:lnTo>
                  <a:lnTo>
                    <a:pt x="178638" y="0"/>
                  </a:lnTo>
                  <a:close/>
                </a:path>
                <a:path w="678179" h="188595">
                  <a:moveTo>
                    <a:pt x="337400" y="117373"/>
                  </a:moveTo>
                  <a:lnTo>
                    <a:pt x="331838" y="91427"/>
                  </a:lnTo>
                  <a:lnTo>
                    <a:pt x="323088" y="79400"/>
                  </a:lnTo>
                  <a:lnTo>
                    <a:pt x="316623" y="70523"/>
                  </a:lnTo>
                  <a:lnTo>
                    <a:pt x="305765" y="63842"/>
                  </a:lnTo>
                  <a:lnTo>
                    <a:pt x="305765" y="117373"/>
                  </a:lnTo>
                  <a:lnTo>
                    <a:pt x="302475" y="132283"/>
                  </a:lnTo>
                  <a:lnTo>
                    <a:pt x="293687" y="144335"/>
                  </a:lnTo>
                  <a:lnTo>
                    <a:pt x="281012" y="152400"/>
                  </a:lnTo>
                  <a:lnTo>
                    <a:pt x="266065" y="155346"/>
                  </a:lnTo>
                  <a:lnTo>
                    <a:pt x="251015" y="152400"/>
                  </a:lnTo>
                  <a:lnTo>
                    <a:pt x="238353" y="144335"/>
                  </a:lnTo>
                  <a:lnTo>
                    <a:pt x="229616" y="132283"/>
                  </a:lnTo>
                  <a:lnTo>
                    <a:pt x="226364" y="117373"/>
                  </a:lnTo>
                  <a:lnTo>
                    <a:pt x="229616" y="102463"/>
                  </a:lnTo>
                  <a:lnTo>
                    <a:pt x="238353" y="90398"/>
                  </a:lnTo>
                  <a:lnTo>
                    <a:pt x="251015" y="82334"/>
                  </a:lnTo>
                  <a:lnTo>
                    <a:pt x="266065" y="79400"/>
                  </a:lnTo>
                  <a:lnTo>
                    <a:pt x="281012" y="82334"/>
                  </a:lnTo>
                  <a:lnTo>
                    <a:pt x="293687" y="90398"/>
                  </a:lnTo>
                  <a:lnTo>
                    <a:pt x="302475" y="102463"/>
                  </a:lnTo>
                  <a:lnTo>
                    <a:pt x="305765" y="117373"/>
                  </a:lnTo>
                  <a:lnTo>
                    <a:pt x="305765" y="63842"/>
                  </a:lnTo>
                  <a:lnTo>
                    <a:pt x="293966" y="56565"/>
                  </a:lnTo>
                  <a:lnTo>
                    <a:pt x="266065" y="51498"/>
                  </a:lnTo>
                  <a:lnTo>
                    <a:pt x="238125" y="56565"/>
                  </a:lnTo>
                  <a:lnTo>
                    <a:pt x="215366" y="70523"/>
                  </a:lnTo>
                  <a:lnTo>
                    <a:pt x="200050" y="91427"/>
                  </a:lnTo>
                  <a:lnTo>
                    <a:pt x="194437" y="117373"/>
                  </a:lnTo>
                  <a:lnTo>
                    <a:pt x="200050" y="143319"/>
                  </a:lnTo>
                  <a:lnTo>
                    <a:pt x="215366" y="164223"/>
                  </a:lnTo>
                  <a:lnTo>
                    <a:pt x="238125" y="178168"/>
                  </a:lnTo>
                  <a:lnTo>
                    <a:pt x="266065" y="183248"/>
                  </a:lnTo>
                  <a:lnTo>
                    <a:pt x="293966" y="178168"/>
                  </a:lnTo>
                  <a:lnTo>
                    <a:pt x="316623" y="164223"/>
                  </a:lnTo>
                  <a:lnTo>
                    <a:pt x="323088" y="155346"/>
                  </a:lnTo>
                  <a:lnTo>
                    <a:pt x="331838" y="143319"/>
                  </a:lnTo>
                  <a:lnTo>
                    <a:pt x="337400" y="117373"/>
                  </a:lnTo>
                  <a:close/>
                </a:path>
                <a:path w="678179" h="188595">
                  <a:moveTo>
                    <a:pt x="472249" y="54089"/>
                  </a:moveTo>
                  <a:lnTo>
                    <a:pt x="436295" y="54089"/>
                  </a:lnTo>
                  <a:lnTo>
                    <a:pt x="402348" y="121691"/>
                  </a:lnTo>
                  <a:lnTo>
                    <a:pt x="370992" y="54089"/>
                  </a:lnTo>
                  <a:lnTo>
                    <a:pt x="332155" y="54089"/>
                  </a:lnTo>
                  <a:lnTo>
                    <a:pt x="402348" y="188429"/>
                  </a:lnTo>
                  <a:lnTo>
                    <a:pt x="472249" y="54089"/>
                  </a:lnTo>
                  <a:close/>
                </a:path>
                <a:path w="678179" h="188595">
                  <a:moveTo>
                    <a:pt x="601091" y="117360"/>
                  </a:moveTo>
                  <a:lnTo>
                    <a:pt x="597928" y="99822"/>
                  </a:lnTo>
                  <a:lnTo>
                    <a:pt x="596417" y="91414"/>
                  </a:lnTo>
                  <a:lnTo>
                    <a:pt x="588810" y="79387"/>
                  </a:lnTo>
                  <a:lnTo>
                    <a:pt x="583184" y="70510"/>
                  </a:lnTo>
                  <a:lnTo>
                    <a:pt x="566280" y="59118"/>
                  </a:lnTo>
                  <a:lnTo>
                    <a:pt x="566280" y="99822"/>
                  </a:lnTo>
                  <a:lnTo>
                    <a:pt x="502704" y="99822"/>
                  </a:lnTo>
                  <a:lnTo>
                    <a:pt x="508317" y="91414"/>
                  </a:lnTo>
                  <a:lnTo>
                    <a:pt x="515874" y="84975"/>
                  </a:lnTo>
                  <a:lnTo>
                    <a:pt x="525043" y="80848"/>
                  </a:lnTo>
                  <a:lnTo>
                    <a:pt x="535508" y="79387"/>
                  </a:lnTo>
                  <a:lnTo>
                    <a:pt x="545934" y="80962"/>
                  </a:lnTo>
                  <a:lnTo>
                    <a:pt x="554672" y="85293"/>
                  </a:lnTo>
                  <a:lnTo>
                    <a:pt x="561505" y="91782"/>
                  </a:lnTo>
                  <a:lnTo>
                    <a:pt x="566280" y="99822"/>
                  </a:lnTo>
                  <a:lnTo>
                    <a:pt x="566280" y="59118"/>
                  </a:lnTo>
                  <a:lnTo>
                    <a:pt x="562495" y="56565"/>
                  </a:lnTo>
                  <a:lnTo>
                    <a:pt x="535508" y="51485"/>
                  </a:lnTo>
                  <a:lnTo>
                    <a:pt x="508012" y="56565"/>
                  </a:lnTo>
                  <a:lnTo>
                    <a:pt x="486232" y="70510"/>
                  </a:lnTo>
                  <a:lnTo>
                    <a:pt x="471906" y="91414"/>
                  </a:lnTo>
                  <a:lnTo>
                    <a:pt x="466750" y="117360"/>
                  </a:lnTo>
                  <a:lnTo>
                    <a:pt x="472351" y="143319"/>
                  </a:lnTo>
                  <a:lnTo>
                    <a:pt x="487667" y="164223"/>
                  </a:lnTo>
                  <a:lnTo>
                    <a:pt x="510438" y="178168"/>
                  </a:lnTo>
                  <a:lnTo>
                    <a:pt x="538378" y="183235"/>
                  </a:lnTo>
                  <a:lnTo>
                    <a:pt x="551954" y="182092"/>
                  </a:lnTo>
                  <a:lnTo>
                    <a:pt x="564845" y="178752"/>
                  </a:lnTo>
                  <a:lnTo>
                    <a:pt x="576643" y="173418"/>
                  </a:lnTo>
                  <a:lnTo>
                    <a:pt x="586994" y="166268"/>
                  </a:lnTo>
                  <a:lnTo>
                    <a:pt x="577811" y="155333"/>
                  </a:lnTo>
                  <a:lnTo>
                    <a:pt x="567436" y="142963"/>
                  </a:lnTo>
                  <a:lnTo>
                    <a:pt x="560781" y="148666"/>
                  </a:lnTo>
                  <a:lnTo>
                    <a:pt x="553770" y="152501"/>
                  </a:lnTo>
                  <a:lnTo>
                    <a:pt x="546315" y="154660"/>
                  </a:lnTo>
                  <a:lnTo>
                    <a:pt x="538378" y="155333"/>
                  </a:lnTo>
                  <a:lnTo>
                    <a:pt x="525475" y="153238"/>
                  </a:lnTo>
                  <a:lnTo>
                    <a:pt x="514134" y="147358"/>
                  </a:lnTo>
                  <a:lnTo>
                    <a:pt x="505282" y="138353"/>
                  </a:lnTo>
                  <a:lnTo>
                    <a:pt x="499833" y="126860"/>
                  </a:lnTo>
                  <a:lnTo>
                    <a:pt x="601091" y="126860"/>
                  </a:lnTo>
                  <a:lnTo>
                    <a:pt x="601091" y="117360"/>
                  </a:lnTo>
                  <a:close/>
                </a:path>
                <a:path w="678179" h="188595">
                  <a:moveTo>
                    <a:pt x="677722" y="54076"/>
                  </a:moveTo>
                  <a:lnTo>
                    <a:pt x="652500" y="58508"/>
                  </a:lnTo>
                  <a:lnTo>
                    <a:pt x="633488" y="70510"/>
                  </a:lnTo>
                  <a:lnTo>
                    <a:pt x="621487" y="88188"/>
                  </a:lnTo>
                  <a:lnTo>
                    <a:pt x="617308" y="109601"/>
                  </a:lnTo>
                  <a:lnTo>
                    <a:pt x="617308" y="180657"/>
                  </a:lnTo>
                  <a:lnTo>
                    <a:pt x="650100" y="180657"/>
                  </a:lnTo>
                  <a:lnTo>
                    <a:pt x="650100" y="113626"/>
                  </a:lnTo>
                  <a:lnTo>
                    <a:pt x="652145" y="100457"/>
                  </a:lnTo>
                  <a:lnTo>
                    <a:pt x="657860" y="91122"/>
                  </a:lnTo>
                  <a:lnTo>
                    <a:pt x="666597" y="85547"/>
                  </a:lnTo>
                  <a:lnTo>
                    <a:pt x="677722" y="83705"/>
                  </a:lnTo>
                  <a:lnTo>
                    <a:pt x="677722" y="540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44033" y="3450605"/>
              <a:ext cx="219872" cy="218664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4455548" y="1657947"/>
            <a:ext cx="250761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>
                <a:solidFill>
                  <a:srgbClr val="FFFFFF"/>
                </a:solidFill>
                <a:latin typeface="Arial Black"/>
                <a:cs typeface="Arial Black"/>
              </a:rPr>
              <a:t>Funktionsübersicht</a:t>
            </a:r>
            <a:r>
              <a:rPr dirty="0" sz="13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Clover</a:t>
            </a:r>
            <a:r>
              <a:rPr dirty="0" sz="13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Arial Black"/>
                <a:cs typeface="Arial Black"/>
              </a:rPr>
              <a:t>Mini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657471" y="4948505"/>
            <a:ext cx="485140" cy="12128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10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69350" y="4935805"/>
            <a:ext cx="121158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9</a:t>
            </a:r>
            <a:r>
              <a:rPr dirty="0" sz="700" spc="3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Feature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6D6E71"/>
                </a:solidFill>
                <a:latin typeface="Arial"/>
                <a:cs typeface="Arial"/>
              </a:rPr>
              <a:t>Guide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644771" y="4935805"/>
            <a:ext cx="5105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FFFFFF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0" y="4867633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 h="0">
                <a:moveTo>
                  <a:pt x="32912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4235182" y="4867633"/>
            <a:ext cx="3289300" cy="0"/>
          </a:xfrm>
          <a:custGeom>
            <a:avLst/>
            <a:gdLst/>
            <a:ahLst/>
            <a:cxnLst/>
            <a:rect l="l" t="t" r="r" b="b"/>
            <a:pathLst>
              <a:path w="3289300" h="0">
                <a:moveTo>
                  <a:pt x="32888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69331" y="884543"/>
            <a:ext cx="2594610" cy="1930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Wir entwickeln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unsere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Software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ständig</a:t>
            </a:r>
            <a:r>
              <a:rPr dirty="0" sz="1800" spc="-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weiter.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Die neueste 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Version </a:t>
            </a:r>
            <a:r>
              <a:rPr dirty="0" sz="1800" spc="-75">
                <a:solidFill>
                  <a:srgbClr val="6D6E71"/>
                </a:solidFill>
                <a:latin typeface="Lucida Sans Unicode"/>
                <a:cs typeface="Lucida Sans Unicode"/>
              </a:rPr>
              <a:t>dieser </a:t>
            </a:r>
            <a:r>
              <a:rPr dirty="0" sz="1800" spc="-95">
                <a:solidFill>
                  <a:srgbClr val="6D6E71"/>
                </a:solidFill>
                <a:latin typeface="Lucida Sans Unicode"/>
                <a:cs typeface="Lucida Sans Unicode"/>
              </a:rPr>
              <a:t>Anleitung</a:t>
            </a:r>
            <a:r>
              <a:rPr dirty="0" sz="1800" spc="-70">
                <a:solidFill>
                  <a:srgbClr val="6D6E7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6D6E71"/>
                </a:solidFill>
                <a:latin typeface="Lucida Sans Unicode"/>
                <a:cs typeface="Lucida Sans Unicode"/>
              </a:rPr>
              <a:t>finden </a:t>
            </a:r>
            <a:r>
              <a:rPr dirty="0" sz="1800" spc="-80">
                <a:solidFill>
                  <a:srgbClr val="6D6E71"/>
                </a:solidFill>
                <a:latin typeface="Arial"/>
                <a:cs typeface="Arial"/>
              </a:rPr>
              <a:t>Sie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6D6E71"/>
                </a:solidFill>
                <a:latin typeface="Arial"/>
                <a:cs typeface="Arial"/>
              </a:rPr>
              <a:t>auf</a:t>
            </a:r>
            <a:r>
              <a:rPr dirty="0" sz="1800" spc="-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FAE49"/>
                </a:solidFill>
                <a:latin typeface="Arial"/>
                <a:cs typeface="Arial"/>
              </a:rPr>
              <a:t>clover.com/setup</a:t>
            </a:r>
            <a:r>
              <a:rPr dirty="0" sz="1800" spc="-10">
                <a:solidFill>
                  <a:srgbClr val="6D6E71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69331" y="3150223"/>
            <a:ext cx="2211070" cy="2743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60"/>
              </a:spcBef>
            </a:pP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Für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Europa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finden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231F20"/>
                </a:solidFill>
                <a:latin typeface="Arial"/>
                <a:cs typeface="Arial"/>
              </a:rPr>
              <a:t>Sie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diese</a:t>
            </a:r>
            <a:r>
              <a:rPr dirty="0" sz="8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231F20"/>
                </a:solidFill>
                <a:latin typeface="Arial"/>
                <a:cs typeface="Arial"/>
              </a:rPr>
              <a:t>Informationen</a:t>
            </a:r>
            <a:r>
              <a:rPr dirty="0" sz="800" spc="10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231F20"/>
                </a:solidFill>
                <a:latin typeface="Arial"/>
                <a:cs typeface="Arial"/>
              </a:rPr>
              <a:t>auf</a:t>
            </a:r>
            <a:r>
              <a:rPr dirty="0" sz="800" spc="-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u="sng" sz="800" spc="-10">
                <a:solidFill>
                  <a:srgbClr val="3FAE49"/>
                </a:solidFill>
                <a:uFill>
                  <a:solidFill>
                    <a:srgbClr val="3FAE49"/>
                  </a:solidFill>
                </a:uFill>
                <a:latin typeface="Arial"/>
                <a:cs typeface="Arial"/>
              </a:rPr>
              <a:t>eu.clover.com/setup</a:t>
            </a:r>
            <a:r>
              <a:rPr dirty="0" u="none" sz="800" spc="-1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65790" y="415831"/>
            <a:ext cx="509270" cy="2235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0"/>
              <a:t>Inhalt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549326" y="3809289"/>
            <a:ext cx="3416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Netzteil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47941" y="4524547"/>
            <a:ext cx="59436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77470">
              <a:lnSpc>
                <a:spcPts val="800"/>
              </a:lnSpc>
              <a:spcBef>
                <a:spcPts val="16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Netzkabel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(2</a:t>
            </a:r>
            <a:r>
              <a:rPr dirty="0" sz="700" spc="3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für</a:t>
            </a:r>
            <a:r>
              <a:rPr dirty="0" sz="700" spc="3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Europa)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84726" y="4524547"/>
            <a:ext cx="1968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USB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481110" y="4522518"/>
            <a:ext cx="67246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6604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SIM-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Adapter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(nur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3G-Geräte)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27649" y="3811040"/>
            <a:ext cx="5676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dirty="0" sz="700" spc="-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Belegrollen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275590" y="3557485"/>
            <a:ext cx="868680" cy="57785"/>
            <a:chOff x="6275590" y="3557485"/>
            <a:chExt cx="868680" cy="57785"/>
          </a:xfrm>
        </p:grpSpPr>
        <p:sp>
          <p:nvSpPr>
            <p:cNvPr id="14" name="object 14" descr=""/>
            <p:cNvSpPr/>
            <p:nvPr/>
          </p:nvSpPr>
          <p:spPr>
            <a:xfrm>
              <a:off x="6275590" y="3580091"/>
              <a:ext cx="163195" cy="12700"/>
            </a:xfrm>
            <a:custGeom>
              <a:avLst/>
              <a:gdLst/>
              <a:ahLst/>
              <a:cxnLst/>
              <a:rect l="l" t="t" r="r" b="b"/>
              <a:pathLst>
                <a:path w="163195" h="12700">
                  <a:moveTo>
                    <a:pt x="163017" y="0"/>
                  </a:moveTo>
                  <a:lnTo>
                    <a:pt x="0" y="0"/>
                  </a:lnTo>
                  <a:lnTo>
                    <a:pt x="0" y="12331"/>
                  </a:lnTo>
                  <a:lnTo>
                    <a:pt x="163017" y="12331"/>
                  </a:lnTo>
                  <a:lnTo>
                    <a:pt x="16301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27761" y="3572675"/>
              <a:ext cx="131445" cy="27305"/>
            </a:xfrm>
            <a:custGeom>
              <a:avLst/>
              <a:gdLst/>
              <a:ahLst/>
              <a:cxnLst/>
              <a:rect l="l" t="t" r="r" b="b"/>
              <a:pathLst>
                <a:path w="131445" h="27304">
                  <a:moveTo>
                    <a:pt x="131279" y="27165"/>
                  </a:moveTo>
                  <a:lnTo>
                    <a:pt x="0" y="27165"/>
                  </a:lnTo>
                  <a:lnTo>
                    <a:pt x="0" y="0"/>
                  </a:lnTo>
                  <a:lnTo>
                    <a:pt x="131279" y="0"/>
                  </a:lnTo>
                  <a:lnTo>
                    <a:pt x="131279" y="2716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500253" y="3557485"/>
              <a:ext cx="643890" cy="57785"/>
            </a:xfrm>
            <a:custGeom>
              <a:avLst/>
              <a:gdLst/>
              <a:ahLst/>
              <a:cxnLst/>
              <a:rect l="l" t="t" r="r" b="b"/>
              <a:pathLst>
                <a:path w="643890" h="57785">
                  <a:moveTo>
                    <a:pt x="643839" y="0"/>
                  </a:moveTo>
                  <a:lnTo>
                    <a:pt x="0" y="0"/>
                  </a:lnTo>
                  <a:lnTo>
                    <a:pt x="0" y="57531"/>
                  </a:lnTo>
                  <a:lnTo>
                    <a:pt x="643839" y="57531"/>
                  </a:lnTo>
                  <a:lnTo>
                    <a:pt x="643839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500253" y="3574018"/>
              <a:ext cx="643890" cy="24765"/>
            </a:xfrm>
            <a:custGeom>
              <a:avLst/>
              <a:gdLst/>
              <a:ahLst/>
              <a:cxnLst/>
              <a:rect l="l" t="t" r="r" b="b"/>
              <a:pathLst>
                <a:path w="643890" h="24764">
                  <a:moveTo>
                    <a:pt x="0" y="0"/>
                  </a:moveTo>
                  <a:lnTo>
                    <a:pt x="643839" y="0"/>
                  </a:lnTo>
                </a:path>
                <a:path w="643890" h="24764">
                  <a:moveTo>
                    <a:pt x="0" y="24472"/>
                  </a:moveTo>
                  <a:lnTo>
                    <a:pt x="643839" y="24472"/>
                  </a:lnTo>
                </a:path>
              </a:pathLst>
            </a:custGeom>
            <a:ln w="457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2266" y="3401568"/>
            <a:ext cx="508506" cy="369221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0944" y="4240276"/>
            <a:ext cx="364034" cy="176183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62860" y="4240276"/>
            <a:ext cx="364034" cy="176183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6326656" y="3811040"/>
            <a:ext cx="75184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Schraubendreher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5376600" y="3441177"/>
            <a:ext cx="651510" cy="290830"/>
            <a:chOff x="5376600" y="3441177"/>
            <a:chExt cx="651510" cy="290830"/>
          </a:xfrm>
        </p:grpSpPr>
        <p:sp>
          <p:nvSpPr>
            <p:cNvPr id="23" name="object 23" descr=""/>
            <p:cNvSpPr/>
            <p:nvPr/>
          </p:nvSpPr>
          <p:spPr>
            <a:xfrm>
              <a:off x="5489425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580538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577617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644724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641803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37977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379775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473313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479789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770589" y="3536540"/>
              <a:ext cx="198755" cy="189230"/>
            </a:xfrm>
            <a:custGeom>
              <a:avLst/>
              <a:gdLst/>
              <a:ahLst/>
              <a:cxnLst/>
              <a:rect l="l" t="t" r="r" b="b"/>
              <a:pathLst>
                <a:path w="198754" h="189229">
                  <a:moveTo>
                    <a:pt x="87134" y="0"/>
                  </a:moveTo>
                  <a:lnTo>
                    <a:pt x="78765" y="0"/>
                  </a:lnTo>
                  <a:lnTo>
                    <a:pt x="48113" y="6190"/>
                  </a:lnTo>
                  <a:lnTo>
                    <a:pt x="23075" y="23071"/>
                  </a:lnTo>
                  <a:lnTo>
                    <a:pt x="6192" y="48107"/>
                  </a:lnTo>
                  <a:lnTo>
                    <a:pt x="0" y="78765"/>
                  </a:lnTo>
                  <a:lnTo>
                    <a:pt x="3230" y="101113"/>
                  </a:lnTo>
                  <a:lnTo>
                    <a:pt x="12296" y="120953"/>
                  </a:lnTo>
                  <a:lnTo>
                    <a:pt x="26263" y="137370"/>
                  </a:lnTo>
                  <a:lnTo>
                    <a:pt x="44195" y="149453"/>
                  </a:lnTo>
                  <a:lnTo>
                    <a:pt x="45859" y="150253"/>
                  </a:lnTo>
                  <a:lnTo>
                    <a:pt x="47751" y="151129"/>
                  </a:lnTo>
                  <a:lnTo>
                    <a:pt x="49695" y="151917"/>
                  </a:lnTo>
                  <a:lnTo>
                    <a:pt x="51663" y="152641"/>
                  </a:lnTo>
                  <a:lnTo>
                    <a:pt x="139661" y="188810"/>
                  </a:lnTo>
                  <a:lnTo>
                    <a:pt x="142510" y="181127"/>
                  </a:lnTo>
                  <a:lnTo>
                    <a:pt x="136283" y="181127"/>
                  </a:lnTo>
                  <a:lnTo>
                    <a:pt x="53695" y="147167"/>
                  </a:lnTo>
                  <a:lnTo>
                    <a:pt x="51917" y="146507"/>
                  </a:lnTo>
                  <a:lnTo>
                    <a:pt x="16833" y="117349"/>
                  </a:lnTo>
                  <a:lnTo>
                    <a:pt x="5841" y="78765"/>
                  </a:lnTo>
                  <a:lnTo>
                    <a:pt x="11582" y="50400"/>
                  </a:lnTo>
                  <a:lnTo>
                    <a:pt x="27225" y="27214"/>
                  </a:lnTo>
                  <a:lnTo>
                    <a:pt x="50408" y="11569"/>
                  </a:lnTo>
                  <a:lnTo>
                    <a:pt x="78765" y="5829"/>
                  </a:lnTo>
                  <a:lnTo>
                    <a:pt x="111107" y="5829"/>
                  </a:lnTo>
                  <a:lnTo>
                    <a:pt x="103742" y="3746"/>
                  </a:lnTo>
                  <a:lnTo>
                    <a:pt x="102742" y="3746"/>
                  </a:lnTo>
                  <a:lnTo>
                    <a:pt x="95173" y="1333"/>
                  </a:lnTo>
                  <a:lnTo>
                    <a:pt x="87134" y="0"/>
                  </a:lnTo>
                  <a:close/>
                </a:path>
                <a:path w="198754" h="189229">
                  <a:moveTo>
                    <a:pt x="127722" y="10528"/>
                  </a:moveTo>
                  <a:lnTo>
                    <a:pt x="106273" y="10528"/>
                  </a:lnTo>
                  <a:lnTo>
                    <a:pt x="190690" y="34404"/>
                  </a:lnTo>
                  <a:lnTo>
                    <a:pt x="136283" y="181127"/>
                  </a:lnTo>
                  <a:lnTo>
                    <a:pt x="142510" y="181127"/>
                  </a:lnTo>
                  <a:lnTo>
                    <a:pt x="198361" y="30505"/>
                  </a:lnTo>
                  <a:lnTo>
                    <a:pt x="127722" y="10528"/>
                  </a:lnTo>
                  <a:close/>
                </a:path>
                <a:path w="198754" h="189229">
                  <a:moveTo>
                    <a:pt x="111107" y="5829"/>
                  </a:moveTo>
                  <a:lnTo>
                    <a:pt x="86271" y="5829"/>
                  </a:lnTo>
                  <a:lnTo>
                    <a:pt x="93751" y="6997"/>
                  </a:lnTo>
                  <a:lnTo>
                    <a:pt x="100964" y="9309"/>
                  </a:lnTo>
                  <a:lnTo>
                    <a:pt x="106210" y="10693"/>
                  </a:lnTo>
                  <a:lnTo>
                    <a:pt x="106273" y="10528"/>
                  </a:lnTo>
                  <a:lnTo>
                    <a:pt x="127722" y="10528"/>
                  </a:lnTo>
                  <a:lnTo>
                    <a:pt x="111107" y="5829"/>
                  </a:lnTo>
                  <a:close/>
                </a:path>
                <a:path w="198754" h="189229">
                  <a:moveTo>
                    <a:pt x="102844" y="3492"/>
                  </a:moveTo>
                  <a:lnTo>
                    <a:pt x="102742" y="3746"/>
                  </a:lnTo>
                  <a:lnTo>
                    <a:pt x="103742" y="3746"/>
                  </a:lnTo>
                  <a:lnTo>
                    <a:pt x="102844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61702" y="356528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81673" y="0"/>
                  </a:moveTo>
                  <a:lnTo>
                    <a:pt x="49913" y="6430"/>
                  </a:lnTo>
                  <a:lnTo>
                    <a:pt x="23949" y="23956"/>
                  </a:lnTo>
                  <a:lnTo>
                    <a:pt x="6428" y="49929"/>
                  </a:lnTo>
                  <a:lnTo>
                    <a:pt x="0" y="81699"/>
                  </a:lnTo>
                  <a:lnTo>
                    <a:pt x="6428" y="113459"/>
                  </a:lnTo>
                  <a:lnTo>
                    <a:pt x="23949" y="139423"/>
                  </a:lnTo>
                  <a:lnTo>
                    <a:pt x="49913" y="156944"/>
                  </a:lnTo>
                  <a:lnTo>
                    <a:pt x="81673" y="163372"/>
                  </a:lnTo>
                  <a:lnTo>
                    <a:pt x="113436" y="156944"/>
                  </a:lnTo>
                  <a:lnTo>
                    <a:pt x="139404" y="139423"/>
                  </a:lnTo>
                  <a:lnTo>
                    <a:pt x="156929" y="113459"/>
                  </a:lnTo>
                  <a:lnTo>
                    <a:pt x="163360" y="81699"/>
                  </a:lnTo>
                  <a:lnTo>
                    <a:pt x="156929" y="49929"/>
                  </a:lnTo>
                  <a:lnTo>
                    <a:pt x="139404" y="23956"/>
                  </a:lnTo>
                  <a:lnTo>
                    <a:pt x="113436" y="6430"/>
                  </a:lnTo>
                  <a:lnTo>
                    <a:pt x="81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858781" y="3562375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94" y="0"/>
                  </a:moveTo>
                  <a:lnTo>
                    <a:pt x="51670" y="6647"/>
                  </a:lnTo>
                  <a:lnTo>
                    <a:pt x="24780" y="24777"/>
                  </a:lnTo>
                  <a:lnTo>
                    <a:pt x="6649" y="51670"/>
                  </a:lnTo>
                  <a:lnTo>
                    <a:pt x="0" y="84607"/>
                  </a:lnTo>
                  <a:lnTo>
                    <a:pt x="6649" y="117531"/>
                  </a:lnTo>
                  <a:lnTo>
                    <a:pt x="24780" y="144421"/>
                  </a:lnTo>
                  <a:lnTo>
                    <a:pt x="51670" y="162552"/>
                  </a:lnTo>
                  <a:lnTo>
                    <a:pt x="84594" y="169202"/>
                  </a:lnTo>
                  <a:lnTo>
                    <a:pt x="113528" y="163360"/>
                  </a:lnTo>
                  <a:lnTo>
                    <a:pt x="84594" y="163360"/>
                  </a:lnTo>
                  <a:lnTo>
                    <a:pt x="53963" y="157162"/>
                  </a:lnTo>
                  <a:lnTo>
                    <a:pt x="28924" y="140271"/>
                  </a:lnTo>
                  <a:lnTo>
                    <a:pt x="12028" y="115236"/>
                  </a:lnTo>
                  <a:lnTo>
                    <a:pt x="5829" y="84607"/>
                  </a:lnTo>
                  <a:lnTo>
                    <a:pt x="12028" y="53974"/>
                  </a:lnTo>
                  <a:lnTo>
                    <a:pt x="28924" y="28930"/>
                  </a:lnTo>
                  <a:lnTo>
                    <a:pt x="53963" y="12030"/>
                  </a:lnTo>
                  <a:lnTo>
                    <a:pt x="84594" y="5829"/>
                  </a:lnTo>
                  <a:lnTo>
                    <a:pt x="113472" y="5829"/>
                  </a:lnTo>
                  <a:lnTo>
                    <a:pt x="84594" y="0"/>
                  </a:lnTo>
                  <a:close/>
                </a:path>
                <a:path w="169545" h="169545">
                  <a:moveTo>
                    <a:pt x="113472" y="5829"/>
                  </a:moveTo>
                  <a:lnTo>
                    <a:pt x="84594" y="5829"/>
                  </a:lnTo>
                  <a:lnTo>
                    <a:pt x="115227" y="12030"/>
                  </a:lnTo>
                  <a:lnTo>
                    <a:pt x="140271" y="28930"/>
                  </a:lnTo>
                  <a:lnTo>
                    <a:pt x="157171" y="53974"/>
                  </a:lnTo>
                  <a:lnTo>
                    <a:pt x="163372" y="84607"/>
                  </a:lnTo>
                  <a:lnTo>
                    <a:pt x="157171" y="115236"/>
                  </a:lnTo>
                  <a:lnTo>
                    <a:pt x="140271" y="140271"/>
                  </a:lnTo>
                  <a:lnTo>
                    <a:pt x="115227" y="157162"/>
                  </a:lnTo>
                  <a:lnTo>
                    <a:pt x="84594" y="163360"/>
                  </a:lnTo>
                  <a:lnTo>
                    <a:pt x="113528" y="163360"/>
                  </a:lnTo>
                  <a:lnTo>
                    <a:pt x="117525" y="162552"/>
                  </a:lnTo>
                  <a:lnTo>
                    <a:pt x="144419" y="144421"/>
                  </a:lnTo>
                  <a:lnTo>
                    <a:pt x="162552" y="117531"/>
                  </a:lnTo>
                  <a:lnTo>
                    <a:pt x="169202" y="84607"/>
                  </a:lnTo>
                  <a:lnTo>
                    <a:pt x="162552" y="51670"/>
                  </a:lnTo>
                  <a:lnTo>
                    <a:pt x="144419" y="24777"/>
                  </a:lnTo>
                  <a:lnTo>
                    <a:pt x="117525" y="6647"/>
                  </a:lnTo>
                  <a:lnTo>
                    <a:pt x="113472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25888" y="3629470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60">
                  <a:moveTo>
                    <a:pt x="27139" y="0"/>
                  </a:moveTo>
                  <a:lnTo>
                    <a:pt x="7848" y="0"/>
                  </a:lnTo>
                  <a:lnTo>
                    <a:pt x="0" y="7848"/>
                  </a:lnTo>
                  <a:lnTo>
                    <a:pt x="0" y="27152"/>
                  </a:lnTo>
                  <a:lnTo>
                    <a:pt x="7848" y="35001"/>
                  </a:lnTo>
                  <a:lnTo>
                    <a:pt x="17487" y="35001"/>
                  </a:lnTo>
                  <a:lnTo>
                    <a:pt x="27139" y="35001"/>
                  </a:lnTo>
                  <a:lnTo>
                    <a:pt x="34988" y="27152"/>
                  </a:lnTo>
                  <a:lnTo>
                    <a:pt x="34988" y="7848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922967" y="3626561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408" y="0"/>
                  </a:moveTo>
                  <a:lnTo>
                    <a:pt x="12462" y="1603"/>
                  </a:lnTo>
                  <a:lnTo>
                    <a:pt x="5975" y="5976"/>
                  </a:lnTo>
                  <a:lnTo>
                    <a:pt x="1602" y="12467"/>
                  </a:lnTo>
                  <a:lnTo>
                    <a:pt x="0" y="20421"/>
                  </a:lnTo>
                  <a:lnTo>
                    <a:pt x="1602" y="28362"/>
                  </a:lnTo>
                  <a:lnTo>
                    <a:pt x="5975" y="34850"/>
                  </a:lnTo>
                  <a:lnTo>
                    <a:pt x="12462" y="39225"/>
                  </a:lnTo>
                  <a:lnTo>
                    <a:pt x="20408" y="40830"/>
                  </a:lnTo>
                  <a:lnTo>
                    <a:pt x="28357" y="39225"/>
                  </a:lnTo>
                  <a:lnTo>
                    <a:pt x="34643" y="34988"/>
                  </a:lnTo>
                  <a:lnTo>
                    <a:pt x="12369" y="34988"/>
                  </a:lnTo>
                  <a:lnTo>
                    <a:pt x="5829" y="28447"/>
                  </a:lnTo>
                  <a:lnTo>
                    <a:pt x="5829" y="12369"/>
                  </a:lnTo>
                  <a:lnTo>
                    <a:pt x="12369" y="5829"/>
                  </a:lnTo>
                  <a:lnTo>
                    <a:pt x="34629" y="5829"/>
                  </a:lnTo>
                  <a:lnTo>
                    <a:pt x="28357" y="1603"/>
                  </a:lnTo>
                  <a:lnTo>
                    <a:pt x="20408" y="0"/>
                  </a:lnTo>
                  <a:close/>
                </a:path>
                <a:path w="41275" h="41275">
                  <a:moveTo>
                    <a:pt x="34629" y="5829"/>
                  </a:moveTo>
                  <a:lnTo>
                    <a:pt x="28460" y="5829"/>
                  </a:lnTo>
                  <a:lnTo>
                    <a:pt x="35001" y="12369"/>
                  </a:lnTo>
                  <a:lnTo>
                    <a:pt x="35001" y="28447"/>
                  </a:lnTo>
                  <a:lnTo>
                    <a:pt x="28460" y="34988"/>
                  </a:lnTo>
                  <a:lnTo>
                    <a:pt x="34643" y="34988"/>
                  </a:lnTo>
                  <a:lnTo>
                    <a:pt x="34848" y="34850"/>
                  </a:lnTo>
                  <a:lnTo>
                    <a:pt x="39225" y="28362"/>
                  </a:lnTo>
                  <a:lnTo>
                    <a:pt x="40830" y="20421"/>
                  </a:lnTo>
                  <a:lnTo>
                    <a:pt x="39225" y="12467"/>
                  </a:lnTo>
                  <a:lnTo>
                    <a:pt x="34848" y="5976"/>
                  </a:lnTo>
                  <a:lnTo>
                    <a:pt x="34629" y="58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6094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192913" y="25319"/>
                  </a:moveTo>
                  <a:lnTo>
                    <a:pt x="115565" y="35913"/>
                  </a:lnTo>
                  <a:lnTo>
                    <a:pt x="112919" y="81886"/>
                  </a:lnTo>
                  <a:lnTo>
                    <a:pt x="112928" y="172385"/>
                  </a:lnTo>
                  <a:lnTo>
                    <a:pt x="200761" y="191536"/>
                  </a:ln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close/>
                </a:path>
                <a:path w="207010" h="191770">
                  <a:moveTo>
                    <a:pt x="73175" y="0"/>
                  </a:moveTo>
                  <a:lnTo>
                    <a:pt x="33315" y="5473"/>
                  </a:lnTo>
                  <a:lnTo>
                    <a:pt x="0" y="12707"/>
                  </a:lnTo>
                  <a:lnTo>
                    <a:pt x="87820" y="43518"/>
                  </a:lnTo>
                  <a:lnTo>
                    <a:pt x="113472" y="36380"/>
                  </a:lnTo>
                  <a:lnTo>
                    <a:pt x="115565" y="35913"/>
                  </a:lnTo>
                  <a:lnTo>
                    <a:pt x="116852" y="23363"/>
                  </a:lnTo>
                  <a:lnTo>
                    <a:pt x="105661" y="3544"/>
                  </a:lnTo>
                  <a:lnTo>
                    <a:pt x="731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660941" y="3444352"/>
              <a:ext cx="207010" cy="191770"/>
            </a:xfrm>
            <a:custGeom>
              <a:avLst/>
              <a:gdLst/>
              <a:ahLst/>
              <a:cxnLst/>
              <a:rect l="l" t="t" r="r" b="b"/>
              <a:pathLst>
                <a:path w="207010" h="191770">
                  <a:moveTo>
                    <a:pt x="200761" y="191536"/>
                  </a:moveTo>
                  <a:lnTo>
                    <a:pt x="200761" y="123121"/>
                  </a:lnTo>
                  <a:lnTo>
                    <a:pt x="200183" y="98625"/>
                  </a:lnTo>
                  <a:lnTo>
                    <a:pt x="200613" y="81886"/>
                  </a:lnTo>
                  <a:lnTo>
                    <a:pt x="202613" y="65187"/>
                  </a:lnTo>
                  <a:lnTo>
                    <a:pt x="206743" y="40813"/>
                  </a:lnTo>
                  <a:lnTo>
                    <a:pt x="192913" y="25319"/>
                  </a:lnTo>
                  <a:lnTo>
                    <a:pt x="155163" y="27077"/>
                  </a:lnTo>
                  <a:lnTo>
                    <a:pt x="113472" y="36380"/>
                  </a:lnTo>
                  <a:lnTo>
                    <a:pt x="87820" y="43518"/>
                  </a:lnTo>
                  <a:lnTo>
                    <a:pt x="0" y="12707"/>
                  </a:lnTo>
                  <a:lnTo>
                    <a:pt x="33315" y="5473"/>
                  </a:lnTo>
                  <a:lnTo>
                    <a:pt x="73175" y="0"/>
                  </a:lnTo>
                  <a:lnTo>
                    <a:pt x="105661" y="3544"/>
                  </a:lnTo>
                  <a:lnTo>
                    <a:pt x="116852" y="23363"/>
                  </a:lnTo>
                  <a:lnTo>
                    <a:pt x="114182" y="49400"/>
                  </a:lnTo>
                  <a:lnTo>
                    <a:pt x="113061" y="71405"/>
                  </a:lnTo>
                  <a:lnTo>
                    <a:pt x="112855" y="86626"/>
                  </a:lnTo>
                  <a:lnTo>
                    <a:pt x="112928" y="92311"/>
                  </a:lnTo>
                  <a:lnTo>
                    <a:pt x="112928" y="172385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754477" y="3448390"/>
              <a:ext cx="97155" cy="30480"/>
            </a:xfrm>
            <a:custGeom>
              <a:avLst/>
              <a:gdLst/>
              <a:ahLst/>
              <a:cxnLst/>
              <a:rect l="l" t="t" r="r" b="b"/>
              <a:pathLst>
                <a:path w="97154" h="30479">
                  <a:moveTo>
                    <a:pt x="0" y="0"/>
                  </a:moveTo>
                  <a:lnTo>
                    <a:pt x="14630" y="30340"/>
                  </a:lnTo>
                  <a:lnTo>
                    <a:pt x="25603" y="27597"/>
                  </a:lnTo>
                  <a:lnTo>
                    <a:pt x="48374" y="16624"/>
                  </a:lnTo>
                  <a:lnTo>
                    <a:pt x="96926" y="13881"/>
                  </a:lnTo>
                  <a:lnTo>
                    <a:pt x="69494" y="11661"/>
                  </a:lnTo>
                  <a:lnTo>
                    <a:pt x="50634" y="9487"/>
                  </a:lnTo>
                  <a:lnTo>
                    <a:pt x="42062" y="7137"/>
                  </a:lnTo>
                  <a:lnTo>
                    <a:pt x="41405" y="5304"/>
                  </a:lnTo>
                  <a:lnTo>
                    <a:pt x="36804" y="3949"/>
                  </a:lnTo>
                  <a:lnTo>
                    <a:pt x="24317" y="2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760953" y="3445807"/>
              <a:ext cx="95885" cy="24130"/>
            </a:xfrm>
            <a:custGeom>
              <a:avLst/>
              <a:gdLst/>
              <a:ahLst/>
              <a:cxnLst/>
              <a:rect l="l" t="t" r="r" b="b"/>
              <a:pathLst>
                <a:path w="95885" h="24129">
                  <a:moveTo>
                    <a:pt x="0" y="0"/>
                  </a:moveTo>
                  <a:lnTo>
                    <a:pt x="95707" y="24015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5171050" y="4524547"/>
            <a:ext cx="3829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Ethernet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2" name="object 4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70841" y="4246229"/>
            <a:ext cx="383148" cy="165686"/>
          </a:xfrm>
          <a:prstGeom prst="rect">
            <a:avLst/>
          </a:prstGeom>
        </p:spPr>
      </p:pic>
      <p:pic>
        <p:nvPicPr>
          <p:cNvPr id="43" name="object 4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61492" y="4211675"/>
            <a:ext cx="168528" cy="233680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04469" y="4211675"/>
            <a:ext cx="168528" cy="233680"/>
          </a:xfrm>
          <a:prstGeom prst="rect">
            <a:avLst/>
          </a:prstGeom>
        </p:spPr>
      </p:pic>
      <p:grpSp>
        <p:nvGrpSpPr>
          <p:cNvPr id="45" name="object 45" descr=""/>
          <p:cNvGrpSpPr/>
          <p:nvPr/>
        </p:nvGrpSpPr>
        <p:grpSpPr>
          <a:xfrm>
            <a:off x="4488772" y="2054990"/>
            <a:ext cx="947419" cy="766445"/>
            <a:chOff x="4488772" y="2054990"/>
            <a:chExt cx="947419" cy="766445"/>
          </a:xfrm>
        </p:grpSpPr>
        <p:sp>
          <p:nvSpPr>
            <p:cNvPr id="46" name="object 46" descr=""/>
            <p:cNvSpPr/>
            <p:nvPr/>
          </p:nvSpPr>
          <p:spPr>
            <a:xfrm>
              <a:off x="4490331" y="2088486"/>
              <a:ext cx="942340" cy="731520"/>
            </a:xfrm>
            <a:custGeom>
              <a:avLst/>
              <a:gdLst/>
              <a:ahLst/>
              <a:cxnLst/>
              <a:rect l="l" t="t" r="r" b="b"/>
              <a:pathLst>
                <a:path w="942339" h="731519">
                  <a:moveTo>
                    <a:pt x="435279" y="0"/>
                  </a:moveTo>
                  <a:lnTo>
                    <a:pt x="389281" y="14701"/>
                  </a:lnTo>
                  <a:lnTo>
                    <a:pt x="2260" y="359448"/>
                  </a:lnTo>
                  <a:lnTo>
                    <a:pt x="0" y="365455"/>
                  </a:lnTo>
                  <a:lnTo>
                    <a:pt x="345503" y="710463"/>
                  </a:lnTo>
                  <a:lnTo>
                    <a:pt x="356359" y="719645"/>
                  </a:lnTo>
                  <a:lnTo>
                    <a:pt x="367965" y="726224"/>
                  </a:lnTo>
                  <a:lnTo>
                    <a:pt x="380277" y="730183"/>
                  </a:lnTo>
                  <a:lnTo>
                    <a:pt x="393255" y="731507"/>
                  </a:lnTo>
                  <a:lnTo>
                    <a:pt x="421515" y="726020"/>
                  </a:lnTo>
                  <a:lnTo>
                    <a:pt x="445303" y="713924"/>
                  </a:lnTo>
                  <a:lnTo>
                    <a:pt x="461771" y="701760"/>
                  </a:lnTo>
                  <a:lnTo>
                    <a:pt x="468071" y="696074"/>
                  </a:lnTo>
                  <a:lnTo>
                    <a:pt x="858825" y="303868"/>
                  </a:lnTo>
                  <a:lnTo>
                    <a:pt x="901364" y="261742"/>
                  </a:lnTo>
                  <a:lnTo>
                    <a:pt x="922320" y="237069"/>
                  </a:lnTo>
                  <a:lnTo>
                    <a:pt x="935981" y="215756"/>
                  </a:lnTo>
                  <a:lnTo>
                    <a:pt x="942289" y="197878"/>
                  </a:lnTo>
                  <a:lnTo>
                    <a:pt x="934310" y="176748"/>
                  </a:lnTo>
                  <a:lnTo>
                    <a:pt x="911185" y="160556"/>
                  </a:lnTo>
                  <a:lnTo>
                    <a:pt x="886848" y="150151"/>
                  </a:lnTo>
                  <a:lnTo>
                    <a:pt x="875233" y="146380"/>
                  </a:lnTo>
                  <a:lnTo>
                    <a:pt x="463156" y="4889"/>
                  </a:lnTo>
                  <a:lnTo>
                    <a:pt x="456193" y="2753"/>
                  </a:lnTo>
                  <a:lnTo>
                    <a:pt x="449208" y="1225"/>
                  </a:lnTo>
                  <a:lnTo>
                    <a:pt x="442228" y="306"/>
                  </a:lnTo>
                  <a:lnTo>
                    <a:pt x="435279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488772" y="2087038"/>
              <a:ext cx="945515" cy="734695"/>
            </a:xfrm>
            <a:custGeom>
              <a:avLst/>
              <a:gdLst/>
              <a:ahLst/>
              <a:cxnLst/>
              <a:rect l="l" t="t" r="r" b="b"/>
              <a:pathLst>
                <a:path w="945514" h="734694">
                  <a:moveTo>
                    <a:pt x="436841" y="0"/>
                  </a:moveTo>
                  <a:lnTo>
                    <a:pt x="389818" y="15087"/>
                  </a:lnTo>
                  <a:lnTo>
                    <a:pt x="237696" y="150211"/>
                  </a:lnTo>
                  <a:lnTo>
                    <a:pt x="23708" y="340920"/>
                  </a:lnTo>
                  <a:lnTo>
                    <a:pt x="0" y="362432"/>
                  </a:lnTo>
                  <a:lnTo>
                    <a:pt x="0" y="367398"/>
                  </a:lnTo>
                  <a:lnTo>
                    <a:pt x="346036" y="712939"/>
                  </a:lnTo>
                  <a:lnTo>
                    <a:pt x="382630" y="733271"/>
                  </a:lnTo>
                  <a:lnTo>
                    <a:pt x="394817" y="734402"/>
                  </a:lnTo>
                  <a:lnTo>
                    <a:pt x="409697" y="731520"/>
                  </a:lnTo>
                  <a:lnTo>
                    <a:pt x="394817" y="731520"/>
                  </a:lnTo>
                  <a:lnTo>
                    <a:pt x="382125" y="730220"/>
                  </a:lnTo>
                  <a:lnTo>
                    <a:pt x="370077" y="726336"/>
                  </a:lnTo>
                  <a:lnTo>
                    <a:pt x="358716" y="719888"/>
                  </a:lnTo>
                  <a:lnTo>
                    <a:pt x="348081" y="710895"/>
                  </a:lnTo>
                  <a:lnTo>
                    <a:pt x="3213" y="366522"/>
                  </a:lnTo>
                  <a:lnTo>
                    <a:pt x="3949" y="364731"/>
                  </a:lnTo>
                  <a:lnTo>
                    <a:pt x="242131" y="150162"/>
                  </a:lnTo>
                  <a:lnTo>
                    <a:pt x="388188" y="20015"/>
                  </a:lnTo>
                  <a:lnTo>
                    <a:pt x="436841" y="2882"/>
                  </a:lnTo>
                  <a:lnTo>
                    <a:pt x="436841" y="0"/>
                  </a:lnTo>
                  <a:close/>
                </a:path>
                <a:path w="945514" h="734694">
                  <a:moveTo>
                    <a:pt x="436841" y="0"/>
                  </a:moveTo>
                  <a:lnTo>
                    <a:pt x="436841" y="2882"/>
                  </a:lnTo>
                  <a:lnTo>
                    <a:pt x="443667" y="3186"/>
                  </a:lnTo>
                  <a:lnTo>
                    <a:pt x="450524" y="4094"/>
                  </a:lnTo>
                  <a:lnTo>
                    <a:pt x="457389" y="5599"/>
                  </a:lnTo>
                  <a:lnTo>
                    <a:pt x="464235" y="7696"/>
                  </a:lnTo>
                  <a:lnTo>
                    <a:pt x="876490" y="149250"/>
                  </a:lnTo>
                  <a:lnTo>
                    <a:pt x="879710" y="150211"/>
                  </a:lnTo>
                  <a:lnTo>
                    <a:pt x="923760" y="170105"/>
                  </a:lnTo>
                  <a:lnTo>
                    <a:pt x="942428" y="199136"/>
                  </a:lnTo>
                  <a:lnTo>
                    <a:pt x="936176" y="216755"/>
                  </a:lnTo>
                  <a:lnTo>
                    <a:pt x="922604" y="237842"/>
                  </a:lnTo>
                  <a:lnTo>
                    <a:pt x="901773" y="262315"/>
                  </a:lnTo>
                  <a:lnTo>
                    <a:pt x="873747" y="290093"/>
                  </a:lnTo>
                  <a:lnTo>
                    <a:pt x="870673" y="292950"/>
                  </a:lnTo>
                  <a:lnTo>
                    <a:pt x="468604" y="696518"/>
                  </a:lnTo>
                  <a:lnTo>
                    <a:pt x="462377" y="702132"/>
                  </a:lnTo>
                  <a:lnTo>
                    <a:pt x="446117" y="714147"/>
                  </a:lnTo>
                  <a:lnTo>
                    <a:pt x="422654" y="726099"/>
                  </a:lnTo>
                  <a:lnTo>
                    <a:pt x="394817" y="731520"/>
                  </a:lnTo>
                  <a:lnTo>
                    <a:pt x="409697" y="731520"/>
                  </a:lnTo>
                  <a:lnTo>
                    <a:pt x="447911" y="716470"/>
                  </a:lnTo>
                  <a:lnTo>
                    <a:pt x="872045" y="295668"/>
                  </a:lnTo>
                  <a:lnTo>
                    <a:pt x="885269" y="283203"/>
                  </a:lnTo>
                  <a:lnTo>
                    <a:pt x="908754" y="259080"/>
                  </a:lnTo>
                  <a:lnTo>
                    <a:pt x="932192" y="229231"/>
                  </a:lnTo>
                  <a:lnTo>
                    <a:pt x="945273" y="199593"/>
                  </a:lnTo>
                  <a:lnTo>
                    <a:pt x="937158" y="177469"/>
                  </a:lnTo>
                  <a:lnTo>
                    <a:pt x="913496" y="160743"/>
                  </a:lnTo>
                  <a:lnTo>
                    <a:pt x="888718" y="150162"/>
                  </a:lnTo>
                  <a:lnTo>
                    <a:pt x="877252" y="146469"/>
                  </a:lnTo>
                  <a:lnTo>
                    <a:pt x="465188" y="4978"/>
                  </a:lnTo>
                  <a:lnTo>
                    <a:pt x="457671" y="2689"/>
                  </a:lnTo>
                  <a:lnTo>
                    <a:pt x="450429" y="1146"/>
                  </a:lnTo>
                  <a:lnTo>
                    <a:pt x="443480" y="274"/>
                  </a:lnTo>
                  <a:lnTo>
                    <a:pt x="43684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510520" y="2095520"/>
              <a:ext cx="904240" cy="723900"/>
            </a:xfrm>
            <a:custGeom>
              <a:avLst/>
              <a:gdLst/>
              <a:ahLst/>
              <a:cxnLst/>
              <a:rect l="l" t="t" r="r" b="b"/>
              <a:pathLst>
                <a:path w="904239" h="723900">
                  <a:moveTo>
                    <a:pt x="400991" y="0"/>
                  </a:moveTo>
                  <a:lnTo>
                    <a:pt x="386983" y="6584"/>
                  </a:lnTo>
                  <a:lnTo>
                    <a:pt x="368490" y="22493"/>
                  </a:lnTo>
                  <a:lnTo>
                    <a:pt x="10896" y="341237"/>
                  </a:lnTo>
                  <a:lnTo>
                    <a:pt x="0" y="351194"/>
                  </a:lnTo>
                  <a:lnTo>
                    <a:pt x="0" y="355931"/>
                  </a:lnTo>
                  <a:lnTo>
                    <a:pt x="330123" y="685572"/>
                  </a:lnTo>
                  <a:lnTo>
                    <a:pt x="361820" y="715197"/>
                  </a:lnTo>
                  <a:lnTo>
                    <a:pt x="384770" y="723641"/>
                  </a:lnTo>
                  <a:lnTo>
                    <a:pt x="410117" y="709615"/>
                  </a:lnTo>
                  <a:lnTo>
                    <a:pt x="449008" y="671831"/>
                  </a:lnTo>
                  <a:lnTo>
                    <a:pt x="831938" y="287491"/>
                  </a:lnTo>
                  <a:lnTo>
                    <a:pt x="844551" y="275602"/>
                  </a:lnTo>
                  <a:lnTo>
                    <a:pt x="866954" y="252588"/>
                  </a:lnTo>
                  <a:lnTo>
                    <a:pt x="889312" y="224112"/>
                  </a:lnTo>
                  <a:lnTo>
                    <a:pt x="901788" y="195835"/>
                  </a:lnTo>
                  <a:lnTo>
                    <a:pt x="903975" y="177463"/>
                  </a:lnTo>
                  <a:lnTo>
                    <a:pt x="897945" y="166060"/>
                  </a:lnTo>
                  <a:lnTo>
                    <a:pt x="877616" y="156877"/>
                  </a:lnTo>
                  <a:lnTo>
                    <a:pt x="836904" y="145162"/>
                  </a:lnTo>
                  <a:lnTo>
                    <a:pt x="443788" y="10186"/>
                  </a:lnTo>
                  <a:lnTo>
                    <a:pt x="417573" y="1585"/>
                  </a:lnTo>
                  <a:lnTo>
                    <a:pt x="4009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884423" y="2087039"/>
              <a:ext cx="551815" cy="734695"/>
            </a:xfrm>
            <a:custGeom>
              <a:avLst/>
              <a:gdLst/>
              <a:ahLst/>
              <a:cxnLst/>
              <a:rect l="l" t="t" r="r" b="b"/>
              <a:pathLst>
                <a:path w="551814" h="734694">
                  <a:moveTo>
                    <a:pt x="1087" y="734352"/>
                  </a:moveTo>
                  <a:lnTo>
                    <a:pt x="0" y="734390"/>
                  </a:lnTo>
                  <a:lnTo>
                    <a:pt x="891" y="734390"/>
                  </a:lnTo>
                  <a:lnTo>
                    <a:pt x="1087" y="734352"/>
                  </a:lnTo>
                  <a:close/>
                </a:path>
                <a:path w="551814" h="734694">
                  <a:moveTo>
                    <a:pt x="65595" y="707797"/>
                  </a:moveTo>
                  <a:lnTo>
                    <a:pt x="53930" y="716470"/>
                  </a:lnTo>
                  <a:lnTo>
                    <a:pt x="29756" y="728799"/>
                  </a:lnTo>
                  <a:lnTo>
                    <a:pt x="1087" y="734352"/>
                  </a:lnTo>
                  <a:lnTo>
                    <a:pt x="23746" y="733558"/>
                  </a:lnTo>
                  <a:lnTo>
                    <a:pt x="39474" y="729546"/>
                  </a:lnTo>
                  <a:lnTo>
                    <a:pt x="54217" y="718993"/>
                  </a:lnTo>
                  <a:lnTo>
                    <a:pt x="65595" y="707797"/>
                  </a:lnTo>
                  <a:close/>
                </a:path>
                <a:path w="551814" h="734694">
                  <a:moveTo>
                    <a:pt x="454888" y="318909"/>
                  </a:moveTo>
                  <a:lnTo>
                    <a:pt x="452843" y="319290"/>
                  </a:lnTo>
                  <a:lnTo>
                    <a:pt x="75006" y="698538"/>
                  </a:lnTo>
                  <a:lnTo>
                    <a:pt x="65595" y="707797"/>
                  </a:lnTo>
                  <a:lnTo>
                    <a:pt x="70512" y="704141"/>
                  </a:lnTo>
                  <a:lnTo>
                    <a:pt x="76669" y="698538"/>
                  </a:lnTo>
                  <a:lnTo>
                    <a:pt x="454888" y="318909"/>
                  </a:lnTo>
                  <a:close/>
                </a:path>
                <a:path w="551814" h="734694">
                  <a:moveTo>
                    <a:pt x="551510" y="198043"/>
                  </a:moveTo>
                  <a:close/>
                </a:path>
                <a:path w="551814" h="734694">
                  <a:moveTo>
                    <a:pt x="42849" y="0"/>
                  </a:moveTo>
                  <a:lnTo>
                    <a:pt x="42011" y="0"/>
                  </a:lnTo>
                  <a:lnTo>
                    <a:pt x="48476" y="327"/>
                  </a:lnTo>
                  <a:lnTo>
                    <a:pt x="55230" y="1222"/>
                  </a:lnTo>
                  <a:lnTo>
                    <a:pt x="62258" y="2750"/>
                  </a:lnTo>
                  <a:lnTo>
                    <a:pt x="69545" y="4978"/>
                  </a:lnTo>
                  <a:lnTo>
                    <a:pt x="481609" y="146469"/>
                  </a:lnTo>
                  <a:lnTo>
                    <a:pt x="482980" y="146850"/>
                  </a:lnTo>
                  <a:lnTo>
                    <a:pt x="485355" y="147586"/>
                  </a:lnTo>
                  <a:lnTo>
                    <a:pt x="486536" y="147434"/>
                  </a:lnTo>
                  <a:lnTo>
                    <a:pt x="484454" y="146799"/>
                  </a:lnTo>
                  <a:lnTo>
                    <a:pt x="483260" y="146469"/>
                  </a:lnTo>
                  <a:lnTo>
                    <a:pt x="71196" y="4978"/>
                  </a:lnTo>
                  <a:lnTo>
                    <a:pt x="63684" y="2689"/>
                  </a:lnTo>
                  <a:lnTo>
                    <a:pt x="56441" y="1146"/>
                  </a:lnTo>
                  <a:lnTo>
                    <a:pt x="49489" y="274"/>
                  </a:lnTo>
                  <a:lnTo>
                    <a:pt x="42849" y="0"/>
                  </a:lnTo>
                  <a:close/>
                </a:path>
              </a:pathLst>
            </a:custGeom>
            <a:solidFill>
              <a:srgbClr val="EFE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585505" y="2089919"/>
              <a:ext cx="777875" cy="728980"/>
            </a:xfrm>
            <a:custGeom>
              <a:avLst/>
              <a:gdLst/>
              <a:ahLst/>
              <a:cxnLst/>
              <a:rect l="l" t="t" r="r" b="b"/>
              <a:pathLst>
                <a:path w="777875" h="728980">
                  <a:moveTo>
                    <a:pt x="17399" y="453758"/>
                  </a:moveTo>
                  <a:lnTo>
                    <a:pt x="251345" y="708012"/>
                  </a:lnTo>
                  <a:lnTo>
                    <a:pt x="285389" y="727339"/>
                  </a:lnTo>
                  <a:lnTo>
                    <a:pt x="298081" y="728637"/>
                  </a:lnTo>
                  <a:lnTo>
                    <a:pt x="325920" y="723216"/>
                  </a:lnTo>
                  <a:lnTo>
                    <a:pt x="348641" y="711644"/>
                  </a:lnTo>
                  <a:lnTo>
                    <a:pt x="301675" y="711644"/>
                  </a:lnTo>
                  <a:lnTo>
                    <a:pt x="290052" y="710565"/>
                  </a:lnTo>
                  <a:lnTo>
                    <a:pt x="278309" y="707061"/>
                  </a:lnTo>
                  <a:lnTo>
                    <a:pt x="266616" y="700730"/>
                  </a:lnTo>
                  <a:lnTo>
                    <a:pt x="255143" y="691172"/>
                  </a:lnTo>
                  <a:lnTo>
                    <a:pt x="17399" y="453758"/>
                  </a:lnTo>
                  <a:close/>
                </a:path>
                <a:path w="777875" h="728980">
                  <a:moveTo>
                    <a:pt x="746760" y="317347"/>
                  </a:moveTo>
                  <a:lnTo>
                    <a:pt x="729576" y="320560"/>
                  </a:lnTo>
                  <a:lnTo>
                    <a:pt x="374015" y="677443"/>
                  </a:lnTo>
                  <a:lnTo>
                    <a:pt x="353918" y="697215"/>
                  </a:lnTo>
                  <a:lnTo>
                    <a:pt x="339683" y="707369"/>
                  </a:lnTo>
                  <a:lnTo>
                    <a:pt x="324530" y="711110"/>
                  </a:lnTo>
                  <a:lnTo>
                    <a:pt x="301675" y="711644"/>
                  </a:lnTo>
                  <a:lnTo>
                    <a:pt x="348641" y="711644"/>
                  </a:lnTo>
                  <a:lnTo>
                    <a:pt x="349386" y="711265"/>
                  </a:lnTo>
                  <a:lnTo>
                    <a:pt x="365647" y="699249"/>
                  </a:lnTo>
                  <a:lnTo>
                    <a:pt x="371868" y="693635"/>
                  </a:lnTo>
                  <a:lnTo>
                    <a:pt x="746760" y="317347"/>
                  </a:lnTo>
                  <a:close/>
                </a:path>
                <a:path w="777875" h="728980">
                  <a:moveTo>
                    <a:pt x="340106" y="0"/>
                  </a:moveTo>
                  <a:lnTo>
                    <a:pt x="295002" y="14391"/>
                  </a:lnTo>
                  <a:lnTo>
                    <a:pt x="41376" y="239953"/>
                  </a:lnTo>
                  <a:lnTo>
                    <a:pt x="55245" y="238175"/>
                  </a:lnTo>
                  <a:lnTo>
                    <a:pt x="57698" y="238175"/>
                  </a:lnTo>
                  <a:lnTo>
                    <a:pt x="293497" y="28092"/>
                  </a:lnTo>
                  <a:lnTo>
                    <a:pt x="341769" y="11036"/>
                  </a:lnTo>
                  <a:lnTo>
                    <a:pt x="385396" y="11036"/>
                  </a:lnTo>
                  <a:lnTo>
                    <a:pt x="367499" y="4825"/>
                  </a:lnTo>
                  <a:lnTo>
                    <a:pt x="360654" y="2721"/>
                  </a:lnTo>
                  <a:lnTo>
                    <a:pt x="353793" y="1212"/>
                  </a:lnTo>
                  <a:lnTo>
                    <a:pt x="346936" y="304"/>
                  </a:lnTo>
                  <a:lnTo>
                    <a:pt x="340106" y="0"/>
                  </a:lnTo>
                  <a:close/>
                </a:path>
                <a:path w="777875" h="728980">
                  <a:moveTo>
                    <a:pt x="57698" y="238175"/>
                  </a:moveTo>
                  <a:lnTo>
                    <a:pt x="55245" y="238175"/>
                  </a:lnTo>
                  <a:lnTo>
                    <a:pt x="56159" y="239547"/>
                  </a:lnTo>
                  <a:lnTo>
                    <a:pt x="57698" y="238175"/>
                  </a:lnTo>
                  <a:close/>
                </a:path>
                <a:path w="777875" h="728980">
                  <a:moveTo>
                    <a:pt x="385396" y="11036"/>
                  </a:moveTo>
                  <a:lnTo>
                    <a:pt x="341769" y="11036"/>
                  </a:lnTo>
                  <a:lnTo>
                    <a:pt x="348141" y="11302"/>
                  </a:lnTo>
                  <a:lnTo>
                    <a:pt x="354731" y="12130"/>
                  </a:lnTo>
                  <a:lnTo>
                    <a:pt x="361638" y="13602"/>
                  </a:lnTo>
                  <a:lnTo>
                    <a:pt x="368808" y="15786"/>
                  </a:lnTo>
                  <a:lnTo>
                    <a:pt x="755142" y="148450"/>
                  </a:lnTo>
                  <a:lnTo>
                    <a:pt x="777443" y="145580"/>
                  </a:lnTo>
                  <a:lnTo>
                    <a:pt x="385396" y="1103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507044" y="2087037"/>
              <a:ext cx="862965" cy="734695"/>
            </a:xfrm>
            <a:custGeom>
              <a:avLst/>
              <a:gdLst/>
              <a:ahLst/>
              <a:cxnLst/>
              <a:rect l="l" t="t" r="r" b="b"/>
              <a:pathLst>
                <a:path w="862964" h="734694">
                  <a:moveTo>
                    <a:pt x="0" y="383971"/>
                  </a:moveTo>
                  <a:close/>
                </a:path>
                <a:path w="862964" h="734694">
                  <a:moveTo>
                    <a:pt x="78460" y="459892"/>
                  </a:moveTo>
                  <a:lnTo>
                    <a:pt x="76428" y="460273"/>
                  </a:lnTo>
                  <a:lnTo>
                    <a:pt x="329425" y="712939"/>
                  </a:lnTo>
                  <a:lnTo>
                    <a:pt x="341245" y="722817"/>
                  </a:lnTo>
                  <a:lnTo>
                    <a:pt x="353293" y="729418"/>
                  </a:lnTo>
                  <a:lnTo>
                    <a:pt x="365395" y="733142"/>
                  </a:lnTo>
                  <a:lnTo>
                    <a:pt x="377380" y="734390"/>
                  </a:lnTo>
                  <a:lnTo>
                    <a:pt x="391545" y="731520"/>
                  </a:lnTo>
                  <a:lnTo>
                    <a:pt x="376542" y="731520"/>
                  </a:lnTo>
                  <a:lnTo>
                    <a:pt x="363849" y="730220"/>
                  </a:lnTo>
                  <a:lnTo>
                    <a:pt x="351802" y="726336"/>
                  </a:lnTo>
                  <a:lnTo>
                    <a:pt x="340441" y="719888"/>
                  </a:lnTo>
                  <a:lnTo>
                    <a:pt x="329806" y="710895"/>
                  </a:lnTo>
                  <a:lnTo>
                    <a:pt x="78460" y="459892"/>
                  </a:lnTo>
                  <a:close/>
                </a:path>
                <a:path w="862964" h="734694">
                  <a:moveTo>
                    <a:pt x="830224" y="319290"/>
                  </a:moveTo>
                  <a:lnTo>
                    <a:pt x="825220" y="320230"/>
                  </a:lnTo>
                  <a:lnTo>
                    <a:pt x="450329" y="696518"/>
                  </a:lnTo>
                  <a:lnTo>
                    <a:pt x="444107" y="702132"/>
                  </a:lnTo>
                  <a:lnTo>
                    <a:pt x="427847" y="714147"/>
                  </a:lnTo>
                  <a:lnTo>
                    <a:pt x="404380" y="726099"/>
                  </a:lnTo>
                  <a:lnTo>
                    <a:pt x="376542" y="731520"/>
                  </a:lnTo>
                  <a:lnTo>
                    <a:pt x="391545" y="731520"/>
                  </a:lnTo>
                  <a:lnTo>
                    <a:pt x="406030" y="728584"/>
                  </a:lnTo>
                  <a:lnTo>
                    <a:pt x="429933" y="716283"/>
                  </a:lnTo>
                  <a:lnTo>
                    <a:pt x="446310" y="704072"/>
                  </a:lnTo>
                  <a:lnTo>
                    <a:pt x="452386" y="698538"/>
                  </a:lnTo>
                  <a:lnTo>
                    <a:pt x="830224" y="319290"/>
                  </a:lnTo>
                  <a:close/>
                </a:path>
                <a:path w="862964" h="734694">
                  <a:moveTo>
                    <a:pt x="1460" y="385419"/>
                  </a:moveTo>
                  <a:lnTo>
                    <a:pt x="76420" y="460273"/>
                  </a:lnTo>
                  <a:lnTo>
                    <a:pt x="1460" y="385419"/>
                  </a:lnTo>
                  <a:close/>
                </a:path>
                <a:path w="862964" h="734694">
                  <a:moveTo>
                    <a:pt x="419392" y="0"/>
                  </a:moveTo>
                  <a:lnTo>
                    <a:pt x="373143" y="15134"/>
                  </a:lnTo>
                  <a:lnTo>
                    <a:pt x="116713" y="243230"/>
                  </a:lnTo>
                  <a:lnTo>
                    <a:pt x="119837" y="242836"/>
                  </a:lnTo>
                  <a:lnTo>
                    <a:pt x="369925" y="20027"/>
                  </a:lnTo>
                  <a:lnTo>
                    <a:pt x="373462" y="17273"/>
                  </a:lnTo>
                  <a:lnTo>
                    <a:pt x="383278" y="11388"/>
                  </a:lnTo>
                  <a:lnTo>
                    <a:pt x="398577" y="5536"/>
                  </a:lnTo>
                  <a:lnTo>
                    <a:pt x="418566" y="2882"/>
                  </a:lnTo>
                  <a:lnTo>
                    <a:pt x="440072" y="2882"/>
                  </a:lnTo>
                  <a:lnTo>
                    <a:pt x="439639" y="2750"/>
                  </a:lnTo>
                  <a:lnTo>
                    <a:pt x="432611" y="1222"/>
                  </a:lnTo>
                  <a:lnTo>
                    <a:pt x="425856" y="327"/>
                  </a:lnTo>
                  <a:lnTo>
                    <a:pt x="419392" y="0"/>
                  </a:lnTo>
                  <a:close/>
                </a:path>
                <a:path w="862964" h="734694">
                  <a:moveTo>
                    <a:pt x="440072" y="2882"/>
                  </a:moveTo>
                  <a:lnTo>
                    <a:pt x="418566" y="2882"/>
                  </a:lnTo>
                  <a:lnTo>
                    <a:pt x="425397" y="3186"/>
                  </a:lnTo>
                  <a:lnTo>
                    <a:pt x="432254" y="4094"/>
                  </a:lnTo>
                  <a:lnTo>
                    <a:pt x="439115" y="5599"/>
                  </a:lnTo>
                  <a:lnTo>
                    <a:pt x="445960" y="7696"/>
                  </a:lnTo>
                  <a:lnTo>
                    <a:pt x="855903" y="148463"/>
                  </a:lnTo>
                  <a:lnTo>
                    <a:pt x="862736" y="147586"/>
                  </a:lnTo>
                  <a:lnTo>
                    <a:pt x="860361" y="146850"/>
                  </a:lnTo>
                  <a:lnTo>
                    <a:pt x="858977" y="146469"/>
                  </a:lnTo>
                  <a:lnTo>
                    <a:pt x="446925" y="4978"/>
                  </a:lnTo>
                  <a:lnTo>
                    <a:pt x="440072" y="2882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602900" y="2100951"/>
              <a:ext cx="737870" cy="701040"/>
            </a:xfrm>
            <a:custGeom>
              <a:avLst/>
              <a:gdLst/>
              <a:ahLst/>
              <a:cxnLst/>
              <a:rect l="l" t="t" r="r" b="b"/>
              <a:pathLst>
                <a:path w="737870" h="701039">
                  <a:moveTo>
                    <a:pt x="324370" y="0"/>
                  </a:moveTo>
                  <a:lnTo>
                    <a:pt x="279507" y="14401"/>
                  </a:lnTo>
                  <a:lnTo>
                    <a:pt x="38773" y="228523"/>
                  </a:lnTo>
                  <a:lnTo>
                    <a:pt x="78943" y="288709"/>
                  </a:lnTo>
                  <a:lnTo>
                    <a:pt x="326135" y="52235"/>
                  </a:lnTo>
                  <a:lnTo>
                    <a:pt x="352513" y="41160"/>
                  </a:lnTo>
                  <a:lnTo>
                    <a:pt x="508381" y="117894"/>
                  </a:lnTo>
                  <a:lnTo>
                    <a:pt x="252882" y="418363"/>
                  </a:lnTo>
                  <a:lnTo>
                    <a:pt x="228282" y="400024"/>
                  </a:lnTo>
                  <a:lnTo>
                    <a:pt x="0" y="442722"/>
                  </a:lnTo>
                  <a:lnTo>
                    <a:pt x="237744" y="680135"/>
                  </a:lnTo>
                  <a:lnTo>
                    <a:pt x="272653" y="699541"/>
                  </a:lnTo>
                  <a:lnTo>
                    <a:pt x="284276" y="700620"/>
                  </a:lnTo>
                  <a:lnTo>
                    <a:pt x="311874" y="695274"/>
                  </a:lnTo>
                  <a:lnTo>
                    <a:pt x="334935" y="683514"/>
                  </a:lnTo>
                  <a:lnTo>
                    <a:pt x="350754" y="671753"/>
                  </a:lnTo>
                  <a:lnTo>
                    <a:pt x="356628" y="666407"/>
                  </a:lnTo>
                  <a:lnTo>
                    <a:pt x="712177" y="309524"/>
                  </a:lnTo>
                  <a:lnTo>
                    <a:pt x="556031" y="338734"/>
                  </a:lnTo>
                  <a:lnTo>
                    <a:pt x="381800" y="514464"/>
                  </a:lnTo>
                  <a:lnTo>
                    <a:pt x="279793" y="438048"/>
                  </a:lnTo>
                  <a:lnTo>
                    <a:pt x="559206" y="141884"/>
                  </a:lnTo>
                  <a:lnTo>
                    <a:pt x="565924" y="139128"/>
                  </a:lnTo>
                  <a:lnTo>
                    <a:pt x="605866" y="154317"/>
                  </a:lnTo>
                  <a:lnTo>
                    <a:pt x="737755" y="137414"/>
                  </a:lnTo>
                  <a:lnTo>
                    <a:pt x="351409" y="4749"/>
                  </a:lnTo>
                  <a:lnTo>
                    <a:pt x="344239" y="2566"/>
                  </a:lnTo>
                  <a:lnTo>
                    <a:pt x="337332" y="1093"/>
                  </a:lnTo>
                  <a:lnTo>
                    <a:pt x="330704" y="261"/>
                  </a:lnTo>
                  <a:lnTo>
                    <a:pt x="32437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58929" y="2234476"/>
              <a:ext cx="277115" cy="205207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90500" y="2328093"/>
              <a:ext cx="151164" cy="219213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4510529" y="2329472"/>
              <a:ext cx="320675" cy="214629"/>
            </a:xfrm>
            <a:custGeom>
              <a:avLst/>
              <a:gdLst/>
              <a:ahLst/>
              <a:cxnLst/>
              <a:rect l="l" t="t" r="r" b="b"/>
              <a:pathLst>
                <a:path w="320675" h="214630">
                  <a:moveTo>
                    <a:pt x="131140" y="0"/>
                  </a:moveTo>
                  <a:lnTo>
                    <a:pt x="10883" y="107289"/>
                  </a:lnTo>
                  <a:lnTo>
                    <a:pt x="0" y="117233"/>
                  </a:lnTo>
                  <a:lnTo>
                    <a:pt x="0" y="121970"/>
                  </a:lnTo>
                  <a:lnTo>
                    <a:pt x="92367" y="214198"/>
                  </a:lnTo>
                  <a:lnTo>
                    <a:pt x="320662" y="171500"/>
                  </a:lnTo>
                  <a:lnTo>
                    <a:pt x="171310" y="60185"/>
                  </a:lnTo>
                  <a:lnTo>
                    <a:pt x="131140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600727" y="2054999"/>
              <a:ext cx="534670" cy="464820"/>
            </a:xfrm>
            <a:custGeom>
              <a:avLst/>
              <a:gdLst/>
              <a:ahLst/>
              <a:cxnLst/>
              <a:rect l="l" t="t" r="r" b="b"/>
              <a:pathLst>
                <a:path w="534670" h="464819">
                  <a:moveTo>
                    <a:pt x="534276" y="172643"/>
                  </a:moveTo>
                  <a:lnTo>
                    <a:pt x="473214" y="134924"/>
                  </a:lnTo>
                  <a:lnTo>
                    <a:pt x="473214" y="203301"/>
                  </a:lnTo>
                  <a:lnTo>
                    <a:pt x="254609" y="460400"/>
                  </a:lnTo>
                  <a:lnTo>
                    <a:pt x="85572" y="334391"/>
                  </a:lnTo>
                  <a:lnTo>
                    <a:pt x="329920" y="100647"/>
                  </a:lnTo>
                  <a:lnTo>
                    <a:pt x="349326" y="92494"/>
                  </a:lnTo>
                  <a:lnTo>
                    <a:pt x="388378" y="121170"/>
                  </a:lnTo>
                  <a:lnTo>
                    <a:pt x="286740" y="214896"/>
                  </a:lnTo>
                  <a:lnTo>
                    <a:pt x="213868" y="283070"/>
                  </a:lnTo>
                  <a:lnTo>
                    <a:pt x="174434" y="321932"/>
                  </a:lnTo>
                  <a:lnTo>
                    <a:pt x="174561" y="353225"/>
                  </a:lnTo>
                  <a:lnTo>
                    <a:pt x="473214" y="203301"/>
                  </a:lnTo>
                  <a:lnTo>
                    <a:pt x="473214" y="134924"/>
                  </a:lnTo>
                  <a:lnTo>
                    <a:pt x="426161" y="105841"/>
                  </a:lnTo>
                  <a:lnTo>
                    <a:pt x="342480" y="54597"/>
                  </a:lnTo>
                  <a:lnTo>
                    <a:pt x="284810" y="20167"/>
                  </a:lnTo>
                  <a:lnTo>
                    <a:pt x="258838" y="5867"/>
                  </a:lnTo>
                  <a:lnTo>
                    <a:pt x="243192" y="0"/>
                  </a:lnTo>
                  <a:lnTo>
                    <a:pt x="231584" y="1562"/>
                  </a:lnTo>
                  <a:lnTo>
                    <a:pt x="119964" y="98488"/>
                  </a:lnTo>
                  <a:lnTo>
                    <a:pt x="49580" y="163169"/>
                  </a:lnTo>
                  <a:lnTo>
                    <a:pt x="10922" y="199999"/>
                  </a:lnTo>
                  <a:lnTo>
                    <a:pt x="0" y="216077"/>
                  </a:lnTo>
                  <a:lnTo>
                    <a:pt x="3683" y="221246"/>
                  </a:lnTo>
                  <a:lnTo>
                    <a:pt x="13804" y="227990"/>
                  </a:lnTo>
                  <a:lnTo>
                    <a:pt x="244957" y="15849"/>
                  </a:lnTo>
                  <a:lnTo>
                    <a:pt x="346621" y="90512"/>
                  </a:lnTo>
                  <a:lnTo>
                    <a:pt x="328307" y="98196"/>
                  </a:lnTo>
                  <a:lnTo>
                    <a:pt x="81114" y="334670"/>
                  </a:lnTo>
                  <a:lnTo>
                    <a:pt x="255054" y="464324"/>
                  </a:lnTo>
                  <a:lnTo>
                    <a:pt x="258394" y="460400"/>
                  </a:lnTo>
                  <a:lnTo>
                    <a:pt x="479818" y="199986"/>
                  </a:lnTo>
                  <a:lnTo>
                    <a:pt x="534276" y="172643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768547" y="2147222"/>
              <a:ext cx="367030" cy="372110"/>
            </a:xfrm>
            <a:custGeom>
              <a:avLst/>
              <a:gdLst/>
              <a:ahLst/>
              <a:cxnLst/>
              <a:rect l="l" t="t" r="r" b="b"/>
              <a:pathLst>
                <a:path w="367029" h="372110">
                  <a:moveTo>
                    <a:pt x="235196" y="0"/>
                  </a:moveTo>
                  <a:lnTo>
                    <a:pt x="241229" y="9232"/>
                  </a:lnTo>
                  <a:lnTo>
                    <a:pt x="241312" y="16949"/>
                  </a:lnTo>
                  <a:lnTo>
                    <a:pt x="233711" y="27326"/>
                  </a:lnTo>
                  <a:lnTo>
                    <a:pt x="216692" y="44538"/>
                  </a:lnTo>
                  <a:lnTo>
                    <a:pt x="132634" y="120650"/>
                  </a:lnTo>
                  <a:lnTo>
                    <a:pt x="68291" y="180198"/>
                  </a:lnTo>
                  <a:lnTo>
                    <a:pt x="25277" y="222440"/>
                  </a:lnTo>
                  <a:lnTo>
                    <a:pt x="7562" y="242353"/>
                  </a:lnTo>
                  <a:lnTo>
                    <a:pt x="0" y="253301"/>
                  </a:lnTo>
                  <a:lnTo>
                    <a:pt x="1097" y="259162"/>
                  </a:lnTo>
                  <a:lnTo>
                    <a:pt x="9364" y="263817"/>
                  </a:lnTo>
                  <a:lnTo>
                    <a:pt x="87241" y="372097"/>
                  </a:lnTo>
                  <a:lnTo>
                    <a:pt x="339005" y="121754"/>
                  </a:lnTo>
                  <a:lnTo>
                    <a:pt x="365184" y="89684"/>
                  </a:lnTo>
                  <a:lnTo>
                    <a:pt x="366463" y="80416"/>
                  </a:lnTo>
                  <a:lnTo>
                    <a:pt x="317203" y="51185"/>
                  </a:lnTo>
                  <a:lnTo>
                    <a:pt x="274126" y="24914"/>
                  </a:lnTo>
                  <a:lnTo>
                    <a:pt x="23519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607479" y="2066311"/>
              <a:ext cx="339725" cy="323850"/>
            </a:xfrm>
            <a:custGeom>
              <a:avLst/>
              <a:gdLst/>
              <a:ahLst/>
              <a:cxnLst/>
              <a:rect l="l" t="t" r="r" b="b"/>
              <a:pathLst>
                <a:path w="339725" h="323850">
                  <a:moveTo>
                    <a:pt x="223078" y="0"/>
                  </a:moveTo>
                  <a:lnTo>
                    <a:pt x="214617" y="5002"/>
                  </a:lnTo>
                  <a:lnTo>
                    <a:pt x="201658" y="17146"/>
                  </a:lnTo>
                  <a:lnTo>
                    <a:pt x="124736" y="87949"/>
                  </a:lnTo>
                  <a:lnTo>
                    <a:pt x="65328" y="143087"/>
                  </a:lnTo>
                  <a:lnTo>
                    <a:pt x="24620" y="181725"/>
                  </a:lnTo>
                  <a:lnTo>
                    <a:pt x="7047" y="199737"/>
                  </a:lnTo>
                  <a:lnTo>
                    <a:pt x="0" y="210950"/>
                  </a:lnTo>
                  <a:lnTo>
                    <a:pt x="2408" y="220050"/>
                  </a:lnTo>
                  <a:lnTo>
                    <a:pt x="13203" y="231725"/>
                  </a:lnTo>
                  <a:lnTo>
                    <a:pt x="74366" y="323343"/>
                  </a:lnTo>
                  <a:lnTo>
                    <a:pt x="313329" y="102619"/>
                  </a:lnTo>
                  <a:lnTo>
                    <a:pt x="327942" y="90028"/>
                  </a:lnTo>
                  <a:lnTo>
                    <a:pt x="335024" y="86253"/>
                  </a:lnTo>
                  <a:lnTo>
                    <a:pt x="339580" y="87517"/>
                  </a:lnTo>
                  <a:lnTo>
                    <a:pt x="297192" y="52325"/>
                  </a:lnTo>
                  <a:lnTo>
                    <a:pt x="264287" y="25559"/>
                  </a:lnTo>
                  <a:lnTo>
                    <a:pt x="241422" y="7989"/>
                  </a:lnTo>
                  <a:lnTo>
                    <a:pt x="230771" y="1282"/>
                  </a:lnTo>
                  <a:lnTo>
                    <a:pt x="223078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39653" y="2068290"/>
              <a:ext cx="161280" cy="113826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4882680" y="2240089"/>
              <a:ext cx="417830" cy="375920"/>
            </a:xfrm>
            <a:custGeom>
              <a:avLst/>
              <a:gdLst/>
              <a:ahLst/>
              <a:cxnLst/>
              <a:rect l="l" t="t" r="r" b="b"/>
              <a:pathLst>
                <a:path w="417829" h="375919">
                  <a:moveTo>
                    <a:pt x="417703" y="50050"/>
                  </a:moveTo>
                  <a:lnTo>
                    <a:pt x="414743" y="48933"/>
                  </a:lnTo>
                  <a:lnTo>
                    <a:pt x="414743" y="52006"/>
                  </a:lnTo>
                  <a:lnTo>
                    <a:pt x="414604" y="55956"/>
                  </a:lnTo>
                  <a:lnTo>
                    <a:pt x="101727" y="371525"/>
                  </a:lnTo>
                  <a:lnTo>
                    <a:pt x="4318" y="298538"/>
                  </a:lnTo>
                  <a:lnTo>
                    <a:pt x="281089" y="5194"/>
                  </a:lnTo>
                  <a:lnTo>
                    <a:pt x="286181" y="3098"/>
                  </a:lnTo>
                  <a:lnTo>
                    <a:pt x="414743" y="52006"/>
                  </a:lnTo>
                  <a:lnTo>
                    <a:pt x="414743" y="48933"/>
                  </a:lnTo>
                  <a:lnTo>
                    <a:pt x="294284" y="3098"/>
                  </a:lnTo>
                  <a:lnTo>
                    <a:pt x="286143" y="0"/>
                  </a:lnTo>
                  <a:lnTo>
                    <a:pt x="279425" y="2755"/>
                  </a:lnTo>
                  <a:lnTo>
                    <a:pt x="0" y="298919"/>
                  </a:lnTo>
                  <a:lnTo>
                    <a:pt x="102006" y="375335"/>
                  </a:lnTo>
                  <a:lnTo>
                    <a:pt x="105791" y="371525"/>
                  </a:lnTo>
                  <a:lnTo>
                    <a:pt x="276250" y="199605"/>
                  </a:lnTo>
                  <a:lnTo>
                    <a:pt x="417449" y="57188"/>
                  </a:lnTo>
                  <a:lnTo>
                    <a:pt x="417703" y="5005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208761" y="2255273"/>
              <a:ext cx="92075" cy="34925"/>
            </a:xfrm>
            <a:custGeom>
              <a:avLst/>
              <a:gdLst/>
              <a:ahLst/>
              <a:cxnLst/>
              <a:rect l="l" t="t" r="r" b="b"/>
              <a:pathLst>
                <a:path w="92075" h="34925">
                  <a:moveTo>
                    <a:pt x="0" y="0"/>
                  </a:moveTo>
                  <a:lnTo>
                    <a:pt x="91630" y="348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F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5162109" y="2237455"/>
              <a:ext cx="146050" cy="60325"/>
            </a:xfrm>
            <a:custGeom>
              <a:avLst/>
              <a:gdLst/>
              <a:ahLst/>
              <a:cxnLst/>
              <a:rect l="l" t="t" r="r" b="b"/>
              <a:pathLst>
                <a:path w="146050" h="60325">
                  <a:moveTo>
                    <a:pt x="6861" y="0"/>
                  </a:moveTo>
                  <a:lnTo>
                    <a:pt x="3078" y="1276"/>
                  </a:lnTo>
                  <a:lnTo>
                    <a:pt x="0" y="5384"/>
                  </a:lnTo>
                  <a:lnTo>
                    <a:pt x="23750" y="11580"/>
                  </a:lnTo>
                  <a:lnTo>
                    <a:pt x="68149" y="28279"/>
                  </a:lnTo>
                  <a:lnTo>
                    <a:pt x="112980" y="47136"/>
                  </a:lnTo>
                  <a:lnTo>
                    <a:pt x="138023" y="59804"/>
                  </a:lnTo>
                  <a:lnTo>
                    <a:pt x="145516" y="52146"/>
                  </a:lnTo>
                  <a:lnTo>
                    <a:pt x="138493" y="46837"/>
                  </a:lnTo>
                  <a:lnTo>
                    <a:pt x="13830" y="1637"/>
                  </a:lnTo>
                  <a:lnTo>
                    <a:pt x="6861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4870330" y="2237613"/>
              <a:ext cx="307340" cy="302895"/>
            </a:xfrm>
            <a:custGeom>
              <a:avLst/>
              <a:gdLst/>
              <a:ahLst/>
              <a:cxnLst/>
              <a:rect l="l" t="t" r="r" b="b"/>
              <a:pathLst>
                <a:path w="307339" h="302894">
                  <a:moveTo>
                    <a:pt x="296271" y="0"/>
                  </a:moveTo>
                  <a:lnTo>
                    <a:pt x="289205" y="4585"/>
                  </a:lnTo>
                  <a:lnTo>
                    <a:pt x="277242" y="15003"/>
                  </a:lnTo>
                  <a:lnTo>
                    <a:pt x="74508" y="218557"/>
                  </a:lnTo>
                  <a:lnTo>
                    <a:pt x="22544" y="269803"/>
                  </a:lnTo>
                  <a:lnTo>
                    <a:pt x="6200" y="285562"/>
                  </a:lnTo>
                  <a:lnTo>
                    <a:pt x="0" y="294246"/>
                  </a:lnTo>
                  <a:lnTo>
                    <a:pt x="3264" y="298941"/>
                  </a:lnTo>
                  <a:lnTo>
                    <a:pt x="15317" y="302734"/>
                  </a:lnTo>
                  <a:lnTo>
                    <a:pt x="15546" y="296244"/>
                  </a:lnTo>
                  <a:lnTo>
                    <a:pt x="21756" y="291660"/>
                  </a:lnTo>
                  <a:lnTo>
                    <a:pt x="61911" y="250157"/>
                  </a:lnTo>
                  <a:lnTo>
                    <a:pt x="152588" y="157040"/>
                  </a:lnTo>
                  <a:lnTo>
                    <a:pt x="249110" y="59399"/>
                  </a:lnTo>
                  <a:lnTo>
                    <a:pt x="306795" y="4322"/>
                  </a:lnTo>
                  <a:lnTo>
                    <a:pt x="301211" y="246"/>
                  </a:lnTo>
                  <a:lnTo>
                    <a:pt x="29627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 descr=""/>
          <p:cNvSpPr txBox="1"/>
          <p:nvPr/>
        </p:nvSpPr>
        <p:spPr>
          <a:xfrm>
            <a:off x="4359509" y="2892688"/>
            <a:ext cx="11620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Sichtschutz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für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901183" y="2897006"/>
            <a:ext cx="1162050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819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Sichtschutz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für</a:t>
            </a:r>
            <a:r>
              <a:rPr dirty="0" sz="700" spc="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PIN-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Eingabe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819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+ PIN-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Eingabehilfe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4916050" y="1776975"/>
            <a:ext cx="49149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Clover </a:t>
            </a:r>
            <a:r>
              <a:rPr dirty="0" sz="700" spc="-20">
                <a:solidFill>
                  <a:srgbClr val="231F20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6106868" y="1781293"/>
            <a:ext cx="20066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Hub</a:t>
            </a:r>
            <a:endParaRPr sz="700">
              <a:latin typeface="Arial"/>
              <a:cs typeface="Arial"/>
            </a:endParaRPr>
          </a:p>
        </p:txBody>
      </p:sp>
      <p:pic>
        <p:nvPicPr>
          <p:cNvPr id="68" name="object 6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28353" y="962799"/>
            <a:ext cx="1831968" cy="752791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30446" y="2068706"/>
            <a:ext cx="947232" cy="766453"/>
          </a:xfrm>
          <a:prstGeom prst="rect">
            <a:avLst/>
          </a:prstGeom>
        </p:spPr>
      </p:pic>
      <p:sp>
        <p:nvSpPr>
          <p:cNvPr id="70" name="object 70" descr=""/>
          <p:cNvSpPr txBox="1"/>
          <p:nvPr/>
        </p:nvSpPr>
        <p:spPr>
          <a:xfrm>
            <a:off x="5534500" y="2348598"/>
            <a:ext cx="3759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85">
                <a:solidFill>
                  <a:srgbClr val="414042"/>
                </a:solidFill>
                <a:latin typeface="Arial Black"/>
                <a:cs typeface="Arial Black"/>
              </a:rPr>
              <a:t>ODER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369350" y="4935805"/>
            <a:ext cx="14700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11</a:t>
            </a:r>
            <a:r>
              <a:rPr dirty="0" sz="70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Funktionsübersicht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6644771" y="4935805"/>
            <a:ext cx="5105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12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207096" y="3633244"/>
            <a:ext cx="2036445" cy="1242060"/>
            <a:chOff x="1207096" y="3633244"/>
            <a:chExt cx="2036445" cy="1242060"/>
          </a:xfrm>
        </p:grpSpPr>
        <p:sp>
          <p:nvSpPr>
            <p:cNvPr id="3" name="object 3" descr=""/>
            <p:cNvSpPr/>
            <p:nvPr/>
          </p:nvSpPr>
          <p:spPr>
            <a:xfrm>
              <a:off x="1548041" y="4231055"/>
              <a:ext cx="1670685" cy="644525"/>
            </a:xfrm>
            <a:custGeom>
              <a:avLst/>
              <a:gdLst/>
              <a:ahLst/>
              <a:cxnLst/>
              <a:rect l="l" t="t" r="r" b="b"/>
              <a:pathLst>
                <a:path w="1670685" h="644525">
                  <a:moveTo>
                    <a:pt x="1670380" y="397598"/>
                  </a:moveTo>
                  <a:lnTo>
                    <a:pt x="1661375" y="388747"/>
                  </a:lnTo>
                  <a:lnTo>
                    <a:pt x="1639239" y="388747"/>
                  </a:lnTo>
                  <a:lnTo>
                    <a:pt x="1316456" y="231508"/>
                  </a:lnTo>
                  <a:lnTo>
                    <a:pt x="1356499" y="219100"/>
                  </a:lnTo>
                  <a:lnTo>
                    <a:pt x="1373720" y="184188"/>
                  </a:lnTo>
                  <a:lnTo>
                    <a:pt x="1381417" y="139242"/>
                  </a:lnTo>
                  <a:lnTo>
                    <a:pt x="667943" y="348335"/>
                  </a:lnTo>
                  <a:lnTo>
                    <a:pt x="77622" y="0"/>
                  </a:lnTo>
                  <a:lnTo>
                    <a:pt x="27266" y="36931"/>
                  </a:lnTo>
                  <a:lnTo>
                    <a:pt x="0" y="73050"/>
                  </a:lnTo>
                  <a:lnTo>
                    <a:pt x="9944" y="87261"/>
                  </a:lnTo>
                  <a:lnTo>
                    <a:pt x="213245" y="228396"/>
                  </a:lnTo>
                  <a:lnTo>
                    <a:pt x="356158" y="325158"/>
                  </a:lnTo>
                  <a:lnTo>
                    <a:pt x="466509" y="398170"/>
                  </a:lnTo>
                  <a:lnTo>
                    <a:pt x="528104" y="435013"/>
                  </a:lnTo>
                  <a:lnTo>
                    <a:pt x="575233" y="447281"/>
                  </a:lnTo>
                  <a:lnTo>
                    <a:pt x="631850" y="435013"/>
                  </a:lnTo>
                  <a:lnTo>
                    <a:pt x="670648" y="419138"/>
                  </a:lnTo>
                  <a:lnTo>
                    <a:pt x="932675" y="644042"/>
                  </a:lnTo>
                  <a:lnTo>
                    <a:pt x="1001687" y="624713"/>
                  </a:lnTo>
                  <a:lnTo>
                    <a:pt x="1670380" y="397598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590526" y="4243292"/>
              <a:ext cx="1329690" cy="400685"/>
            </a:xfrm>
            <a:custGeom>
              <a:avLst/>
              <a:gdLst/>
              <a:ahLst/>
              <a:cxnLst/>
              <a:rect l="l" t="t" r="r" b="b"/>
              <a:pathLst>
                <a:path w="1329689" h="400685">
                  <a:moveTo>
                    <a:pt x="73818" y="0"/>
                  </a:moveTo>
                  <a:lnTo>
                    <a:pt x="71288" y="2331"/>
                  </a:lnTo>
                  <a:lnTo>
                    <a:pt x="63103" y="9128"/>
                  </a:lnTo>
                  <a:lnTo>
                    <a:pt x="48369" y="20091"/>
                  </a:lnTo>
                  <a:lnTo>
                    <a:pt x="6548" y="48113"/>
                  </a:lnTo>
                  <a:lnTo>
                    <a:pt x="0" y="57140"/>
                  </a:lnTo>
                  <a:lnTo>
                    <a:pt x="6548" y="66171"/>
                  </a:lnTo>
                  <a:lnTo>
                    <a:pt x="26193" y="79375"/>
                  </a:lnTo>
                  <a:lnTo>
                    <a:pt x="193073" y="193473"/>
                  </a:lnTo>
                  <a:lnTo>
                    <a:pt x="328229" y="284981"/>
                  </a:lnTo>
                  <a:lnTo>
                    <a:pt x="432581" y="354025"/>
                  </a:lnTo>
                  <a:lnTo>
                    <a:pt x="490825" y="388865"/>
                  </a:lnTo>
                  <a:lnTo>
                    <a:pt x="535398" y="400478"/>
                  </a:lnTo>
                  <a:lnTo>
                    <a:pt x="588941" y="388865"/>
                  </a:lnTo>
                  <a:lnTo>
                    <a:pt x="674096" y="354025"/>
                  </a:lnTo>
                  <a:lnTo>
                    <a:pt x="1267237" y="192074"/>
                  </a:lnTo>
                  <a:lnTo>
                    <a:pt x="1284083" y="186757"/>
                  </a:lnTo>
                  <a:lnTo>
                    <a:pt x="1296182" y="179301"/>
                  </a:lnTo>
                  <a:lnTo>
                    <a:pt x="1309369" y="164592"/>
                  </a:lnTo>
                  <a:lnTo>
                    <a:pt x="1329480" y="137515"/>
                  </a:lnTo>
                  <a:lnTo>
                    <a:pt x="623081" y="315899"/>
                  </a:lnTo>
                  <a:lnTo>
                    <a:pt x="73818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01899" y="4294892"/>
              <a:ext cx="1283970" cy="339725"/>
            </a:xfrm>
            <a:custGeom>
              <a:avLst/>
              <a:gdLst/>
              <a:ahLst/>
              <a:cxnLst/>
              <a:rect l="l" t="t" r="r" b="b"/>
              <a:pathLst>
                <a:path w="1283970" h="339725">
                  <a:moveTo>
                    <a:pt x="457059" y="314345"/>
                  </a:moveTo>
                  <a:lnTo>
                    <a:pt x="479452" y="327740"/>
                  </a:lnTo>
                  <a:lnTo>
                    <a:pt x="524025" y="339353"/>
                  </a:lnTo>
                  <a:lnTo>
                    <a:pt x="573811" y="328555"/>
                  </a:lnTo>
                  <a:lnTo>
                    <a:pt x="499798" y="328555"/>
                  </a:lnTo>
                  <a:lnTo>
                    <a:pt x="457059" y="314345"/>
                  </a:lnTo>
                  <a:close/>
                </a:path>
                <a:path w="1283970" h="339725">
                  <a:moveTo>
                    <a:pt x="588947" y="323084"/>
                  </a:moveTo>
                  <a:lnTo>
                    <a:pt x="578280" y="325651"/>
                  </a:lnTo>
                  <a:lnTo>
                    <a:pt x="499798" y="328555"/>
                  </a:lnTo>
                  <a:lnTo>
                    <a:pt x="573811" y="328555"/>
                  </a:lnTo>
                  <a:lnTo>
                    <a:pt x="577568" y="327740"/>
                  </a:lnTo>
                  <a:lnTo>
                    <a:pt x="588947" y="323084"/>
                  </a:lnTo>
                  <a:close/>
                </a:path>
                <a:path w="1283970" h="339725">
                  <a:moveTo>
                    <a:pt x="1283792" y="123443"/>
                  </a:moveTo>
                  <a:lnTo>
                    <a:pt x="662724" y="292900"/>
                  </a:lnTo>
                  <a:lnTo>
                    <a:pt x="588947" y="323084"/>
                  </a:lnTo>
                  <a:lnTo>
                    <a:pt x="638605" y="311135"/>
                  </a:lnTo>
                  <a:lnTo>
                    <a:pt x="662724" y="302425"/>
                  </a:lnTo>
                  <a:lnTo>
                    <a:pt x="1255864" y="140474"/>
                  </a:lnTo>
                  <a:lnTo>
                    <a:pt x="1262823" y="137824"/>
                  </a:lnTo>
                  <a:lnTo>
                    <a:pt x="1269880" y="133921"/>
                  </a:lnTo>
                  <a:lnTo>
                    <a:pt x="1276912" y="129037"/>
                  </a:lnTo>
                  <a:lnTo>
                    <a:pt x="1283792" y="123443"/>
                  </a:lnTo>
                  <a:close/>
                </a:path>
                <a:path w="1283970" h="339725">
                  <a:moveTo>
                    <a:pt x="0" y="0"/>
                  </a:moveTo>
                  <a:lnTo>
                    <a:pt x="297781" y="221640"/>
                  </a:lnTo>
                  <a:lnTo>
                    <a:pt x="360387" y="263293"/>
                  </a:lnTo>
                  <a:lnTo>
                    <a:pt x="421208" y="302425"/>
                  </a:lnTo>
                  <a:lnTo>
                    <a:pt x="457059" y="314345"/>
                  </a:lnTo>
                  <a:lnTo>
                    <a:pt x="421208" y="292900"/>
                  </a:lnTo>
                  <a:lnTo>
                    <a:pt x="316856" y="223855"/>
                  </a:lnTo>
                  <a:lnTo>
                    <a:pt x="14820" y="18249"/>
                  </a:lnTo>
                  <a:lnTo>
                    <a:pt x="2984" y="10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483375" y="3720498"/>
              <a:ext cx="1600835" cy="883285"/>
            </a:xfrm>
            <a:custGeom>
              <a:avLst/>
              <a:gdLst/>
              <a:ahLst/>
              <a:cxnLst/>
              <a:rect l="l" t="t" r="r" b="b"/>
              <a:pathLst>
                <a:path w="1600835" h="883285">
                  <a:moveTo>
                    <a:pt x="1595659" y="0"/>
                  </a:moveTo>
                  <a:lnTo>
                    <a:pt x="1582196" y="926"/>
                  </a:lnTo>
                  <a:lnTo>
                    <a:pt x="1555699" y="3705"/>
                  </a:lnTo>
                  <a:lnTo>
                    <a:pt x="382574" y="117992"/>
                  </a:lnTo>
                  <a:lnTo>
                    <a:pt x="293284" y="130890"/>
                  </a:lnTo>
                  <a:lnTo>
                    <a:pt x="220511" y="146790"/>
                  </a:lnTo>
                  <a:lnTo>
                    <a:pt x="163512" y="168792"/>
                  </a:lnTo>
                  <a:lnTo>
                    <a:pt x="130596" y="190221"/>
                  </a:lnTo>
                  <a:lnTo>
                    <a:pt x="64169" y="259805"/>
                  </a:lnTo>
                  <a:lnTo>
                    <a:pt x="0" y="340077"/>
                  </a:lnTo>
                  <a:lnTo>
                    <a:pt x="258762" y="679954"/>
                  </a:lnTo>
                  <a:lnTo>
                    <a:pt x="327887" y="726713"/>
                  </a:lnTo>
                  <a:lnTo>
                    <a:pt x="401264" y="774970"/>
                  </a:lnTo>
                  <a:lnTo>
                    <a:pt x="488937" y="830754"/>
                  </a:lnTo>
                  <a:lnTo>
                    <a:pt x="554860" y="869276"/>
                  </a:lnTo>
                  <a:lnTo>
                    <a:pt x="605607" y="882943"/>
                  </a:lnTo>
                  <a:lnTo>
                    <a:pt x="667072" y="872500"/>
                  </a:lnTo>
                  <a:lnTo>
                    <a:pt x="765149" y="838692"/>
                  </a:lnTo>
                  <a:lnTo>
                    <a:pt x="1355674" y="689479"/>
                  </a:lnTo>
                  <a:lnTo>
                    <a:pt x="1414610" y="670475"/>
                  </a:lnTo>
                  <a:lnTo>
                    <a:pt x="1449634" y="651746"/>
                  </a:lnTo>
                  <a:lnTo>
                    <a:pt x="1468386" y="591054"/>
                  </a:lnTo>
                  <a:lnTo>
                    <a:pt x="1530100" y="309876"/>
                  </a:lnTo>
                  <a:lnTo>
                    <a:pt x="1574873" y="109537"/>
                  </a:lnTo>
                  <a:lnTo>
                    <a:pt x="1600149" y="3705"/>
                  </a:lnTo>
                  <a:lnTo>
                    <a:pt x="1600254" y="926"/>
                  </a:lnTo>
                  <a:lnTo>
                    <a:pt x="159565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181852" y="3806741"/>
              <a:ext cx="666750" cy="723265"/>
            </a:xfrm>
            <a:custGeom>
              <a:avLst/>
              <a:gdLst/>
              <a:ahLst/>
              <a:cxnLst/>
              <a:rect l="l" t="t" r="r" b="b"/>
              <a:pathLst>
                <a:path w="666750" h="723264">
                  <a:moveTo>
                    <a:pt x="619099" y="0"/>
                  </a:moveTo>
                  <a:lnTo>
                    <a:pt x="0" y="69850"/>
                  </a:lnTo>
                  <a:lnTo>
                    <a:pt x="57492" y="722972"/>
                  </a:lnTo>
                  <a:lnTo>
                    <a:pt x="666724" y="568350"/>
                  </a:lnTo>
                  <a:lnTo>
                    <a:pt x="619099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6899" y="3822612"/>
              <a:ext cx="126364" cy="581025"/>
            </a:xfrm>
            <a:custGeom>
              <a:avLst/>
              <a:gdLst/>
              <a:ahLst/>
              <a:cxnLst/>
              <a:rect l="l" t="t" r="r" b="b"/>
              <a:pathLst>
                <a:path w="126364" h="581025">
                  <a:moveTo>
                    <a:pt x="73215" y="0"/>
                  </a:moveTo>
                  <a:lnTo>
                    <a:pt x="0" y="10718"/>
                  </a:lnTo>
                  <a:lnTo>
                    <a:pt x="41668" y="154774"/>
                  </a:lnTo>
                  <a:lnTo>
                    <a:pt x="51193" y="557237"/>
                  </a:lnTo>
                  <a:lnTo>
                    <a:pt x="62928" y="581012"/>
                  </a:lnTo>
                  <a:lnTo>
                    <a:pt x="125857" y="565988"/>
                  </a:lnTo>
                  <a:lnTo>
                    <a:pt x="7321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1456" y="4519277"/>
              <a:ext cx="67664" cy="7680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35741" y="3636883"/>
              <a:ext cx="1722120" cy="506095"/>
            </a:xfrm>
            <a:custGeom>
              <a:avLst/>
              <a:gdLst/>
              <a:ahLst/>
              <a:cxnLst/>
              <a:rect l="l" t="t" r="r" b="b"/>
              <a:pathLst>
                <a:path w="1722120" h="506095">
                  <a:moveTo>
                    <a:pt x="1679524" y="0"/>
                  </a:moveTo>
                  <a:lnTo>
                    <a:pt x="344474" y="107949"/>
                  </a:lnTo>
                  <a:lnTo>
                    <a:pt x="286637" y="113236"/>
                  </a:lnTo>
                  <a:lnTo>
                    <a:pt x="222150" y="134596"/>
                  </a:lnTo>
                  <a:lnTo>
                    <a:pt x="185737" y="160527"/>
                  </a:lnTo>
                  <a:lnTo>
                    <a:pt x="0" y="436549"/>
                  </a:lnTo>
                  <a:lnTo>
                    <a:pt x="57150" y="493699"/>
                  </a:lnTo>
                  <a:lnTo>
                    <a:pt x="103187" y="505904"/>
                  </a:lnTo>
                  <a:lnTo>
                    <a:pt x="248285" y="307962"/>
                  </a:lnTo>
                  <a:lnTo>
                    <a:pt x="250516" y="307482"/>
                  </a:lnTo>
                  <a:lnTo>
                    <a:pt x="253919" y="304120"/>
                  </a:lnTo>
                  <a:lnTo>
                    <a:pt x="253551" y="294996"/>
                  </a:lnTo>
                  <a:lnTo>
                    <a:pt x="244475" y="277228"/>
                  </a:lnTo>
                  <a:lnTo>
                    <a:pt x="262354" y="251866"/>
                  </a:lnTo>
                  <a:lnTo>
                    <a:pt x="284353" y="231255"/>
                  </a:lnTo>
                  <a:lnTo>
                    <a:pt x="324906" y="204456"/>
                  </a:lnTo>
                  <a:lnTo>
                    <a:pt x="398449" y="160527"/>
                  </a:lnTo>
                  <a:lnTo>
                    <a:pt x="1099248" y="103974"/>
                  </a:lnTo>
                  <a:lnTo>
                    <a:pt x="1693811" y="44449"/>
                  </a:lnTo>
                  <a:lnTo>
                    <a:pt x="1691988" y="44164"/>
                  </a:lnTo>
                  <a:lnTo>
                    <a:pt x="1689941" y="42168"/>
                  </a:lnTo>
                  <a:lnTo>
                    <a:pt x="1692804" y="36750"/>
                  </a:lnTo>
                  <a:lnTo>
                    <a:pt x="1705711" y="26200"/>
                  </a:lnTo>
                  <a:lnTo>
                    <a:pt x="1720032" y="11053"/>
                  </a:lnTo>
                  <a:lnTo>
                    <a:pt x="1722078" y="3275"/>
                  </a:lnTo>
                  <a:lnTo>
                    <a:pt x="1709394" y="409"/>
                  </a:lnTo>
                  <a:lnTo>
                    <a:pt x="167952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9413" y="3797418"/>
              <a:ext cx="182158" cy="11195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1392894" y="3686894"/>
              <a:ext cx="1703070" cy="455295"/>
            </a:xfrm>
            <a:custGeom>
              <a:avLst/>
              <a:gdLst/>
              <a:ahLst/>
              <a:cxnLst/>
              <a:rect l="l" t="t" r="r" b="b"/>
              <a:pathLst>
                <a:path w="1703070" h="455295">
                  <a:moveTo>
                    <a:pt x="1690624" y="0"/>
                  </a:moveTo>
                  <a:lnTo>
                    <a:pt x="607987" y="103835"/>
                  </a:lnTo>
                  <a:lnTo>
                    <a:pt x="503264" y="112782"/>
                  </a:lnTo>
                  <a:lnTo>
                    <a:pt x="410257" y="121194"/>
                  </a:lnTo>
                  <a:lnTo>
                    <a:pt x="323837" y="129768"/>
                  </a:lnTo>
                  <a:lnTo>
                    <a:pt x="265629" y="137009"/>
                  </a:lnTo>
                  <a:lnTo>
                    <a:pt x="208953" y="168512"/>
                  </a:lnTo>
                  <a:lnTo>
                    <a:pt x="184327" y="207314"/>
                  </a:lnTo>
                  <a:lnTo>
                    <a:pt x="174612" y="227215"/>
                  </a:lnTo>
                  <a:lnTo>
                    <a:pt x="0" y="443687"/>
                  </a:lnTo>
                  <a:lnTo>
                    <a:pt x="38100" y="454799"/>
                  </a:lnTo>
                  <a:lnTo>
                    <a:pt x="93446" y="377571"/>
                  </a:lnTo>
                  <a:lnTo>
                    <a:pt x="279387" y="200012"/>
                  </a:lnTo>
                  <a:lnTo>
                    <a:pt x="1636649" y="47612"/>
                  </a:lnTo>
                  <a:lnTo>
                    <a:pt x="1641176" y="47451"/>
                  </a:lnTo>
                  <a:lnTo>
                    <a:pt x="1653220" y="46323"/>
                  </a:lnTo>
                  <a:lnTo>
                    <a:pt x="1670472" y="43261"/>
                  </a:lnTo>
                  <a:lnTo>
                    <a:pt x="1690624" y="37299"/>
                  </a:lnTo>
                  <a:lnTo>
                    <a:pt x="1699667" y="27680"/>
                  </a:lnTo>
                  <a:lnTo>
                    <a:pt x="1702682" y="20588"/>
                  </a:lnTo>
                  <a:lnTo>
                    <a:pt x="1699667" y="12527"/>
                  </a:lnTo>
                  <a:lnTo>
                    <a:pt x="1690624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190487" y="0"/>
                  </a:moveTo>
                  <a:lnTo>
                    <a:pt x="0" y="34925"/>
                  </a:lnTo>
                  <a:lnTo>
                    <a:pt x="4167" y="94456"/>
                  </a:lnTo>
                  <a:lnTo>
                    <a:pt x="8706" y="151457"/>
                  </a:lnTo>
                  <a:lnTo>
                    <a:pt x="14287" y="211137"/>
                  </a:lnTo>
                  <a:lnTo>
                    <a:pt x="54520" y="254895"/>
                  </a:lnTo>
                  <a:lnTo>
                    <a:pt x="101840" y="284635"/>
                  </a:lnTo>
                  <a:lnTo>
                    <a:pt x="151901" y="302337"/>
                  </a:lnTo>
                  <a:lnTo>
                    <a:pt x="200361" y="309981"/>
                  </a:lnTo>
                  <a:lnTo>
                    <a:pt x="242874" y="309549"/>
                  </a:lnTo>
                  <a:lnTo>
                    <a:pt x="290375" y="300074"/>
                  </a:lnTo>
                  <a:lnTo>
                    <a:pt x="334751" y="283752"/>
                  </a:lnTo>
                  <a:lnTo>
                    <a:pt x="371685" y="264454"/>
                  </a:lnTo>
                  <a:lnTo>
                    <a:pt x="396862" y="246049"/>
                  </a:lnTo>
                  <a:lnTo>
                    <a:pt x="310591" y="249349"/>
                  </a:lnTo>
                  <a:lnTo>
                    <a:pt x="260337" y="224818"/>
                  </a:lnTo>
                  <a:lnTo>
                    <a:pt x="226751" y="149391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232649" y="4160742"/>
              <a:ext cx="396875" cy="310515"/>
            </a:xfrm>
            <a:custGeom>
              <a:avLst/>
              <a:gdLst/>
              <a:ahLst/>
              <a:cxnLst/>
              <a:rect l="l" t="t" r="r" b="b"/>
              <a:pathLst>
                <a:path w="396875" h="310514">
                  <a:moveTo>
                    <a:pt x="0" y="34925"/>
                  </a:moveTo>
                  <a:lnTo>
                    <a:pt x="190487" y="0"/>
                  </a:lnTo>
                  <a:lnTo>
                    <a:pt x="226751" y="149391"/>
                  </a:lnTo>
                  <a:lnTo>
                    <a:pt x="260337" y="224818"/>
                  </a:lnTo>
                  <a:lnTo>
                    <a:pt x="310591" y="249349"/>
                  </a:lnTo>
                  <a:lnTo>
                    <a:pt x="396862" y="246049"/>
                  </a:lnTo>
                  <a:lnTo>
                    <a:pt x="371685" y="264454"/>
                  </a:lnTo>
                  <a:lnTo>
                    <a:pt x="334751" y="283752"/>
                  </a:lnTo>
                  <a:lnTo>
                    <a:pt x="290375" y="300074"/>
                  </a:lnTo>
                  <a:lnTo>
                    <a:pt x="242874" y="309549"/>
                  </a:lnTo>
                  <a:lnTo>
                    <a:pt x="200361" y="309981"/>
                  </a:lnTo>
                  <a:lnTo>
                    <a:pt x="151901" y="302337"/>
                  </a:lnTo>
                  <a:lnTo>
                    <a:pt x="101840" y="284635"/>
                  </a:lnTo>
                  <a:lnTo>
                    <a:pt x="54520" y="254895"/>
                  </a:lnTo>
                  <a:lnTo>
                    <a:pt x="14287" y="211137"/>
                  </a:lnTo>
                  <a:lnTo>
                    <a:pt x="8706" y="151457"/>
                  </a:lnTo>
                  <a:lnTo>
                    <a:pt x="4167" y="94456"/>
                  </a:lnTo>
                  <a:lnTo>
                    <a:pt x="1116" y="51742"/>
                  </a:lnTo>
                  <a:lnTo>
                    <a:pt x="0" y="34925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31015" y="87001"/>
                  </a:moveTo>
                  <a:lnTo>
                    <a:pt x="0" y="95097"/>
                  </a:lnTo>
                  <a:lnTo>
                    <a:pt x="12448" y="94182"/>
                  </a:lnTo>
                  <a:lnTo>
                    <a:pt x="29535" y="87772"/>
                  </a:lnTo>
                  <a:lnTo>
                    <a:pt x="31015" y="87001"/>
                  </a:lnTo>
                  <a:close/>
                </a:path>
                <a:path w="281939" h="95250">
                  <a:moveTo>
                    <a:pt x="281343" y="0"/>
                  </a:moveTo>
                  <a:lnTo>
                    <a:pt x="235362" y="9721"/>
                  </a:lnTo>
                  <a:lnTo>
                    <a:pt x="183722" y="21821"/>
                  </a:lnTo>
                  <a:lnTo>
                    <a:pt x="124193" y="36499"/>
                  </a:lnTo>
                  <a:lnTo>
                    <a:pt x="62902" y="70376"/>
                  </a:lnTo>
                  <a:lnTo>
                    <a:pt x="31015" y="87001"/>
                  </a:ln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505321" y="4370292"/>
              <a:ext cx="281940" cy="95250"/>
            </a:xfrm>
            <a:custGeom>
              <a:avLst/>
              <a:gdLst/>
              <a:ahLst/>
              <a:cxnLst/>
              <a:rect l="l" t="t" r="r" b="b"/>
              <a:pathLst>
                <a:path w="281939" h="95250">
                  <a:moveTo>
                    <a:pt x="0" y="95097"/>
                  </a:moveTo>
                  <a:lnTo>
                    <a:pt x="230555" y="34912"/>
                  </a:lnTo>
                  <a:lnTo>
                    <a:pt x="261260" y="22315"/>
                  </a:lnTo>
                  <a:lnTo>
                    <a:pt x="276785" y="14479"/>
                  </a:lnTo>
                  <a:lnTo>
                    <a:pt x="281892" y="8132"/>
                  </a:lnTo>
                  <a:lnTo>
                    <a:pt x="281343" y="0"/>
                  </a:lnTo>
                  <a:lnTo>
                    <a:pt x="235362" y="9721"/>
                  </a:lnTo>
                  <a:lnTo>
                    <a:pt x="183722" y="21821"/>
                  </a:lnTo>
                  <a:lnTo>
                    <a:pt x="141605" y="32136"/>
                  </a:lnTo>
                  <a:lnTo>
                    <a:pt x="62902" y="70376"/>
                  </a:lnTo>
                  <a:lnTo>
                    <a:pt x="29535" y="87772"/>
                  </a:lnTo>
                  <a:lnTo>
                    <a:pt x="12448" y="94182"/>
                  </a:lnTo>
                  <a:lnTo>
                    <a:pt x="0" y="9509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442192" y="4141698"/>
              <a:ext cx="55880" cy="55880"/>
            </a:xfrm>
            <a:custGeom>
              <a:avLst/>
              <a:gdLst/>
              <a:ahLst/>
              <a:cxnLst/>
              <a:rect l="l" t="t" r="r" b="b"/>
              <a:pathLst>
                <a:path w="55880" h="55879">
                  <a:moveTo>
                    <a:pt x="27711" y="0"/>
                  </a:moveTo>
                  <a:lnTo>
                    <a:pt x="16925" y="2177"/>
                  </a:lnTo>
                  <a:lnTo>
                    <a:pt x="8116" y="8116"/>
                  </a:lnTo>
                  <a:lnTo>
                    <a:pt x="2177" y="16925"/>
                  </a:lnTo>
                  <a:lnTo>
                    <a:pt x="0" y="27711"/>
                  </a:lnTo>
                  <a:lnTo>
                    <a:pt x="2177" y="38490"/>
                  </a:lnTo>
                  <a:lnTo>
                    <a:pt x="8116" y="47294"/>
                  </a:lnTo>
                  <a:lnTo>
                    <a:pt x="16925" y="53232"/>
                  </a:lnTo>
                  <a:lnTo>
                    <a:pt x="27711" y="55410"/>
                  </a:lnTo>
                  <a:lnTo>
                    <a:pt x="38497" y="53232"/>
                  </a:lnTo>
                  <a:lnTo>
                    <a:pt x="47305" y="47294"/>
                  </a:lnTo>
                  <a:lnTo>
                    <a:pt x="53244" y="38490"/>
                  </a:lnTo>
                  <a:lnTo>
                    <a:pt x="55422" y="27711"/>
                  </a:lnTo>
                  <a:lnTo>
                    <a:pt x="53244" y="16925"/>
                  </a:lnTo>
                  <a:lnTo>
                    <a:pt x="47305" y="8116"/>
                  </a:lnTo>
                  <a:lnTo>
                    <a:pt x="38497" y="2177"/>
                  </a:lnTo>
                  <a:lnTo>
                    <a:pt x="27711" y="0"/>
                  </a:lnTo>
                  <a:close/>
                </a:path>
              </a:pathLst>
            </a:custGeom>
            <a:solidFill>
              <a:srgbClr val="007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232652" y="4435371"/>
              <a:ext cx="1002030" cy="433705"/>
            </a:xfrm>
            <a:custGeom>
              <a:avLst/>
              <a:gdLst/>
              <a:ahLst/>
              <a:cxnLst/>
              <a:rect l="l" t="t" r="r" b="b"/>
              <a:pathLst>
                <a:path w="1002030" h="433704">
                  <a:moveTo>
                    <a:pt x="604812" y="0"/>
                  </a:moveTo>
                  <a:lnTo>
                    <a:pt x="31038" y="169773"/>
                  </a:lnTo>
                  <a:lnTo>
                    <a:pt x="0" y="182562"/>
                  </a:lnTo>
                  <a:lnTo>
                    <a:pt x="287159" y="433374"/>
                  </a:lnTo>
                  <a:lnTo>
                    <a:pt x="353999" y="414324"/>
                  </a:lnTo>
                  <a:lnTo>
                    <a:pt x="1001674" y="190487"/>
                  </a:lnTo>
                  <a:lnTo>
                    <a:pt x="992949" y="181762"/>
                  </a:lnTo>
                  <a:lnTo>
                    <a:pt x="971511" y="181762"/>
                  </a:lnTo>
                  <a:lnTo>
                    <a:pt x="60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283447" y="4322669"/>
              <a:ext cx="916305" cy="506730"/>
            </a:xfrm>
            <a:custGeom>
              <a:avLst/>
              <a:gdLst/>
              <a:ahLst/>
              <a:cxnLst/>
              <a:rect l="l" t="t" r="r" b="b"/>
              <a:pathLst>
                <a:path w="916305" h="506729">
                  <a:moveTo>
                    <a:pt x="23812" y="120637"/>
                  </a:moveTo>
                  <a:lnTo>
                    <a:pt x="0" y="129730"/>
                  </a:lnTo>
                  <a:lnTo>
                    <a:pt x="16002" y="271894"/>
                  </a:lnTo>
                  <a:lnTo>
                    <a:pt x="314312" y="506387"/>
                  </a:lnTo>
                  <a:lnTo>
                    <a:pt x="915949" y="301612"/>
                  </a:lnTo>
                  <a:lnTo>
                    <a:pt x="901268" y="275018"/>
                  </a:lnTo>
                  <a:lnTo>
                    <a:pt x="795110" y="217474"/>
                  </a:lnTo>
                  <a:lnTo>
                    <a:pt x="79375" y="217474"/>
                  </a:lnTo>
                  <a:lnTo>
                    <a:pt x="60647" y="162383"/>
                  </a:lnTo>
                  <a:lnTo>
                    <a:pt x="48617" y="133932"/>
                  </a:lnTo>
                  <a:lnTo>
                    <a:pt x="38075" y="123043"/>
                  </a:lnTo>
                  <a:lnTo>
                    <a:pt x="23812" y="120637"/>
                  </a:lnTo>
                  <a:close/>
                </a:path>
                <a:path w="916305" h="506729">
                  <a:moveTo>
                    <a:pt x="512749" y="0"/>
                  </a:moveTo>
                  <a:lnTo>
                    <a:pt x="501637" y="3162"/>
                  </a:lnTo>
                  <a:lnTo>
                    <a:pt x="488937" y="3162"/>
                  </a:lnTo>
                  <a:lnTo>
                    <a:pt x="507851" y="44883"/>
                  </a:lnTo>
                  <a:lnTo>
                    <a:pt x="516470" y="69043"/>
                  </a:lnTo>
                  <a:lnTo>
                    <a:pt x="516880" y="84868"/>
                  </a:lnTo>
                  <a:lnTo>
                    <a:pt x="511162" y="101587"/>
                  </a:lnTo>
                  <a:lnTo>
                    <a:pt x="79375" y="217474"/>
                  </a:lnTo>
                  <a:lnTo>
                    <a:pt x="795110" y="217474"/>
                  </a:lnTo>
                  <a:lnTo>
                    <a:pt x="689070" y="159994"/>
                  </a:lnTo>
                  <a:lnTo>
                    <a:pt x="649439" y="159994"/>
                  </a:lnTo>
                  <a:lnTo>
                    <a:pt x="574306" y="112699"/>
                  </a:lnTo>
                  <a:lnTo>
                    <a:pt x="570865" y="58432"/>
                  </a:lnTo>
                  <a:lnTo>
                    <a:pt x="563306" y="28603"/>
                  </a:lnTo>
                  <a:lnTo>
                    <a:pt x="545858" y="12648"/>
                  </a:lnTo>
                  <a:lnTo>
                    <a:pt x="512749" y="0"/>
                  </a:lnTo>
                  <a:close/>
                </a:path>
                <a:path w="916305" h="506729">
                  <a:moveTo>
                    <a:pt x="668312" y="148742"/>
                  </a:moveTo>
                  <a:lnTo>
                    <a:pt x="649439" y="159994"/>
                  </a:lnTo>
                  <a:lnTo>
                    <a:pt x="689070" y="159994"/>
                  </a:lnTo>
                  <a:lnTo>
                    <a:pt x="668312" y="14874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490414" y="3925717"/>
              <a:ext cx="452755" cy="604520"/>
            </a:xfrm>
            <a:custGeom>
              <a:avLst/>
              <a:gdLst/>
              <a:ahLst/>
              <a:cxnLst/>
              <a:rect l="l" t="t" r="r" b="b"/>
              <a:pathLst>
                <a:path w="452755" h="604520">
                  <a:moveTo>
                    <a:pt x="112661" y="0"/>
                  </a:moveTo>
                  <a:lnTo>
                    <a:pt x="0" y="144106"/>
                  </a:lnTo>
                  <a:lnTo>
                    <a:pt x="254038" y="475564"/>
                  </a:lnTo>
                  <a:lnTo>
                    <a:pt x="452475" y="603999"/>
                  </a:lnTo>
                  <a:lnTo>
                    <a:pt x="112661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430992" y="4060569"/>
              <a:ext cx="127635" cy="99060"/>
            </a:xfrm>
            <a:custGeom>
              <a:avLst/>
              <a:gdLst/>
              <a:ahLst/>
              <a:cxnLst/>
              <a:rect l="l" t="t" r="r" b="b"/>
              <a:pathLst>
                <a:path w="127634" h="99060">
                  <a:moveTo>
                    <a:pt x="52387" y="0"/>
                  </a:moveTo>
                  <a:lnTo>
                    <a:pt x="0" y="81127"/>
                  </a:lnTo>
                  <a:lnTo>
                    <a:pt x="127520" y="98691"/>
                  </a:lnTo>
                  <a:lnTo>
                    <a:pt x="5238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769118" y="3730527"/>
              <a:ext cx="1292860" cy="816610"/>
            </a:xfrm>
            <a:custGeom>
              <a:avLst/>
              <a:gdLst/>
              <a:ahLst/>
              <a:cxnLst/>
              <a:rect l="l" t="t" r="r" b="b"/>
              <a:pathLst>
                <a:path w="1292860" h="816610">
                  <a:moveTo>
                    <a:pt x="1292517" y="0"/>
                  </a:moveTo>
                  <a:lnTo>
                    <a:pt x="0" y="133362"/>
                  </a:lnTo>
                  <a:lnTo>
                    <a:pt x="379133" y="816114"/>
                  </a:lnTo>
                  <a:lnTo>
                    <a:pt x="462673" y="799185"/>
                  </a:lnTo>
                  <a:lnTo>
                    <a:pt x="398449" y="133362"/>
                  </a:lnTo>
                  <a:lnTo>
                    <a:pt x="1042949" y="63169"/>
                  </a:lnTo>
                  <a:lnTo>
                    <a:pt x="1092161" y="641350"/>
                  </a:lnTo>
                  <a:lnTo>
                    <a:pt x="1160424" y="627062"/>
                  </a:lnTo>
                  <a:lnTo>
                    <a:pt x="1292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245404" y="4440367"/>
              <a:ext cx="352425" cy="409575"/>
            </a:xfrm>
            <a:custGeom>
              <a:avLst/>
              <a:gdLst/>
              <a:ahLst/>
              <a:cxnLst/>
              <a:rect l="l" t="t" r="r" b="b"/>
              <a:pathLst>
                <a:path w="352425" h="409575">
                  <a:moveTo>
                    <a:pt x="42038" y="0"/>
                  </a:moveTo>
                  <a:lnTo>
                    <a:pt x="1532" y="14051"/>
                  </a:lnTo>
                  <a:lnTo>
                    <a:pt x="170" y="43611"/>
                  </a:lnTo>
                  <a:lnTo>
                    <a:pt x="0" y="70523"/>
                  </a:lnTo>
                  <a:lnTo>
                    <a:pt x="1532" y="96601"/>
                  </a:lnTo>
                  <a:lnTo>
                    <a:pt x="23757" y="118826"/>
                  </a:lnTo>
                  <a:lnTo>
                    <a:pt x="15819" y="185501"/>
                  </a:lnTo>
                  <a:lnTo>
                    <a:pt x="287269" y="409326"/>
                  </a:lnTo>
                  <a:lnTo>
                    <a:pt x="352357" y="388689"/>
                  </a:lnTo>
                  <a:lnTo>
                    <a:pt x="319019" y="328364"/>
                  </a:lnTo>
                  <a:lnTo>
                    <a:pt x="152938" y="200789"/>
                  </a:lnTo>
                  <a:lnTo>
                    <a:pt x="79319" y="143426"/>
                  </a:lnTo>
                  <a:lnTo>
                    <a:pt x="73639" y="52558"/>
                  </a:lnTo>
                  <a:lnTo>
                    <a:pt x="63643" y="8792"/>
                  </a:lnTo>
                  <a:lnTo>
                    <a:pt x="42038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53778" y="3659599"/>
              <a:ext cx="1542415" cy="254635"/>
            </a:xfrm>
            <a:custGeom>
              <a:avLst/>
              <a:gdLst/>
              <a:ahLst/>
              <a:cxnLst/>
              <a:rect l="l" t="t" r="r" b="b"/>
              <a:pathLst>
                <a:path w="1542414" h="254635">
                  <a:moveTo>
                    <a:pt x="1523101" y="0"/>
                  </a:moveTo>
                  <a:lnTo>
                    <a:pt x="1487678" y="3488"/>
                  </a:lnTo>
                  <a:lnTo>
                    <a:pt x="877303" y="59660"/>
                  </a:lnTo>
                  <a:lnTo>
                    <a:pt x="775703" y="86826"/>
                  </a:lnTo>
                  <a:lnTo>
                    <a:pt x="378841" y="117877"/>
                  </a:lnTo>
                  <a:lnTo>
                    <a:pt x="335991" y="104288"/>
                  </a:lnTo>
                  <a:lnTo>
                    <a:pt x="332033" y="104027"/>
                  </a:lnTo>
                  <a:lnTo>
                    <a:pt x="287803" y="105885"/>
                  </a:lnTo>
                  <a:lnTo>
                    <a:pt x="239153" y="110638"/>
                  </a:lnTo>
                  <a:lnTo>
                    <a:pt x="147905" y="123528"/>
                  </a:lnTo>
                  <a:lnTo>
                    <a:pt x="92578" y="142318"/>
                  </a:lnTo>
                  <a:lnTo>
                    <a:pt x="50749" y="180054"/>
                  </a:lnTo>
                  <a:lnTo>
                    <a:pt x="0" y="249779"/>
                  </a:lnTo>
                  <a:lnTo>
                    <a:pt x="13728" y="254516"/>
                  </a:lnTo>
                  <a:lnTo>
                    <a:pt x="60716" y="205339"/>
                  </a:lnTo>
                  <a:lnTo>
                    <a:pt x="103168" y="178753"/>
                  </a:lnTo>
                  <a:lnTo>
                    <a:pt x="165194" y="165586"/>
                  </a:lnTo>
                  <a:lnTo>
                    <a:pt x="270903" y="156663"/>
                  </a:lnTo>
                  <a:lnTo>
                    <a:pt x="885116" y="97138"/>
                  </a:lnTo>
                  <a:lnTo>
                    <a:pt x="1317434" y="56215"/>
                  </a:lnTo>
                  <a:lnTo>
                    <a:pt x="1535049" y="37613"/>
                  </a:lnTo>
                  <a:lnTo>
                    <a:pt x="1542345" y="13863"/>
                  </a:lnTo>
                  <a:lnTo>
                    <a:pt x="1539843" y="2391"/>
                  </a:lnTo>
                  <a:lnTo>
                    <a:pt x="1523101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335735" y="3718725"/>
              <a:ext cx="1095375" cy="412115"/>
            </a:xfrm>
            <a:custGeom>
              <a:avLst/>
              <a:gdLst/>
              <a:ahLst/>
              <a:cxnLst/>
              <a:rect l="l" t="t" r="r" b="b"/>
              <a:pathLst>
                <a:path w="1095375" h="412114">
                  <a:moveTo>
                    <a:pt x="162433" y="113322"/>
                  </a:moveTo>
                  <a:lnTo>
                    <a:pt x="0" y="354711"/>
                  </a:lnTo>
                  <a:lnTo>
                    <a:pt x="57150" y="411861"/>
                  </a:lnTo>
                  <a:lnTo>
                    <a:pt x="101396" y="357009"/>
                  </a:lnTo>
                  <a:lnTo>
                    <a:pt x="162433" y="113322"/>
                  </a:lnTo>
                  <a:close/>
                </a:path>
                <a:path w="1095375" h="412114">
                  <a:moveTo>
                    <a:pt x="620293" y="66103"/>
                  </a:moveTo>
                  <a:lnTo>
                    <a:pt x="553542" y="45135"/>
                  </a:lnTo>
                  <a:lnTo>
                    <a:pt x="567232" y="72669"/>
                  </a:lnTo>
                  <a:lnTo>
                    <a:pt x="604608" y="68821"/>
                  </a:lnTo>
                  <a:lnTo>
                    <a:pt x="620293" y="66103"/>
                  </a:lnTo>
                  <a:close/>
                </a:path>
                <a:path w="1095375" h="412114">
                  <a:moveTo>
                    <a:pt x="1095336" y="0"/>
                  </a:moveTo>
                  <a:lnTo>
                    <a:pt x="972286" y="33324"/>
                  </a:lnTo>
                  <a:lnTo>
                    <a:pt x="984123" y="37706"/>
                  </a:lnTo>
                  <a:lnTo>
                    <a:pt x="1095336" y="28943"/>
                  </a:lnTo>
                  <a:lnTo>
                    <a:pt x="1095336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909191" y="3739705"/>
              <a:ext cx="481965" cy="51435"/>
            </a:xfrm>
            <a:custGeom>
              <a:avLst/>
              <a:gdLst/>
              <a:ahLst/>
              <a:cxnLst/>
              <a:rect l="l" t="t" r="r" b="b"/>
              <a:pathLst>
                <a:path w="481964" h="51435">
                  <a:moveTo>
                    <a:pt x="29591" y="47967"/>
                  </a:moveTo>
                  <a:lnTo>
                    <a:pt x="0" y="40627"/>
                  </a:lnTo>
                  <a:lnTo>
                    <a:pt x="3949" y="50850"/>
                  </a:lnTo>
                  <a:lnTo>
                    <a:pt x="29591" y="47967"/>
                  </a:lnTo>
                  <a:close/>
                </a:path>
                <a:path w="481964" h="51435">
                  <a:moveTo>
                    <a:pt x="481660" y="0"/>
                  </a:moveTo>
                  <a:lnTo>
                    <a:pt x="423786" y="15684"/>
                  </a:lnTo>
                  <a:lnTo>
                    <a:pt x="481660" y="11226"/>
                  </a:lnTo>
                  <a:lnTo>
                    <a:pt x="4816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6156" y="3744287"/>
              <a:ext cx="415925" cy="43815"/>
            </a:xfrm>
            <a:custGeom>
              <a:avLst/>
              <a:gdLst/>
              <a:ahLst/>
              <a:cxnLst/>
              <a:rect l="l" t="t" r="r" b="b"/>
              <a:pathLst>
                <a:path w="415925" h="43814">
                  <a:moveTo>
                    <a:pt x="415696" y="0"/>
                  </a:moveTo>
                  <a:lnTo>
                    <a:pt x="0" y="33718"/>
                  </a:lnTo>
                  <a:lnTo>
                    <a:pt x="12623" y="43370"/>
                  </a:lnTo>
                  <a:lnTo>
                    <a:pt x="406819" y="11099"/>
                  </a:lnTo>
                  <a:lnTo>
                    <a:pt x="41569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920824" y="3742283"/>
              <a:ext cx="423545" cy="36830"/>
            </a:xfrm>
            <a:custGeom>
              <a:avLst/>
              <a:gdLst/>
              <a:ahLst/>
              <a:cxnLst/>
              <a:rect l="l" t="t" r="r" b="b"/>
              <a:pathLst>
                <a:path w="423544" h="36829">
                  <a:moveTo>
                    <a:pt x="423252" y="0"/>
                  </a:moveTo>
                  <a:lnTo>
                    <a:pt x="0" y="31470"/>
                  </a:lnTo>
                  <a:lnTo>
                    <a:pt x="6438" y="36563"/>
                  </a:lnTo>
                  <a:lnTo>
                    <a:pt x="419201" y="4292"/>
                  </a:lnTo>
                  <a:lnTo>
                    <a:pt x="42325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9413" y="3866667"/>
              <a:ext cx="24765" cy="43180"/>
            </a:xfrm>
            <a:custGeom>
              <a:avLst/>
              <a:gdLst/>
              <a:ahLst/>
              <a:cxnLst/>
              <a:rect l="l" t="t" r="r" b="b"/>
              <a:pathLst>
                <a:path w="24765" h="43179">
                  <a:moveTo>
                    <a:pt x="0" y="0"/>
                  </a:moveTo>
                  <a:lnTo>
                    <a:pt x="8305" y="21361"/>
                  </a:lnTo>
                  <a:lnTo>
                    <a:pt x="24371" y="42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3451" y="3692455"/>
              <a:ext cx="1527175" cy="222250"/>
            </a:xfrm>
            <a:custGeom>
              <a:avLst/>
              <a:gdLst/>
              <a:ahLst/>
              <a:cxnLst/>
              <a:rect l="l" t="t" r="r" b="b"/>
              <a:pathLst>
                <a:path w="1527175" h="222250">
                  <a:moveTo>
                    <a:pt x="1526705" y="0"/>
                  </a:moveTo>
                  <a:lnTo>
                    <a:pt x="1304258" y="19083"/>
                  </a:lnTo>
                  <a:lnTo>
                    <a:pt x="871996" y="59953"/>
                  </a:lnTo>
                  <a:lnTo>
                    <a:pt x="261226" y="119049"/>
                  </a:lnTo>
                  <a:lnTo>
                    <a:pt x="155516" y="127965"/>
                  </a:lnTo>
                  <a:lnTo>
                    <a:pt x="93492" y="141128"/>
                  </a:lnTo>
                  <a:lnTo>
                    <a:pt x="51044" y="167713"/>
                  </a:lnTo>
                  <a:lnTo>
                    <a:pt x="4064" y="216890"/>
                  </a:lnTo>
                  <a:lnTo>
                    <a:pt x="3327" y="216649"/>
                  </a:lnTo>
                  <a:lnTo>
                    <a:pt x="0" y="220256"/>
                  </a:lnTo>
                  <a:lnTo>
                    <a:pt x="4064" y="221653"/>
                  </a:lnTo>
                  <a:lnTo>
                    <a:pt x="76467" y="170628"/>
                  </a:lnTo>
                  <a:lnTo>
                    <a:pt x="161286" y="140966"/>
                  </a:lnTo>
                  <a:lnTo>
                    <a:pt x="231785" y="127187"/>
                  </a:lnTo>
                  <a:lnTo>
                    <a:pt x="965271" y="54979"/>
                  </a:lnTo>
                  <a:lnTo>
                    <a:pt x="1331634" y="19632"/>
                  </a:lnTo>
                  <a:lnTo>
                    <a:pt x="1478830" y="6610"/>
                  </a:lnTo>
                  <a:lnTo>
                    <a:pt x="1525371" y="4749"/>
                  </a:lnTo>
                  <a:lnTo>
                    <a:pt x="152670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3379" y="3925712"/>
              <a:ext cx="119697" cy="144106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2528" y="4675079"/>
              <a:ext cx="108724" cy="8412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547956" y="4512913"/>
              <a:ext cx="539750" cy="190500"/>
            </a:xfrm>
            <a:custGeom>
              <a:avLst/>
              <a:gdLst/>
              <a:ahLst/>
              <a:cxnLst/>
              <a:rect l="l" t="t" r="r" b="b"/>
              <a:pathLst>
                <a:path w="539750" h="190500">
                  <a:moveTo>
                    <a:pt x="166826" y="138190"/>
                  </a:moveTo>
                  <a:lnTo>
                    <a:pt x="22188" y="138190"/>
                  </a:lnTo>
                  <a:lnTo>
                    <a:pt x="35393" y="140860"/>
                  </a:lnTo>
                  <a:lnTo>
                    <a:pt x="44843" y="156811"/>
                  </a:lnTo>
                  <a:lnTo>
                    <a:pt x="55765" y="190338"/>
                  </a:lnTo>
                  <a:lnTo>
                    <a:pt x="87909" y="181207"/>
                  </a:lnTo>
                  <a:lnTo>
                    <a:pt x="108546" y="148276"/>
                  </a:lnTo>
                  <a:lnTo>
                    <a:pt x="122034" y="143373"/>
                  </a:lnTo>
                  <a:lnTo>
                    <a:pt x="149740" y="143373"/>
                  </a:lnTo>
                  <a:lnTo>
                    <a:pt x="166826" y="138190"/>
                  </a:lnTo>
                  <a:close/>
                </a:path>
                <a:path w="539750" h="190500">
                  <a:moveTo>
                    <a:pt x="149740" y="143373"/>
                  </a:moveTo>
                  <a:lnTo>
                    <a:pt x="122034" y="143373"/>
                  </a:lnTo>
                  <a:lnTo>
                    <a:pt x="137515" y="147082"/>
                  </a:lnTo>
                  <a:lnTo>
                    <a:pt x="149740" y="143373"/>
                  </a:lnTo>
                  <a:close/>
                </a:path>
                <a:path w="539750" h="190500">
                  <a:moveTo>
                    <a:pt x="496864" y="0"/>
                  </a:moveTo>
                  <a:lnTo>
                    <a:pt x="488734" y="244"/>
                  </a:lnTo>
                  <a:lnTo>
                    <a:pt x="0" y="144504"/>
                  </a:lnTo>
                  <a:lnTo>
                    <a:pt x="22188" y="138190"/>
                  </a:lnTo>
                  <a:lnTo>
                    <a:pt x="166826" y="138190"/>
                  </a:lnTo>
                  <a:lnTo>
                    <a:pt x="536247" y="26128"/>
                  </a:lnTo>
                  <a:lnTo>
                    <a:pt x="526834" y="16805"/>
                  </a:lnTo>
                  <a:lnTo>
                    <a:pt x="517139" y="8849"/>
                  </a:lnTo>
                  <a:lnTo>
                    <a:pt x="506741" y="3057"/>
                  </a:lnTo>
                  <a:lnTo>
                    <a:pt x="496864" y="0"/>
                  </a:lnTo>
                  <a:close/>
                </a:path>
                <a:path w="539750" h="190500">
                  <a:moveTo>
                    <a:pt x="539140" y="25251"/>
                  </a:moveTo>
                  <a:lnTo>
                    <a:pt x="536247" y="26128"/>
                  </a:lnTo>
                  <a:lnTo>
                    <a:pt x="538734" y="28591"/>
                  </a:lnTo>
                  <a:lnTo>
                    <a:pt x="539140" y="25251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581471" y="4517071"/>
              <a:ext cx="485140" cy="158115"/>
            </a:xfrm>
            <a:custGeom>
              <a:avLst/>
              <a:gdLst/>
              <a:ahLst/>
              <a:cxnLst/>
              <a:rect l="l" t="t" r="r" b="b"/>
              <a:pathLst>
                <a:path w="485139" h="158114">
                  <a:moveTo>
                    <a:pt x="471944" y="0"/>
                  </a:moveTo>
                  <a:lnTo>
                    <a:pt x="0" y="148513"/>
                  </a:lnTo>
                  <a:lnTo>
                    <a:pt x="8851" y="158000"/>
                  </a:lnTo>
                  <a:lnTo>
                    <a:pt x="484593" y="7492"/>
                  </a:lnTo>
                  <a:lnTo>
                    <a:pt x="47194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3632" y="4699877"/>
              <a:ext cx="242681" cy="8919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8560" y="4595869"/>
              <a:ext cx="536575" cy="161925"/>
            </a:xfrm>
            <a:custGeom>
              <a:avLst/>
              <a:gdLst/>
              <a:ahLst/>
              <a:cxnLst/>
              <a:rect l="l" t="t" r="r" b="b"/>
              <a:pathLst>
                <a:path w="536575" h="161925">
                  <a:moveTo>
                    <a:pt x="532803" y="0"/>
                  </a:moveTo>
                  <a:lnTo>
                    <a:pt x="488137" y="14617"/>
                  </a:lnTo>
                  <a:lnTo>
                    <a:pt x="483082" y="14617"/>
                  </a:lnTo>
                  <a:lnTo>
                    <a:pt x="427126" y="32766"/>
                  </a:lnTo>
                  <a:lnTo>
                    <a:pt x="427126" y="35445"/>
                  </a:lnTo>
                  <a:lnTo>
                    <a:pt x="48221" y="158381"/>
                  </a:lnTo>
                  <a:lnTo>
                    <a:pt x="0" y="161353"/>
                  </a:lnTo>
                  <a:lnTo>
                    <a:pt x="48221" y="161353"/>
                  </a:lnTo>
                  <a:lnTo>
                    <a:pt x="536155" y="1816"/>
                  </a:lnTo>
                  <a:lnTo>
                    <a:pt x="5328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920" y="4507802"/>
              <a:ext cx="70107" cy="8602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0125" y="4329798"/>
              <a:ext cx="251451" cy="2133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171" y="4448868"/>
              <a:ext cx="190875" cy="202176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2688666" y="4531216"/>
              <a:ext cx="463550" cy="205104"/>
            </a:xfrm>
            <a:custGeom>
              <a:avLst/>
              <a:gdLst/>
              <a:ahLst/>
              <a:cxnLst/>
              <a:rect l="l" t="t" r="r" b="b"/>
              <a:pathLst>
                <a:path w="463550" h="205104">
                  <a:moveTo>
                    <a:pt x="420649" y="0"/>
                  </a:moveTo>
                  <a:lnTo>
                    <a:pt x="0" y="127812"/>
                  </a:lnTo>
                  <a:lnTo>
                    <a:pt x="21732" y="144199"/>
                  </a:lnTo>
                  <a:lnTo>
                    <a:pt x="31745" y="157700"/>
                  </a:lnTo>
                  <a:lnTo>
                    <a:pt x="32530" y="175552"/>
                  </a:lnTo>
                  <a:lnTo>
                    <a:pt x="26581" y="204990"/>
                  </a:lnTo>
                  <a:lnTo>
                    <a:pt x="451015" y="64858"/>
                  </a:lnTo>
                  <a:lnTo>
                    <a:pt x="462792" y="34070"/>
                  </a:lnTo>
                  <a:lnTo>
                    <a:pt x="463554" y="17051"/>
                  </a:lnTo>
                  <a:lnTo>
                    <a:pt x="450456" y="7721"/>
                  </a:lnTo>
                  <a:lnTo>
                    <a:pt x="420649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88663" y="4538034"/>
              <a:ext cx="403225" cy="160020"/>
            </a:xfrm>
            <a:custGeom>
              <a:avLst/>
              <a:gdLst/>
              <a:ahLst/>
              <a:cxnLst/>
              <a:rect l="l" t="t" r="r" b="b"/>
              <a:pathLst>
                <a:path w="403225" h="160020">
                  <a:moveTo>
                    <a:pt x="402793" y="0"/>
                  </a:moveTo>
                  <a:lnTo>
                    <a:pt x="0" y="120992"/>
                  </a:lnTo>
                  <a:lnTo>
                    <a:pt x="33426" y="159575"/>
                  </a:lnTo>
                  <a:lnTo>
                    <a:pt x="40279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532" y="4653644"/>
              <a:ext cx="95748" cy="82562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2327099" y="4575862"/>
              <a:ext cx="297815" cy="249554"/>
            </a:xfrm>
            <a:custGeom>
              <a:avLst/>
              <a:gdLst/>
              <a:ahLst/>
              <a:cxnLst/>
              <a:rect l="l" t="t" r="r" b="b"/>
              <a:pathLst>
                <a:path w="297814" h="249554">
                  <a:moveTo>
                    <a:pt x="20243" y="0"/>
                  </a:moveTo>
                  <a:lnTo>
                    <a:pt x="0" y="7937"/>
                  </a:lnTo>
                  <a:lnTo>
                    <a:pt x="237324" y="192874"/>
                  </a:lnTo>
                  <a:lnTo>
                    <a:pt x="271462" y="249224"/>
                  </a:lnTo>
                  <a:lnTo>
                    <a:pt x="297649" y="239102"/>
                  </a:lnTo>
                  <a:lnTo>
                    <a:pt x="284149" y="207556"/>
                  </a:lnTo>
                  <a:lnTo>
                    <a:pt x="242290" y="189103"/>
                  </a:lnTo>
                  <a:lnTo>
                    <a:pt x="107746" y="83159"/>
                  </a:lnTo>
                  <a:lnTo>
                    <a:pt x="120256" y="77787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186233" y="3813092"/>
              <a:ext cx="607060" cy="113030"/>
            </a:xfrm>
            <a:custGeom>
              <a:avLst/>
              <a:gdLst/>
              <a:ahLst/>
              <a:cxnLst/>
              <a:rect l="l" t="t" r="r" b="b"/>
              <a:pathLst>
                <a:path w="607060" h="113029">
                  <a:moveTo>
                    <a:pt x="604596" y="0"/>
                  </a:moveTo>
                  <a:lnTo>
                    <a:pt x="0" y="70446"/>
                  </a:lnTo>
                  <a:lnTo>
                    <a:pt x="6032" y="112623"/>
                  </a:lnTo>
                  <a:lnTo>
                    <a:pt x="606577" y="35521"/>
                  </a:lnTo>
                  <a:lnTo>
                    <a:pt x="6045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190750" y="3823525"/>
              <a:ext cx="601980" cy="78105"/>
            </a:xfrm>
            <a:custGeom>
              <a:avLst/>
              <a:gdLst/>
              <a:ahLst/>
              <a:cxnLst/>
              <a:rect l="l" t="t" r="r" b="b"/>
              <a:pathLst>
                <a:path w="601980" h="78104">
                  <a:moveTo>
                    <a:pt x="8089" y="76822"/>
                  </a:moveTo>
                  <a:lnTo>
                    <a:pt x="3378" y="71805"/>
                  </a:lnTo>
                  <a:lnTo>
                    <a:pt x="0" y="77800"/>
                  </a:lnTo>
                  <a:lnTo>
                    <a:pt x="8089" y="76822"/>
                  </a:lnTo>
                  <a:close/>
                </a:path>
                <a:path w="601980" h="78104">
                  <a:moveTo>
                    <a:pt x="17538" y="75679"/>
                  </a:moveTo>
                  <a:lnTo>
                    <a:pt x="12827" y="70675"/>
                  </a:lnTo>
                  <a:lnTo>
                    <a:pt x="9448" y="76644"/>
                  </a:lnTo>
                  <a:lnTo>
                    <a:pt x="17538" y="75679"/>
                  </a:lnTo>
                  <a:close/>
                </a:path>
                <a:path w="601980" h="78104">
                  <a:moveTo>
                    <a:pt x="26987" y="74536"/>
                  </a:moveTo>
                  <a:lnTo>
                    <a:pt x="22288" y="69519"/>
                  </a:lnTo>
                  <a:lnTo>
                    <a:pt x="18910" y="75501"/>
                  </a:lnTo>
                  <a:lnTo>
                    <a:pt x="26987" y="74536"/>
                  </a:lnTo>
                  <a:close/>
                </a:path>
                <a:path w="601980" h="78104">
                  <a:moveTo>
                    <a:pt x="36449" y="73380"/>
                  </a:moveTo>
                  <a:lnTo>
                    <a:pt x="31750" y="68376"/>
                  </a:lnTo>
                  <a:lnTo>
                    <a:pt x="28371" y="74358"/>
                  </a:lnTo>
                  <a:lnTo>
                    <a:pt x="36449" y="73380"/>
                  </a:lnTo>
                  <a:close/>
                </a:path>
                <a:path w="601980" h="78104">
                  <a:moveTo>
                    <a:pt x="45910" y="72237"/>
                  </a:moveTo>
                  <a:lnTo>
                    <a:pt x="41198" y="67233"/>
                  </a:lnTo>
                  <a:lnTo>
                    <a:pt x="37820" y="73228"/>
                  </a:lnTo>
                  <a:lnTo>
                    <a:pt x="45910" y="72237"/>
                  </a:lnTo>
                  <a:close/>
                </a:path>
                <a:path w="601980" h="78104">
                  <a:moveTo>
                    <a:pt x="55359" y="71107"/>
                  </a:moveTo>
                  <a:lnTo>
                    <a:pt x="50647" y="66090"/>
                  </a:lnTo>
                  <a:lnTo>
                    <a:pt x="47269" y="72072"/>
                  </a:lnTo>
                  <a:lnTo>
                    <a:pt x="55359" y="71107"/>
                  </a:lnTo>
                  <a:close/>
                </a:path>
                <a:path w="601980" h="78104">
                  <a:moveTo>
                    <a:pt x="64808" y="69964"/>
                  </a:moveTo>
                  <a:lnTo>
                    <a:pt x="60109" y="64947"/>
                  </a:lnTo>
                  <a:lnTo>
                    <a:pt x="56730" y="70929"/>
                  </a:lnTo>
                  <a:lnTo>
                    <a:pt x="64808" y="69964"/>
                  </a:lnTo>
                  <a:close/>
                </a:path>
                <a:path w="601980" h="78104">
                  <a:moveTo>
                    <a:pt x="74282" y="68808"/>
                  </a:moveTo>
                  <a:lnTo>
                    <a:pt x="69570" y="63804"/>
                  </a:lnTo>
                  <a:lnTo>
                    <a:pt x="66192" y="69786"/>
                  </a:lnTo>
                  <a:lnTo>
                    <a:pt x="74282" y="68808"/>
                  </a:lnTo>
                  <a:close/>
                </a:path>
                <a:path w="601980" h="78104">
                  <a:moveTo>
                    <a:pt x="83045" y="67754"/>
                  </a:moveTo>
                  <a:lnTo>
                    <a:pt x="78333" y="62750"/>
                  </a:lnTo>
                  <a:lnTo>
                    <a:pt x="74955" y="68732"/>
                  </a:lnTo>
                  <a:lnTo>
                    <a:pt x="83045" y="67754"/>
                  </a:lnTo>
                  <a:close/>
                </a:path>
                <a:path w="601980" h="78104">
                  <a:moveTo>
                    <a:pt x="92494" y="66611"/>
                  </a:moveTo>
                  <a:lnTo>
                    <a:pt x="87795" y="61607"/>
                  </a:lnTo>
                  <a:lnTo>
                    <a:pt x="84416" y="67589"/>
                  </a:lnTo>
                  <a:lnTo>
                    <a:pt x="92494" y="66611"/>
                  </a:lnTo>
                  <a:close/>
                </a:path>
                <a:path w="601980" h="78104">
                  <a:moveTo>
                    <a:pt x="101955" y="65468"/>
                  </a:moveTo>
                  <a:lnTo>
                    <a:pt x="97256" y="60464"/>
                  </a:lnTo>
                  <a:lnTo>
                    <a:pt x="93878" y="66446"/>
                  </a:lnTo>
                  <a:lnTo>
                    <a:pt x="101955" y="65468"/>
                  </a:lnTo>
                  <a:close/>
                </a:path>
                <a:path w="601980" h="78104">
                  <a:moveTo>
                    <a:pt x="111417" y="64312"/>
                  </a:moveTo>
                  <a:lnTo>
                    <a:pt x="106705" y="59309"/>
                  </a:lnTo>
                  <a:lnTo>
                    <a:pt x="103327" y="65290"/>
                  </a:lnTo>
                  <a:lnTo>
                    <a:pt x="111417" y="64312"/>
                  </a:lnTo>
                  <a:close/>
                </a:path>
                <a:path w="601980" h="78104">
                  <a:moveTo>
                    <a:pt x="120865" y="63182"/>
                  </a:moveTo>
                  <a:lnTo>
                    <a:pt x="116154" y="58166"/>
                  </a:lnTo>
                  <a:lnTo>
                    <a:pt x="112776" y="64160"/>
                  </a:lnTo>
                  <a:lnTo>
                    <a:pt x="120865" y="63182"/>
                  </a:lnTo>
                  <a:close/>
                </a:path>
                <a:path w="601980" h="78104">
                  <a:moveTo>
                    <a:pt x="130314" y="62039"/>
                  </a:moveTo>
                  <a:lnTo>
                    <a:pt x="125615" y="57023"/>
                  </a:lnTo>
                  <a:lnTo>
                    <a:pt x="122237" y="63017"/>
                  </a:lnTo>
                  <a:lnTo>
                    <a:pt x="130314" y="62039"/>
                  </a:lnTo>
                  <a:close/>
                </a:path>
                <a:path w="601980" h="78104">
                  <a:moveTo>
                    <a:pt x="139776" y="60896"/>
                  </a:moveTo>
                  <a:lnTo>
                    <a:pt x="135077" y="55880"/>
                  </a:lnTo>
                  <a:lnTo>
                    <a:pt x="131699" y="61874"/>
                  </a:lnTo>
                  <a:lnTo>
                    <a:pt x="139776" y="60896"/>
                  </a:lnTo>
                  <a:close/>
                </a:path>
                <a:path w="601980" h="78104">
                  <a:moveTo>
                    <a:pt x="149237" y="59740"/>
                  </a:moveTo>
                  <a:lnTo>
                    <a:pt x="144526" y="54737"/>
                  </a:lnTo>
                  <a:lnTo>
                    <a:pt x="141147" y="60718"/>
                  </a:lnTo>
                  <a:lnTo>
                    <a:pt x="149237" y="59740"/>
                  </a:lnTo>
                  <a:close/>
                </a:path>
                <a:path w="601980" h="78104">
                  <a:moveTo>
                    <a:pt x="160134" y="58420"/>
                  </a:moveTo>
                  <a:lnTo>
                    <a:pt x="155435" y="53416"/>
                  </a:lnTo>
                  <a:lnTo>
                    <a:pt x="152057" y="59397"/>
                  </a:lnTo>
                  <a:lnTo>
                    <a:pt x="160134" y="58420"/>
                  </a:lnTo>
                  <a:close/>
                </a:path>
                <a:path w="601980" h="78104">
                  <a:moveTo>
                    <a:pt x="169595" y="57277"/>
                  </a:moveTo>
                  <a:lnTo>
                    <a:pt x="164884" y="52273"/>
                  </a:lnTo>
                  <a:lnTo>
                    <a:pt x="161505" y="58254"/>
                  </a:lnTo>
                  <a:lnTo>
                    <a:pt x="169595" y="57277"/>
                  </a:lnTo>
                  <a:close/>
                </a:path>
                <a:path w="601980" h="78104">
                  <a:moveTo>
                    <a:pt x="179044" y="56121"/>
                  </a:moveTo>
                  <a:lnTo>
                    <a:pt x="174332" y="51117"/>
                  </a:lnTo>
                  <a:lnTo>
                    <a:pt x="170954" y="57099"/>
                  </a:lnTo>
                  <a:lnTo>
                    <a:pt x="179044" y="56121"/>
                  </a:lnTo>
                  <a:close/>
                </a:path>
                <a:path w="601980" h="78104">
                  <a:moveTo>
                    <a:pt x="188493" y="54978"/>
                  </a:moveTo>
                  <a:lnTo>
                    <a:pt x="183781" y="49974"/>
                  </a:lnTo>
                  <a:lnTo>
                    <a:pt x="180416" y="55956"/>
                  </a:lnTo>
                  <a:lnTo>
                    <a:pt x="188493" y="54978"/>
                  </a:lnTo>
                  <a:close/>
                </a:path>
                <a:path w="601980" h="78104">
                  <a:moveTo>
                    <a:pt x="197967" y="53848"/>
                  </a:moveTo>
                  <a:lnTo>
                    <a:pt x="193255" y="48831"/>
                  </a:lnTo>
                  <a:lnTo>
                    <a:pt x="189877" y="54813"/>
                  </a:lnTo>
                  <a:lnTo>
                    <a:pt x="197967" y="53848"/>
                  </a:lnTo>
                  <a:close/>
                </a:path>
                <a:path w="601980" h="78104">
                  <a:moveTo>
                    <a:pt x="207416" y="52692"/>
                  </a:moveTo>
                  <a:lnTo>
                    <a:pt x="202704" y="47688"/>
                  </a:lnTo>
                  <a:lnTo>
                    <a:pt x="199326" y="53670"/>
                  </a:lnTo>
                  <a:lnTo>
                    <a:pt x="207416" y="52692"/>
                  </a:lnTo>
                  <a:close/>
                </a:path>
                <a:path w="601980" h="78104">
                  <a:moveTo>
                    <a:pt x="216865" y="51549"/>
                  </a:moveTo>
                  <a:lnTo>
                    <a:pt x="212153" y="46545"/>
                  </a:lnTo>
                  <a:lnTo>
                    <a:pt x="208775" y="52527"/>
                  </a:lnTo>
                  <a:lnTo>
                    <a:pt x="216865" y="51549"/>
                  </a:lnTo>
                  <a:close/>
                </a:path>
                <a:path w="601980" h="78104">
                  <a:moveTo>
                    <a:pt x="226314" y="50406"/>
                  </a:moveTo>
                  <a:lnTo>
                    <a:pt x="221615" y="45402"/>
                  </a:lnTo>
                  <a:lnTo>
                    <a:pt x="218236" y="51384"/>
                  </a:lnTo>
                  <a:lnTo>
                    <a:pt x="226314" y="50406"/>
                  </a:lnTo>
                  <a:close/>
                </a:path>
                <a:path w="601980" h="78104">
                  <a:moveTo>
                    <a:pt x="235102" y="49352"/>
                  </a:moveTo>
                  <a:lnTo>
                    <a:pt x="230390" y="44348"/>
                  </a:lnTo>
                  <a:lnTo>
                    <a:pt x="227012" y="50330"/>
                  </a:lnTo>
                  <a:lnTo>
                    <a:pt x="235102" y="49352"/>
                  </a:lnTo>
                  <a:close/>
                </a:path>
                <a:path w="601980" h="78104">
                  <a:moveTo>
                    <a:pt x="244551" y="48209"/>
                  </a:moveTo>
                  <a:lnTo>
                    <a:pt x="239839" y="43205"/>
                  </a:lnTo>
                  <a:lnTo>
                    <a:pt x="236461" y="49187"/>
                  </a:lnTo>
                  <a:lnTo>
                    <a:pt x="244551" y="48209"/>
                  </a:lnTo>
                  <a:close/>
                </a:path>
                <a:path w="601980" h="78104">
                  <a:moveTo>
                    <a:pt x="254000" y="47066"/>
                  </a:moveTo>
                  <a:lnTo>
                    <a:pt x="249301" y="42062"/>
                  </a:lnTo>
                  <a:lnTo>
                    <a:pt x="245922" y="48044"/>
                  </a:lnTo>
                  <a:lnTo>
                    <a:pt x="254000" y="47066"/>
                  </a:lnTo>
                  <a:close/>
                </a:path>
                <a:path w="601980" h="78104">
                  <a:moveTo>
                    <a:pt x="263461" y="45923"/>
                  </a:moveTo>
                  <a:lnTo>
                    <a:pt x="258762" y="40919"/>
                  </a:lnTo>
                  <a:lnTo>
                    <a:pt x="255384" y="46901"/>
                  </a:lnTo>
                  <a:lnTo>
                    <a:pt x="263461" y="45923"/>
                  </a:lnTo>
                  <a:close/>
                </a:path>
                <a:path w="601980" h="78104">
                  <a:moveTo>
                    <a:pt x="272923" y="44780"/>
                  </a:moveTo>
                  <a:lnTo>
                    <a:pt x="268211" y="39763"/>
                  </a:lnTo>
                  <a:lnTo>
                    <a:pt x="264833" y="45758"/>
                  </a:lnTo>
                  <a:lnTo>
                    <a:pt x="272923" y="44780"/>
                  </a:lnTo>
                  <a:close/>
                </a:path>
                <a:path w="601980" h="78104">
                  <a:moveTo>
                    <a:pt x="282371" y="43637"/>
                  </a:moveTo>
                  <a:lnTo>
                    <a:pt x="277660" y="38620"/>
                  </a:lnTo>
                  <a:lnTo>
                    <a:pt x="274281" y="44615"/>
                  </a:lnTo>
                  <a:lnTo>
                    <a:pt x="282371" y="43637"/>
                  </a:lnTo>
                  <a:close/>
                </a:path>
                <a:path w="601980" h="78104">
                  <a:moveTo>
                    <a:pt x="291820" y="42481"/>
                  </a:moveTo>
                  <a:lnTo>
                    <a:pt x="287108" y="37477"/>
                  </a:lnTo>
                  <a:lnTo>
                    <a:pt x="283743" y="43472"/>
                  </a:lnTo>
                  <a:lnTo>
                    <a:pt x="291820" y="42481"/>
                  </a:lnTo>
                  <a:close/>
                </a:path>
                <a:path w="601980" h="78104">
                  <a:moveTo>
                    <a:pt x="301282" y="41351"/>
                  </a:moveTo>
                  <a:lnTo>
                    <a:pt x="296583" y="36334"/>
                  </a:lnTo>
                  <a:lnTo>
                    <a:pt x="293204" y="42316"/>
                  </a:lnTo>
                  <a:lnTo>
                    <a:pt x="301282" y="41351"/>
                  </a:lnTo>
                  <a:close/>
                </a:path>
                <a:path w="601980" h="78104">
                  <a:moveTo>
                    <a:pt x="311861" y="40055"/>
                  </a:moveTo>
                  <a:lnTo>
                    <a:pt x="307162" y="35052"/>
                  </a:lnTo>
                  <a:lnTo>
                    <a:pt x="303784" y="41033"/>
                  </a:lnTo>
                  <a:lnTo>
                    <a:pt x="311861" y="40055"/>
                  </a:lnTo>
                  <a:close/>
                </a:path>
                <a:path w="601980" h="78104">
                  <a:moveTo>
                    <a:pt x="321322" y="38925"/>
                  </a:moveTo>
                  <a:lnTo>
                    <a:pt x="316611" y="33909"/>
                  </a:lnTo>
                  <a:lnTo>
                    <a:pt x="313232" y="39890"/>
                  </a:lnTo>
                  <a:lnTo>
                    <a:pt x="321322" y="38925"/>
                  </a:lnTo>
                  <a:close/>
                </a:path>
                <a:path w="601980" h="78104">
                  <a:moveTo>
                    <a:pt x="330784" y="37769"/>
                  </a:moveTo>
                  <a:lnTo>
                    <a:pt x="326072" y="32766"/>
                  </a:lnTo>
                  <a:lnTo>
                    <a:pt x="322694" y="38747"/>
                  </a:lnTo>
                  <a:lnTo>
                    <a:pt x="330784" y="37769"/>
                  </a:lnTo>
                  <a:close/>
                </a:path>
                <a:path w="601980" h="78104">
                  <a:moveTo>
                    <a:pt x="340233" y="36626"/>
                  </a:moveTo>
                  <a:lnTo>
                    <a:pt x="335534" y="31623"/>
                  </a:lnTo>
                  <a:lnTo>
                    <a:pt x="332155" y="37604"/>
                  </a:lnTo>
                  <a:lnTo>
                    <a:pt x="340233" y="36626"/>
                  </a:lnTo>
                  <a:close/>
                </a:path>
                <a:path w="601980" h="78104">
                  <a:moveTo>
                    <a:pt x="349681" y="35483"/>
                  </a:moveTo>
                  <a:lnTo>
                    <a:pt x="344982" y="30480"/>
                  </a:lnTo>
                  <a:lnTo>
                    <a:pt x="341604" y="36461"/>
                  </a:lnTo>
                  <a:lnTo>
                    <a:pt x="349681" y="35483"/>
                  </a:lnTo>
                  <a:close/>
                </a:path>
                <a:path w="601980" h="78104">
                  <a:moveTo>
                    <a:pt x="359143" y="34340"/>
                  </a:moveTo>
                  <a:lnTo>
                    <a:pt x="354431" y="29324"/>
                  </a:lnTo>
                  <a:lnTo>
                    <a:pt x="351053" y="35306"/>
                  </a:lnTo>
                  <a:lnTo>
                    <a:pt x="359143" y="34340"/>
                  </a:lnTo>
                  <a:close/>
                </a:path>
                <a:path w="601980" h="78104">
                  <a:moveTo>
                    <a:pt x="368604" y="33197"/>
                  </a:moveTo>
                  <a:lnTo>
                    <a:pt x="363905" y="28181"/>
                  </a:lnTo>
                  <a:lnTo>
                    <a:pt x="360527" y="34175"/>
                  </a:lnTo>
                  <a:lnTo>
                    <a:pt x="368604" y="33197"/>
                  </a:lnTo>
                  <a:close/>
                </a:path>
                <a:path w="601980" h="78104">
                  <a:moveTo>
                    <a:pt x="378053" y="32042"/>
                  </a:moveTo>
                  <a:lnTo>
                    <a:pt x="373354" y="27038"/>
                  </a:lnTo>
                  <a:lnTo>
                    <a:pt x="369976" y="33020"/>
                  </a:lnTo>
                  <a:lnTo>
                    <a:pt x="378053" y="32042"/>
                  </a:lnTo>
                  <a:close/>
                </a:path>
                <a:path w="601980" h="78104">
                  <a:moveTo>
                    <a:pt x="386816" y="30988"/>
                  </a:moveTo>
                  <a:lnTo>
                    <a:pt x="382117" y="25971"/>
                  </a:lnTo>
                  <a:lnTo>
                    <a:pt x="378739" y="31953"/>
                  </a:lnTo>
                  <a:lnTo>
                    <a:pt x="386816" y="30988"/>
                  </a:lnTo>
                  <a:close/>
                </a:path>
                <a:path w="601980" h="78104">
                  <a:moveTo>
                    <a:pt x="396290" y="29832"/>
                  </a:moveTo>
                  <a:lnTo>
                    <a:pt x="391579" y="24828"/>
                  </a:lnTo>
                  <a:lnTo>
                    <a:pt x="388200" y="30810"/>
                  </a:lnTo>
                  <a:lnTo>
                    <a:pt x="396290" y="29832"/>
                  </a:lnTo>
                  <a:close/>
                </a:path>
                <a:path w="601980" h="78104">
                  <a:moveTo>
                    <a:pt x="405739" y="28689"/>
                  </a:moveTo>
                  <a:lnTo>
                    <a:pt x="401040" y="23685"/>
                  </a:lnTo>
                  <a:lnTo>
                    <a:pt x="397662" y="29667"/>
                  </a:lnTo>
                  <a:lnTo>
                    <a:pt x="405739" y="28689"/>
                  </a:lnTo>
                  <a:close/>
                </a:path>
                <a:path w="601980" h="78104">
                  <a:moveTo>
                    <a:pt x="415188" y="27546"/>
                  </a:moveTo>
                  <a:lnTo>
                    <a:pt x="410489" y="22542"/>
                  </a:lnTo>
                  <a:lnTo>
                    <a:pt x="407111" y="28524"/>
                  </a:lnTo>
                  <a:lnTo>
                    <a:pt x="415188" y="27546"/>
                  </a:lnTo>
                  <a:close/>
                </a:path>
                <a:path w="601980" h="78104">
                  <a:moveTo>
                    <a:pt x="424637" y="26403"/>
                  </a:moveTo>
                  <a:lnTo>
                    <a:pt x="419938" y="21399"/>
                  </a:lnTo>
                  <a:lnTo>
                    <a:pt x="416560" y="27381"/>
                  </a:lnTo>
                  <a:lnTo>
                    <a:pt x="424637" y="26403"/>
                  </a:lnTo>
                  <a:close/>
                </a:path>
                <a:path w="601980" h="78104">
                  <a:moveTo>
                    <a:pt x="434111" y="25260"/>
                  </a:moveTo>
                  <a:lnTo>
                    <a:pt x="429399" y="20256"/>
                  </a:lnTo>
                  <a:lnTo>
                    <a:pt x="426021" y="26238"/>
                  </a:lnTo>
                  <a:lnTo>
                    <a:pt x="434111" y="25260"/>
                  </a:lnTo>
                  <a:close/>
                </a:path>
                <a:path w="601980" h="78104">
                  <a:moveTo>
                    <a:pt x="443560" y="24117"/>
                  </a:moveTo>
                  <a:lnTo>
                    <a:pt x="438861" y="19100"/>
                  </a:lnTo>
                  <a:lnTo>
                    <a:pt x="435483" y="25095"/>
                  </a:lnTo>
                  <a:lnTo>
                    <a:pt x="443560" y="24117"/>
                  </a:lnTo>
                  <a:close/>
                </a:path>
                <a:path w="601980" h="78104">
                  <a:moveTo>
                    <a:pt x="460349" y="22085"/>
                  </a:moveTo>
                  <a:lnTo>
                    <a:pt x="455637" y="17081"/>
                  </a:lnTo>
                  <a:lnTo>
                    <a:pt x="452564" y="22517"/>
                  </a:lnTo>
                  <a:lnTo>
                    <a:pt x="448310" y="17957"/>
                  </a:lnTo>
                  <a:lnTo>
                    <a:pt x="444931" y="23952"/>
                  </a:lnTo>
                  <a:lnTo>
                    <a:pt x="453009" y="22974"/>
                  </a:lnTo>
                  <a:lnTo>
                    <a:pt x="460349" y="22085"/>
                  </a:lnTo>
                  <a:close/>
                </a:path>
                <a:path w="601980" h="78104">
                  <a:moveTo>
                    <a:pt x="469798" y="20942"/>
                  </a:moveTo>
                  <a:lnTo>
                    <a:pt x="465086" y="15938"/>
                  </a:lnTo>
                  <a:lnTo>
                    <a:pt x="461721" y="21920"/>
                  </a:lnTo>
                  <a:lnTo>
                    <a:pt x="469798" y="20942"/>
                  </a:lnTo>
                  <a:close/>
                </a:path>
                <a:path w="601980" h="78104">
                  <a:moveTo>
                    <a:pt x="479259" y="19799"/>
                  </a:moveTo>
                  <a:lnTo>
                    <a:pt x="474560" y="14782"/>
                  </a:lnTo>
                  <a:lnTo>
                    <a:pt x="471182" y="20777"/>
                  </a:lnTo>
                  <a:lnTo>
                    <a:pt x="479259" y="19799"/>
                  </a:lnTo>
                  <a:close/>
                </a:path>
                <a:path w="601980" h="78104">
                  <a:moveTo>
                    <a:pt x="488721" y="18656"/>
                  </a:moveTo>
                  <a:lnTo>
                    <a:pt x="484009" y="13639"/>
                  </a:lnTo>
                  <a:lnTo>
                    <a:pt x="480631" y="19634"/>
                  </a:lnTo>
                  <a:lnTo>
                    <a:pt x="488721" y="18656"/>
                  </a:lnTo>
                  <a:close/>
                </a:path>
                <a:path w="601980" h="78104">
                  <a:moveTo>
                    <a:pt x="498170" y="17513"/>
                  </a:moveTo>
                  <a:lnTo>
                    <a:pt x="493471" y="12496"/>
                  </a:lnTo>
                  <a:lnTo>
                    <a:pt x="490093" y="18491"/>
                  </a:lnTo>
                  <a:lnTo>
                    <a:pt x="498170" y="17513"/>
                  </a:lnTo>
                  <a:close/>
                </a:path>
                <a:path w="601980" h="78104">
                  <a:moveTo>
                    <a:pt x="507619" y="16357"/>
                  </a:moveTo>
                  <a:lnTo>
                    <a:pt x="502920" y="11366"/>
                  </a:lnTo>
                  <a:lnTo>
                    <a:pt x="499529" y="17335"/>
                  </a:lnTo>
                  <a:lnTo>
                    <a:pt x="507619" y="16357"/>
                  </a:lnTo>
                  <a:close/>
                </a:path>
                <a:path w="601980" h="78104">
                  <a:moveTo>
                    <a:pt x="517080" y="15214"/>
                  </a:moveTo>
                  <a:lnTo>
                    <a:pt x="512381" y="10210"/>
                  </a:lnTo>
                  <a:lnTo>
                    <a:pt x="509003" y="16192"/>
                  </a:lnTo>
                  <a:lnTo>
                    <a:pt x="517080" y="15214"/>
                  </a:lnTo>
                  <a:close/>
                </a:path>
                <a:path w="601980" h="78104">
                  <a:moveTo>
                    <a:pt x="526542" y="14071"/>
                  </a:moveTo>
                  <a:lnTo>
                    <a:pt x="521830" y="9067"/>
                  </a:lnTo>
                  <a:lnTo>
                    <a:pt x="518452" y="15049"/>
                  </a:lnTo>
                  <a:lnTo>
                    <a:pt x="526542" y="14071"/>
                  </a:lnTo>
                  <a:close/>
                </a:path>
                <a:path w="601980" h="78104">
                  <a:moveTo>
                    <a:pt x="535305" y="13017"/>
                  </a:moveTo>
                  <a:lnTo>
                    <a:pt x="530593" y="8013"/>
                  </a:lnTo>
                  <a:lnTo>
                    <a:pt x="527227" y="13995"/>
                  </a:lnTo>
                  <a:lnTo>
                    <a:pt x="535305" y="13017"/>
                  </a:lnTo>
                  <a:close/>
                </a:path>
                <a:path w="601980" h="78104">
                  <a:moveTo>
                    <a:pt x="544753" y="11874"/>
                  </a:moveTo>
                  <a:lnTo>
                    <a:pt x="540054" y="6870"/>
                  </a:lnTo>
                  <a:lnTo>
                    <a:pt x="536676" y="12852"/>
                  </a:lnTo>
                  <a:lnTo>
                    <a:pt x="544753" y="11874"/>
                  </a:lnTo>
                  <a:close/>
                </a:path>
                <a:path w="601980" h="78104">
                  <a:moveTo>
                    <a:pt x="554215" y="10731"/>
                  </a:moveTo>
                  <a:lnTo>
                    <a:pt x="549516" y="5727"/>
                  </a:lnTo>
                  <a:lnTo>
                    <a:pt x="546138" y="11709"/>
                  </a:lnTo>
                  <a:lnTo>
                    <a:pt x="554215" y="10731"/>
                  </a:lnTo>
                  <a:close/>
                </a:path>
                <a:path w="601980" h="78104">
                  <a:moveTo>
                    <a:pt x="563676" y="9588"/>
                  </a:moveTo>
                  <a:lnTo>
                    <a:pt x="558965" y="4584"/>
                  </a:lnTo>
                  <a:lnTo>
                    <a:pt x="555586" y="10566"/>
                  </a:lnTo>
                  <a:lnTo>
                    <a:pt x="563676" y="9588"/>
                  </a:lnTo>
                  <a:close/>
                </a:path>
                <a:path w="601980" h="78104">
                  <a:moveTo>
                    <a:pt x="573125" y="8445"/>
                  </a:moveTo>
                  <a:lnTo>
                    <a:pt x="568413" y="3429"/>
                  </a:lnTo>
                  <a:lnTo>
                    <a:pt x="565035" y="9423"/>
                  </a:lnTo>
                  <a:lnTo>
                    <a:pt x="573125" y="8445"/>
                  </a:lnTo>
                  <a:close/>
                </a:path>
                <a:path w="601980" h="78104">
                  <a:moveTo>
                    <a:pt x="582587" y="7289"/>
                  </a:moveTo>
                  <a:lnTo>
                    <a:pt x="577888" y="2286"/>
                  </a:lnTo>
                  <a:lnTo>
                    <a:pt x="574509" y="8267"/>
                  </a:lnTo>
                  <a:lnTo>
                    <a:pt x="582587" y="7289"/>
                  </a:lnTo>
                  <a:close/>
                </a:path>
                <a:path w="601980" h="78104">
                  <a:moveTo>
                    <a:pt x="592035" y="6159"/>
                  </a:moveTo>
                  <a:lnTo>
                    <a:pt x="587336" y="1155"/>
                  </a:lnTo>
                  <a:lnTo>
                    <a:pt x="583958" y="7124"/>
                  </a:lnTo>
                  <a:lnTo>
                    <a:pt x="592035" y="6159"/>
                  </a:lnTo>
                  <a:close/>
                </a:path>
                <a:path w="601980" h="78104">
                  <a:moveTo>
                    <a:pt x="601497" y="5016"/>
                  </a:moveTo>
                  <a:lnTo>
                    <a:pt x="596785" y="0"/>
                  </a:lnTo>
                  <a:lnTo>
                    <a:pt x="593407" y="5981"/>
                  </a:lnTo>
                  <a:lnTo>
                    <a:pt x="601497" y="5016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29602" y="3633244"/>
              <a:ext cx="1913889" cy="1240790"/>
            </a:xfrm>
            <a:custGeom>
              <a:avLst/>
              <a:gdLst/>
              <a:ahLst/>
              <a:cxnLst/>
              <a:rect l="l" t="t" r="r" b="b"/>
              <a:pathLst>
                <a:path w="1913889" h="1240789">
                  <a:moveTo>
                    <a:pt x="909253" y="982980"/>
                  </a:moveTo>
                  <a:lnTo>
                    <a:pt x="897674" y="982980"/>
                  </a:lnTo>
                  <a:lnTo>
                    <a:pt x="894118" y="984250"/>
                  </a:lnTo>
                  <a:lnTo>
                    <a:pt x="1189024" y="1240790"/>
                  </a:lnTo>
                  <a:lnTo>
                    <a:pt x="1207580" y="1235710"/>
                  </a:lnTo>
                  <a:lnTo>
                    <a:pt x="1190205" y="1235710"/>
                  </a:lnTo>
                  <a:lnTo>
                    <a:pt x="903046" y="985519"/>
                  </a:lnTo>
                  <a:lnTo>
                    <a:pt x="909253" y="982980"/>
                  </a:lnTo>
                  <a:close/>
                </a:path>
                <a:path w="1913889" h="1240789">
                  <a:moveTo>
                    <a:pt x="1874558" y="901700"/>
                  </a:moveTo>
                  <a:lnTo>
                    <a:pt x="1869795" y="901700"/>
                  </a:lnTo>
                  <a:lnTo>
                    <a:pt x="1869795" y="906780"/>
                  </a:lnTo>
                  <a:lnTo>
                    <a:pt x="1866036" y="908050"/>
                  </a:lnTo>
                  <a:lnTo>
                    <a:pt x="1868614" y="914400"/>
                  </a:lnTo>
                  <a:lnTo>
                    <a:pt x="1874367" y="914400"/>
                  </a:lnTo>
                  <a:lnTo>
                    <a:pt x="1874367" y="916940"/>
                  </a:lnTo>
                  <a:lnTo>
                    <a:pt x="1868220" y="919480"/>
                  </a:lnTo>
                  <a:lnTo>
                    <a:pt x="1868220" y="924560"/>
                  </a:lnTo>
                  <a:lnTo>
                    <a:pt x="1874367" y="924560"/>
                  </a:lnTo>
                  <a:lnTo>
                    <a:pt x="1874367" y="928369"/>
                  </a:lnTo>
                  <a:lnTo>
                    <a:pt x="1868220" y="928369"/>
                  </a:lnTo>
                  <a:lnTo>
                    <a:pt x="1868614" y="933450"/>
                  </a:lnTo>
                  <a:lnTo>
                    <a:pt x="1874418" y="937260"/>
                  </a:lnTo>
                  <a:lnTo>
                    <a:pt x="1867814" y="941069"/>
                  </a:lnTo>
                  <a:lnTo>
                    <a:pt x="1867814" y="943610"/>
                  </a:lnTo>
                  <a:lnTo>
                    <a:pt x="1870887" y="946150"/>
                  </a:lnTo>
                  <a:lnTo>
                    <a:pt x="1862455" y="948690"/>
                  </a:lnTo>
                  <a:lnTo>
                    <a:pt x="1862455" y="952500"/>
                  </a:lnTo>
                  <a:lnTo>
                    <a:pt x="1852053" y="957580"/>
                  </a:lnTo>
                  <a:lnTo>
                    <a:pt x="1843176" y="958850"/>
                  </a:lnTo>
                  <a:lnTo>
                    <a:pt x="1855114" y="965200"/>
                  </a:lnTo>
                  <a:lnTo>
                    <a:pt x="1862569" y="979169"/>
                  </a:lnTo>
                  <a:lnTo>
                    <a:pt x="1874558" y="984250"/>
                  </a:lnTo>
                  <a:lnTo>
                    <a:pt x="1895995" y="984250"/>
                  </a:lnTo>
                  <a:lnTo>
                    <a:pt x="1904720" y="993140"/>
                  </a:lnTo>
                  <a:lnTo>
                    <a:pt x="1257046" y="1216660"/>
                  </a:lnTo>
                  <a:lnTo>
                    <a:pt x="1190205" y="1235710"/>
                  </a:lnTo>
                  <a:lnTo>
                    <a:pt x="1207580" y="1235710"/>
                  </a:lnTo>
                  <a:lnTo>
                    <a:pt x="1258608" y="1221740"/>
                  </a:lnTo>
                  <a:lnTo>
                    <a:pt x="1913470" y="995680"/>
                  </a:lnTo>
                  <a:lnTo>
                    <a:pt x="1897964" y="979169"/>
                  </a:lnTo>
                  <a:lnTo>
                    <a:pt x="1875675" y="979169"/>
                  </a:lnTo>
                  <a:lnTo>
                    <a:pt x="1866023" y="975360"/>
                  </a:lnTo>
                  <a:lnTo>
                    <a:pt x="1858619" y="961390"/>
                  </a:lnTo>
                  <a:lnTo>
                    <a:pt x="1856168" y="960119"/>
                  </a:lnTo>
                  <a:lnTo>
                    <a:pt x="1860880" y="958850"/>
                  </a:lnTo>
                  <a:lnTo>
                    <a:pt x="1867217" y="955040"/>
                  </a:lnTo>
                  <a:lnTo>
                    <a:pt x="1867217" y="952500"/>
                  </a:lnTo>
                  <a:lnTo>
                    <a:pt x="1880387" y="948690"/>
                  </a:lnTo>
                  <a:lnTo>
                    <a:pt x="1873961" y="942340"/>
                  </a:lnTo>
                  <a:lnTo>
                    <a:pt x="1876336" y="941069"/>
                  </a:lnTo>
                  <a:lnTo>
                    <a:pt x="1884730" y="938530"/>
                  </a:lnTo>
                  <a:lnTo>
                    <a:pt x="1877936" y="933450"/>
                  </a:lnTo>
                  <a:lnTo>
                    <a:pt x="1879130" y="933450"/>
                  </a:lnTo>
                  <a:lnTo>
                    <a:pt x="1879130" y="909319"/>
                  </a:lnTo>
                  <a:lnTo>
                    <a:pt x="1874342" y="909319"/>
                  </a:lnTo>
                  <a:lnTo>
                    <a:pt x="1874558" y="909262"/>
                  </a:lnTo>
                  <a:lnTo>
                    <a:pt x="1874558" y="901700"/>
                  </a:lnTo>
                  <a:close/>
                </a:path>
                <a:path w="1913889" h="1240789">
                  <a:moveTo>
                    <a:pt x="278549" y="681990"/>
                  </a:moveTo>
                  <a:lnTo>
                    <a:pt x="272427" y="681990"/>
                  </a:lnTo>
                  <a:lnTo>
                    <a:pt x="272783" y="683260"/>
                  </a:lnTo>
                  <a:lnTo>
                    <a:pt x="273697" y="684530"/>
                  </a:lnTo>
                  <a:lnTo>
                    <a:pt x="274891" y="685800"/>
                  </a:lnTo>
                  <a:lnTo>
                    <a:pt x="277444" y="688340"/>
                  </a:lnTo>
                  <a:lnTo>
                    <a:pt x="278511" y="689610"/>
                  </a:lnTo>
                  <a:lnTo>
                    <a:pt x="280758" y="690880"/>
                  </a:lnTo>
                  <a:lnTo>
                    <a:pt x="283349" y="693420"/>
                  </a:lnTo>
                  <a:lnTo>
                    <a:pt x="355509" y="742950"/>
                  </a:lnTo>
                  <a:lnTo>
                    <a:pt x="401277" y="773430"/>
                  </a:lnTo>
                  <a:lnTo>
                    <a:pt x="452926" y="808990"/>
                  </a:lnTo>
                  <a:lnTo>
                    <a:pt x="600909" y="909319"/>
                  </a:lnTo>
                  <a:lnTo>
                    <a:pt x="690943" y="969010"/>
                  </a:lnTo>
                  <a:lnTo>
                    <a:pt x="740127" y="989330"/>
                  </a:lnTo>
                  <a:lnTo>
                    <a:pt x="799160" y="996950"/>
                  </a:lnTo>
                  <a:lnTo>
                    <a:pt x="826788" y="995680"/>
                  </a:lnTo>
                  <a:lnTo>
                    <a:pt x="852908" y="991869"/>
                  </a:lnTo>
                  <a:lnTo>
                    <a:pt x="799160" y="991869"/>
                  </a:lnTo>
                  <a:lnTo>
                    <a:pt x="772097" y="990600"/>
                  </a:lnTo>
                  <a:lnTo>
                    <a:pt x="718600" y="977900"/>
                  </a:lnTo>
                  <a:lnTo>
                    <a:pt x="609942" y="909262"/>
                  </a:lnTo>
                  <a:lnTo>
                    <a:pt x="286600" y="689610"/>
                  </a:lnTo>
                  <a:lnTo>
                    <a:pt x="284607" y="688340"/>
                  </a:lnTo>
                  <a:lnTo>
                    <a:pt x="283768" y="687070"/>
                  </a:lnTo>
                  <a:lnTo>
                    <a:pt x="281762" y="685800"/>
                  </a:lnTo>
                  <a:lnTo>
                    <a:pt x="280720" y="684530"/>
                  </a:lnTo>
                  <a:lnTo>
                    <a:pt x="278549" y="681990"/>
                  </a:lnTo>
                  <a:close/>
                </a:path>
                <a:path w="1913889" h="1240789">
                  <a:moveTo>
                    <a:pt x="935024" y="965200"/>
                  </a:moveTo>
                  <a:lnTo>
                    <a:pt x="923854" y="969010"/>
                  </a:lnTo>
                  <a:lnTo>
                    <a:pt x="893924" y="977900"/>
                  </a:lnTo>
                  <a:lnTo>
                    <a:pt x="850578" y="988060"/>
                  </a:lnTo>
                  <a:lnTo>
                    <a:pt x="799160" y="991869"/>
                  </a:lnTo>
                  <a:lnTo>
                    <a:pt x="852908" y="991869"/>
                  </a:lnTo>
                  <a:lnTo>
                    <a:pt x="876782" y="988060"/>
                  </a:lnTo>
                  <a:lnTo>
                    <a:pt x="897674" y="982980"/>
                  </a:lnTo>
                  <a:lnTo>
                    <a:pt x="909253" y="982980"/>
                  </a:lnTo>
                  <a:lnTo>
                    <a:pt x="934085" y="972819"/>
                  </a:lnTo>
                  <a:lnTo>
                    <a:pt x="935024" y="965200"/>
                  </a:lnTo>
                  <a:close/>
                </a:path>
                <a:path w="1913889" h="1240789">
                  <a:moveTo>
                    <a:pt x="1832076" y="943610"/>
                  </a:moveTo>
                  <a:lnTo>
                    <a:pt x="1827377" y="943610"/>
                  </a:lnTo>
                  <a:lnTo>
                    <a:pt x="1826933" y="949960"/>
                  </a:lnTo>
                  <a:lnTo>
                    <a:pt x="1833079" y="952500"/>
                  </a:lnTo>
                  <a:lnTo>
                    <a:pt x="1832597" y="946150"/>
                  </a:lnTo>
                  <a:lnTo>
                    <a:pt x="1832076" y="943610"/>
                  </a:lnTo>
                  <a:close/>
                </a:path>
                <a:path w="1913889" h="1240789">
                  <a:moveTo>
                    <a:pt x="1874558" y="909262"/>
                  </a:moveTo>
                  <a:lnTo>
                    <a:pt x="1874342" y="909319"/>
                  </a:lnTo>
                  <a:lnTo>
                    <a:pt x="1874558" y="909319"/>
                  </a:lnTo>
                  <a:close/>
                </a:path>
                <a:path w="1913889" h="1240789">
                  <a:moveTo>
                    <a:pt x="1879130" y="908050"/>
                  </a:moveTo>
                  <a:lnTo>
                    <a:pt x="1874558" y="909262"/>
                  </a:lnTo>
                  <a:lnTo>
                    <a:pt x="1879130" y="909319"/>
                  </a:lnTo>
                  <a:lnTo>
                    <a:pt x="1879130" y="908050"/>
                  </a:lnTo>
                  <a:close/>
                </a:path>
                <a:path w="1913889" h="1240789">
                  <a:moveTo>
                    <a:pt x="1729906" y="880110"/>
                  </a:moveTo>
                  <a:lnTo>
                    <a:pt x="1711363" y="880110"/>
                  </a:lnTo>
                  <a:lnTo>
                    <a:pt x="1719233" y="881380"/>
                  </a:lnTo>
                  <a:lnTo>
                    <a:pt x="1728015" y="885190"/>
                  </a:lnTo>
                  <a:lnTo>
                    <a:pt x="1736927" y="890269"/>
                  </a:lnTo>
                  <a:lnTo>
                    <a:pt x="1745183" y="896619"/>
                  </a:lnTo>
                  <a:lnTo>
                    <a:pt x="1751406" y="902969"/>
                  </a:lnTo>
                  <a:lnTo>
                    <a:pt x="1754479" y="905510"/>
                  </a:lnTo>
                  <a:lnTo>
                    <a:pt x="1755990" y="905510"/>
                  </a:lnTo>
                  <a:lnTo>
                    <a:pt x="1762480" y="904240"/>
                  </a:lnTo>
                  <a:lnTo>
                    <a:pt x="1763901" y="900430"/>
                  </a:lnTo>
                  <a:lnTo>
                    <a:pt x="1755241" y="900430"/>
                  </a:lnTo>
                  <a:lnTo>
                    <a:pt x="1752815" y="897890"/>
                  </a:lnTo>
                  <a:lnTo>
                    <a:pt x="1748536" y="894080"/>
                  </a:lnTo>
                  <a:lnTo>
                    <a:pt x="1739618" y="886460"/>
                  </a:lnTo>
                  <a:lnTo>
                    <a:pt x="1729906" y="880110"/>
                  </a:lnTo>
                  <a:close/>
                </a:path>
                <a:path w="1913889" h="1240789">
                  <a:moveTo>
                    <a:pt x="1868539" y="891540"/>
                  </a:moveTo>
                  <a:lnTo>
                    <a:pt x="1863648" y="891540"/>
                  </a:lnTo>
                  <a:lnTo>
                    <a:pt x="1860372" y="901700"/>
                  </a:lnTo>
                  <a:lnTo>
                    <a:pt x="1862315" y="904240"/>
                  </a:lnTo>
                  <a:lnTo>
                    <a:pt x="1868436" y="902969"/>
                  </a:lnTo>
                  <a:lnTo>
                    <a:pt x="1869795" y="901700"/>
                  </a:lnTo>
                  <a:lnTo>
                    <a:pt x="1874558" y="901700"/>
                  </a:lnTo>
                  <a:lnTo>
                    <a:pt x="1874558" y="897890"/>
                  </a:lnTo>
                  <a:lnTo>
                    <a:pt x="1866582" y="897890"/>
                  </a:lnTo>
                  <a:lnTo>
                    <a:pt x="1868539" y="891540"/>
                  </a:lnTo>
                  <a:close/>
                </a:path>
                <a:path w="1913889" h="1240789">
                  <a:moveTo>
                    <a:pt x="1779993" y="881380"/>
                  </a:moveTo>
                  <a:lnTo>
                    <a:pt x="1763547" y="887730"/>
                  </a:lnTo>
                  <a:lnTo>
                    <a:pt x="1758886" y="900430"/>
                  </a:lnTo>
                  <a:lnTo>
                    <a:pt x="1763901" y="900430"/>
                  </a:lnTo>
                  <a:lnTo>
                    <a:pt x="1767217" y="891540"/>
                  </a:lnTo>
                  <a:lnTo>
                    <a:pt x="1780603" y="886460"/>
                  </a:lnTo>
                  <a:lnTo>
                    <a:pt x="1805063" y="886460"/>
                  </a:lnTo>
                  <a:lnTo>
                    <a:pt x="1804314" y="883919"/>
                  </a:lnTo>
                  <a:lnTo>
                    <a:pt x="1799234" y="883919"/>
                  </a:lnTo>
                  <a:lnTo>
                    <a:pt x="1779993" y="881380"/>
                  </a:lnTo>
                  <a:close/>
                </a:path>
                <a:path w="1913889" h="1240789">
                  <a:moveTo>
                    <a:pt x="1874558" y="895350"/>
                  </a:moveTo>
                  <a:lnTo>
                    <a:pt x="1868360" y="897890"/>
                  </a:lnTo>
                  <a:lnTo>
                    <a:pt x="1874558" y="897890"/>
                  </a:lnTo>
                  <a:lnTo>
                    <a:pt x="1874558" y="895350"/>
                  </a:lnTo>
                  <a:close/>
                </a:path>
                <a:path w="1913889" h="1240789">
                  <a:moveTo>
                    <a:pt x="1858144" y="882650"/>
                  </a:moveTo>
                  <a:lnTo>
                    <a:pt x="1853336" y="882650"/>
                  </a:lnTo>
                  <a:lnTo>
                    <a:pt x="1854720" y="894080"/>
                  </a:lnTo>
                  <a:lnTo>
                    <a:pt x="1863648" y="891540"/>
                  </a:lnTo>
                  <a:lnTo>
                    <a:pt x="1868539" y="891540"/>
                  </a:lnTo>
                  <a:lnTo>
                    <a:pt x="1869713" y="887730"/>
                  </a:lnTo>
                  <a:lnTo>
                    <a:pt x="1858759" y="887730"/>
                  </a:lnTo>
                  <a:lnTo>
                    <a:pt x="1858144" y="882650"/>
                  </a:lnTo>
                  <a:close/>
                </a:path>
                <a:path w="1913889" h="1240789">
                  <a:moveTo>
                    <a:pt x="1805063" y="886460"/>
                  </a:moveTo>
                  <a:lnTo>
                    <a:pt x="1780603" y="886460"/>
                  </a:lnTo>
                  <a:lnTo>
                    <a:pt x="1805813" y="889000"/>
                  </a:lnTo>
                  <a:lnTo>
                    <a:pt x="1805063" y="886460"/>
                  </a:lnTo>
                  <a:close/>
                </a:path>
                <a:path w="1913889" h="1240789">
                  <a:moveTo>
                    <a:pt x="1870887" y="883919"/>
                  </a:moveTo>
                  <a:lnTo>
                    <a:pt x="1858759" y="887730"/>
                  </a:lnTo>
                  <a:lnTo>
                    <a:pt x="1869713" y="887730"/>
                  </a:lnTo>
                  <a:lnTo>
                    <a:pt x="1870887" y="883919"/>
                  </a:lnTo>
                  <a:close/>
                </a:path>
                <a:path w="1913889" h="1240789">
                  <a:moveTo>
                    <a:pt x="1851005" y="877569"/>
                  </a:moveTo>
                  <a:lnTo>
                    <a:pt x="1846186" y="877569"/>
                  </a:lnTo>
                  <a:lnTo>
                    <a:pt x="1847176" y="885190"/>
                  </a:lnTo>
                  <a:lnTo>
                    <a:pt x="1853336" y="882650"/>
                  </a:lnTo>
                  <a:lnTo>
                    <a:pt x="1858144" y="882650"/>
                  </a:lnTo>
                  <a:lnTo>
                    <a:pt x="1857682" y="878840"/>
                  </a:lnTo>
                  <a:lnTo>
                    <a:pt x="1851164" y="878840"/>
                  </a:lnTo>
                  <a:lnTo>
                    <a:pt x="1851005" y="877569"/>
                  </a:lnTo>
                  <a:close/>
                </a:path>
                <a:path w="1913889" h="1240789">
                  <a:moveTo>
                    <a:pt x="1830044" y="871219"/>
                  </a:moveTo>
                  <a:lnTo>
                    <a:pt x="1807730" y="876300"/>
                  </a:lnTo>
                  <a:lnTo>
                    <a:pt x="1806562" y="880110"/>
                  </a:lnTo>
                  <a:lnTo>
                    <a:pt x="1797977" y="880110"/>
                  </a:lnTo>
                  <a:lnTo>
                    <a:pt x="1799234" y="883919"/>
                  </a:lnTo>
                  <a:lnTo>
                    <a:pt x="1810080" y="883919"/>
                  </a:lnTo>
                  <a:lnTo>
                    <a:pt x="1811464" y="880110"/>
                  </a:lnTo>
                  <a:lnTo>
                    <a:pt x="1828533" y="876300"/>
                  </a:lnTo>
                  <a:lnTo>
                    <a:pt x="1833587" y="876300"/>
                  </a:lnTo>
                  <a:lnTo>
                    <a:pt x="1837651" y="875030"/>
                  </a:lnTo>
                  <a:lnTo>
                    <a:pt x="1850688" y="875030"/>
                  </a:lnTo>
                  <a:lnTo>
                    <a:pt x="1850529" y="873760"/>
                  </a:lnTo>
                  <a:lnTo>
                    <a:pt x="1842071" y="873760"/>
                  </a:lnTo>
                  <a:lnTo>
                    <a:pt x="1841597" y="872490"/>
                  </a:lnTo>
                  <a:lnTo>
                    <a:pt x="1830997" y="872490"/>
                  </a:lnTo>
                  <a:lnTo>
                    <a:pt x="1830044" y="871219"/>
                  </a:lnTo>
                  <a:close/>
                </a:path>
                <a:path w="1913889" h="1240789">
                  <a:moveTo>
                    <a:pt x="1631240" y="838200"/>
                  </a:moveTo>
                  <a:lnTo>
                    <a:pt x="1622158" y="838200"/>
                  </a:lnTo>
                  <a:lnTo>
                    <a:pt x="1701965" y="882650"/>
                  </a:lnTo>
                  <a:lnTo>
                    <a:pt x="1708365" y="880110"/>
                  </a:lnTo>
                  <a:lnTo>
                    <a:pt x="1729906" y="880110"/>
                  </a:lnTo>
                  <a:lnTo>
                    <a:pt x="1723446" y="877569"/>
                  </a:lnTo>
                  <a:lnTo>
                    <a:pt x="1702511" y="877569"/>
                  </a:lnTo>
                  <a:lnTo>
                    <a:pt x="1631240" y="838200"/>
                  </a:lnTo>
                  <a:close/>
                </a:path>
                <a:path w="1913889" h="1240789">
                  <a:moveTo>
                    <a:pt x="1850688" y="875030"/>
                  </a:moveTo>
                  <a:lnTo>
                    <a:pt x="1837651" y="875030"/>
                  </a:lnTo>
                  <a:lnTo>
                    <a:pt x="1839048" y="878840"/>
                  </a:lnTo>
                  <a:lnTo>
                    <a:pt x="1846186" y="877569"/>
                  </a:lnTo>
                  <a:lnTo>
                    <a:pt x="1851005" y="877569"/>
                  </a:lnTo>
                  <a:lnTo>
                    <a:pt x="1850688" y="875030"/>
                  </a:lnTo>
                  <a:close/>
                </a:path>
                <a:path w="1913889" h="1240789">
                  <a:moveTo>
                    <a:pt x="1857375" y="876300"/>
                  </a:moveTo>
                  <a:lnTo>
                    <a:pt x="1851164" y="878840"/>
                  </a:lnTo>
                  <a:lnTo>
                    <a:pt x="1857682" y="878840"/>
                  </a:lnTo>
                  <a:lnTo>
                    <a:pt x="1857375" y="876300"/>
                  </a:lnTo>
                  <a:close/>
                </a:path>
                <a:path w="1913889" h="1240789">
                  <a:moveTo>
                    <a:pt x="1711363" y="875030"/>
                  </a:moveTo>
                  <a:lnTo>
                    <a:pt x="1707413" y="875030"/>
                  </a:lnTo>
                  <a:lnTo>
                    <a:pt x="1702511" y="877569"/>
                  </a:lnTo>
                  <a:lnTo>
                    <a:pt x="1723446" y="877569"/>
                  </a:lnTo>
                  <a:lnTo>
                    <a:pt x="1720216" y="876300"/>
                  </a:lnTo>
                  <a:lnTo>
                    <a:pt x="1711363" y="875030"/>
                  </a:lnTo>
                  <a:close/>
                </a:path>
                <a:path w="1913889" h="1240789">
                  <a:moveTo>
                    <a:pt x="1833587" y="876300"/>
                  </a:moveTo>
                  <a:lnTo>
                    <a:pt x="1828533" y="876300"/>
                  </a:lnTo>
                  <a:lnTo>
                    <a:pt x="1829523" y="877569"/>
                  </a:lnTo>
                  <a:lnTo>
                    <a:pt x="1833587" y="876300"/>
                  </a:lnTo>
                  <a:close/>
                </a:path>
                <a:path w="1913889" h="1240789">
                  <a:moveTo>
                    <a:pt x="1850212" y="871219"/>
                  </a:moveTo>
                  <a:lnTo>
                    <a:pt x="1842071" y="873760"/>
                  </a:lnTo>
                  <a:lnTo>
                    <a:pt x="1850529" y="873760"/>
                  </a:lnTo>
                  <a:lnTo>
                    <a:pt x="1850212" y="871219"/>
                  </a:lnTo>
                  <a:close/>
                </a:path>
                <a:path w="1913889" h="1240789">
                  <a:moveTo>
                    <a:pt x="1840649" y="869950"/>
                  </a:moveTo>
                  <a:lnTo>
                    <a:pt x="1830997" y="872490"/>
                  </a:lnTo>
                  <a:lnTo>
                    <a:pt x="1841597" y="872490"/>
                  </a:lnTo>
                  <a:lnTo>
                    <a:pt x="1840649" y="869950"/>
                  </a:lnTo>
                  <a:close/>
                </a:path>
                <a:path w="1913889" h="1240789">
                  <a:moveTo>
                    <a:pt x="1610651" y="729504"/>
                  </a:moveTo>
                  <a:lnTo>
                    <a:pt x="1603405" y="739140"/>
                  </a:lnTo>
                  <a:lnTo>
                    <a:pt x="1590408" y="748030"/>
                  </a:lnTo>
                  <a:lnTo>
                    <a:pt x="1581135" y="760730"/>
                  </a:lnTo>
                  <a:lnTo>
                    <a:pt x="1574469" y="768350"/>
                  </a:lnTo>
                  <a:lnTo>
                    <a:pt x="1567194" y="775970"/>
                  </a:lnTo>
                  <a:lnTo>
                    <a:pt x="1556054" y="786130"/>
                  </a:lnTo>
                  <a:lnTo>
                    <a:pt x="1553819" y="787400"/>
                  </a:lnTo>
                  <a:lnTo>
                    <a:pt x="1551546" y="789940"/>
                  </a:lnTo>
                  <a:lnTo>
                    <a:pt x="1548091" y="792480"/>
                  </a:lnTo>
                  <a:lnTo>
                    <a:pt x="1547050" y="792480"/>
                  </a:lnTo>
                  <a:lnTo>
                    <a:pt x="1544447" y="795020"/>
                  </a:lnTo>
                  <a:lnTo>
                    <a:pt x="1540954" y="797560"/>
                  </a:lnTo>
                  <a:lnTo>
                    <a:pt x="1539836" y="797560"/>
                  </a:lnTo>
                  <a:lnTo>
                    <a:pt x="1537411" y="798830"/>
                  </a:lnTo>
                  <a:lnTo>
                    <a:pt x="1536471" y="798830"/>
                  </a:lnTo>
                  <a:lnTo>
                    <a:pt x="1533804" y="800100"/>
                  </a:lnTo>
                  <a:lnTo>
                    <a:pt x="1533017" y="801370"/>
                  </a:lnTo>
                  <a:lnTo>
                    <a:pt x="1530248" y="802640"/>
                  </a:lnTo>
                  <a:lnTo>
                    <a:pt x="1528152" y="802640"/>
                  </a:lnTo>
                  <a:lnTo>
                    <a:pt x="1603286" y="849630"/>
                  </a:lnTo>
                  <a:lnTo>
                    <a:pt x="1611673" y="844550"/>
                  </a:lnTo>
                  <a:lnTo>
                    <a:pt x="1603349" y="844550"/>
                  </a:lnTo>
                  <a:lnTo>
                    <a:pt x="1538592" y="803910"/>
                  </a:lnTo>
                  <a:lnTo>
                    <a:pt x="1539963" y="802640"/>
                  </a:lnTo>
                  <a:lnTo>
                    <a:pt x="1542211" y="801370"/>
                  </a:lnTo>
                  <a:lnTo>
                    <a:pt x="1543405" y="801370"/>
                  </a:lnTo>
                  <a:lnTo>
                    <a:pt x="1546072" y="798830"/>
                  </a:lnTo>
                  <a:lnTo>
                    <a:pt x="1549819" y="796290"/>
                  </a:lnTo>
                  <a:lnTo>
                    <a:pt x="1550911" y="796290"/>
                  </a:lnTo>
                  <a:lnTo>
                    <a:pt x="1554378" y="793750"/>
                  </a:lnTo>
                  <a:lnTo>
                    <a:pt x="1556753" y="791210"/>
                  </a:lnTo>
                  <a:lnTo>
                    <a:pt x="1559344" y="788670"/>
                  </a:lnTo>
                  <a:lnTo>
                    <a:pt x="1571546" y="777240"/>
                  </a:lnTo>
                  <a:lnTo>
                    <a:pt x="1581850" y="765810"/>
                  </a:lnTo>
                  <a:lnTo>
                    <a:pt x="1589488" y="756920"/>
                  </a:lnTo>
                  <a:lnTo>
                    <a:pt x="1593697" y="751840"/>
                  </a:lnTo>
                  <a:lnTo>
                    <a:pt x="1608615" y="734060"/>
                  </a:lnTo>
                  <a:lnTo>
                    <a:pt x="1610651" y="729504"/>
                  </a:lnTo>
                  <a:close/>
                </a:path>
                <a:path w="1913889" h="1240789">
                  <a:moveTo>
                    <a:pt x="1622044" y="833119"/>
                  </a:moveTo>
                  <a:lnTo>
                    <a:pt x="1603349" y="844550"/>
                  </a:lnTo>
                  <a:lnTo>
                    <a:pt x="1611673" y="844550"/>
                  </a:lnTo>
                  <a:lnTo>
                    <a:pt x="1622158" y="838200"/>
                  </a:lnTo>
                  <a:lnTo>
                    <a:pt x="1631240" y="838200"/>
                  </a:lnTo>
                  <a:lnTo>
                    <a:pt x="1622044" y="833119"/>
                  </a:lnTo>
                  <a:close/>
                </a:path>
                <a:path w="1913889" h="1240789">
                  <a:moveTo>
                    <a:pt x="1611359" y="727920"/>
                  </a:moveTo>
                  <a:lnTo>
                    <a:pt x="1610651" y="729504"/>
                  </a:lnTo>
                  <a:lnTo>
                    <a:pt x="1611045" y="728980"/>
                  </a:lnTo>
                  <a:lnTo>
                    <a:pt x="1611359" y="727920"/>
                  </a:lnTo>
                  <a:close/>
                </a:path>
                <a:path w="1913889" h="1240789">
                  <a:moveTo>
                    <a:pt x="1724534" y="16983"/>
                  </a:moveTo>
                  <a:lnTo>
                    <a:pt x="1711845" y="30480"/>
                  </a:lnTo>
                  <a:lnTo>
                    <a:pt x="1736187" y="30480"/>
                  </a:lnTo>
                  <a:lnTo>
                    <a:pt x="1750766" y="35559"/>
                  </a:lnTo>
                  <a:lnTo>
                    <a:pt x="1760204" y="45720"/>
                  </a:lnTo>
                  <a:lnTo>
                    <a:pt x="1759216" y="64770"/>
                  </a:lnTo>
                  <a:lnTo>
                    <a:pt x="1760752" y="71120"/>
                  </a:lnTo>
                  <a:lnTo>
                    <a:pt x="1760897" y="77470"/>
                  </a:lnTo>
                  <a:lnTo>
                    <a:pt x="1758879" y="85090"/>
                  </a:lnTo>
                  <a:lnTo>
                    <a:pt x="1753920" y="91440"/>
                  </a:lnTo>
                  <a:lnTo>
                    <a:pt x="1728644" y="196850"/>
                  </a:lnTo>
                  <a:lnTo>
                    <a:pt x="1683872" y="397509"/>
                  </a:lnTo>
                  <a:lnTo>
                    <a:pt x="1641183" y="591820"/>
                  </a:lnTo>
                  <a:lnTo>
                    <a:pt x="1622158" y="679450"/>
                  </a:lnTo>
                  <a:lnTo>
                    <a:pt x="1616304" y="711200"/>
                  </a:lnTo>
                  <a:lnTo>
                    <a:pt x="1611359" y="727920"/>
                  </a:lnTo>
                  <a:lnTo>
                    <a:pt x="1618830" y="711200"/>
                  </a:lnTo>
                  <a:lnTo>
                    <a:pt x="1624769" y="689610"/>
                  </a:lnTo>
                  <a:lnTo>
                    <a:pt x="1626857" y="679450"/>
                  </a:lnTo>
                  <a:lnTo>
                    <a:pt x="1658578" y="534670"/>
                  </a:lnTo>
                  <a:lnTo>
                    <a:pt x="1672863" y="469900"/>
                  </a:lnTo>
                  <a:lnTo>
                    <a:pt x="1688157" y="400050"/>
                  </a:lnTo>
                  <a:lnTo>
                    <a:pt x="1703691" y="330200"/>
                  </a:lnTo>
                  <a:lnTo>
                    <a:pt x="1718698" y="262890"/>
                  </a:lnTo>
                  <a:lnTo>
                    <a:pt x="1732413" y="201930"/>
                  </a:lnTo>
                  <a:lnTo>
                    <a:pt x="1744067" y="151130"/>
                  </a:lnTo>
                  <a:lnTo>
                    <a:pt x="1758124" y="93980"/>
                  </a:lnTo>
                  <a:lnTo>
                    <a:pt x="1762658" y="87630"/>
                  </a:lnTo>
                  <a:lnTo>
                    <a:pt x="1765207" y="80009"/>
                  </a:lnTo>
                  <a:lnTo>
                    <a:pt x="1765743" y="72390"/>
                  </a:lnTo>
                  <a:lnTo>
                    <a:pt x="1764233" y="64770"/>
                  </a:lnTo>
                  <a:lnTo>
                    <a:pt x="1765864" y="57150"/>
                  </a:lnTo>
                  <a:lnTo>
                    <a:pt x="1732749" y="25400"/>
                  </a:lnTo>
                  <a:lnTo>
                    <a:pt x="1721866" y="25400"/>
                  </a:lnTo>
                  <a:lnTo>
                    <a:pt x="1724190" y="20320"/>
                  </a:lnTo>
                  <a:lnTo>
                    <a:pt x="1724534" y="16983"/>
                  </a:lnTo>
                  <a:close/>
                </a:path>
                <a:path w="1913889" h="1240789">
                  <a:moveTo>
                    <a:pt x="227448" y="139042"/>
                  </a:moveTo>
                  <a:lnTo>
                    <a:pt x="201416" y="152400"/>
                  </a:lnTo>
                  <a:lnTo>
                    <a:pt x="189039" y="161290"/>
                  </a:lnTo>
                  <a:lnTo>
                    <a:pt x="188379" y="161290"/>
                  </a:lnTo>
                  <a:lnTo>
                    <a:pt x="0" y="441960"/>
                  </a:lnTo>
                  <a:lnTo>
                    <a:pt x="60782" y="501650"/>
                  </a:lnTo>
                  <a:lnTo>
                    <a:pt x="100393" y="514350"/>
                  </a:lnTo>
                  <a:lnTo>
                    <a:pt x="226314" y="530860"/>
                  </a:lnTo>
                  <a:lnTo>
                    <a:pt x="301764" y="629920"/>
                  </a:lnTo>
                  <a:lnTo>
                    <a:pt x="296329" y="633730"/>
                  </a:lnTo>
                  <a:lnTo>
                    <a:pt x="290563" y="637540"/>
                  </a:lnTo>
                  <a:lnTo>
                    <a:pt x="284568" y="641350"/>
                  </a:lnTo>
                  <a:lnTo>
                    <a:pt x="278372" y="646430"/>
                  </a:lnTo>
                  <a:lnTo>
                    <a:pt x="266738" y="666750"/>
                  </a:lnTo>
                  <a:lnTo>
                    <a:pt x="266852" y="669290"/>
                  </a:lnTo>
                  <a:lnTo>
                    <a:pt x="267754" y="673100"/>
                  </a:lnTo>
                  <a:lnTo>
                    <a:pt x="268414" y="675640"/>
                  </a:lnTo>
                  <a:lnTo>
                    <a:pt x="269633" y="678180"/>
                  </a:lnTo>
                  <a:lnTo>
                    <a:pt x="270421" y="679450"/>
                  </a:lnTo>
                  <a:lnTo>
                    <a:pt x="271335" y="680720"/>
                  </a:lnTo>
                  <a:lnTo>
                    <a:pt x="272364" y="681990"/>
                  </a:lnTo>
                  <a:lnTo>
                    <a:pt x="277482" y="681990"/>
                  </a:lnTo>
                  <a:lnTo>
                    <a:pt x="275437" y="678180"/>
                  </a:lnTo>
                  <a:lnTo>
                    <a:pt x="274523" y="676910"/>
                  </a:lnTo>
                  <a:lnTo>
                    <a:pt x="272973" y="674370"/>
                  </a:lnTo>
                  <a:lnTo>
                    <a:pt x="272364" y="671830"/>
                  </a:lnTo>
                  <a:lnTo>
                    <a:pt x="271640" y="669290"/>
                  </a:lnTo>
                  <a:lnTo>
                    <a:pt x="271526" y="666750"/>
                  </a:lnTo>
                  <a:lnTo>
                    <a:pt x="293180" y="641350"/>
                  </a:lnTo>
                  <a:lnTo>
                    <a:pt x="298761" y="637540"/>
                  </a:lnTo>
                  <a:lnTo>
                    <a:pt x="303884" y="635000"/>
                  </a:lnTo>
                  <a:lnTo>
                    <a:pt x="308571" y="631190"/>
                  </a:lnTo>
                  <a:lnTo>
                    <a:pt x="228917" y="527050"/>
                  </a:lnTo>
                  <a:lnTo>
                    <a:pt x="101396" y="509270"/>
                  </a:lnTo>
                  <a:lnTo>
                    <a:pt x="63296" y="497840"/>
                  </a:lnTo>
                  <a:lnTo>
                    <a:pt x="6146" y="440690"/>
                  </a:lnTo>
                  <a:lnTo>
                    <a:pt x="191871" y="165100"/>
                  </a:lnTo>
                  <a:lnTo>
                    <a:pt x="227448" y="139042"/>
                  </a:lnTo>
                  <a:close/>
                </a:path>
                <a:path w="1913889" h="1240789">
                  <a:moveTo>
                    <a:pt x="281662" y="120080"/>
                  </a:moveTo>
                  <a:lnTo>
                    <a:pt x="256959" y="124459"/>
                  </a:lnTo>
                  <a:lnTo>
                    <a:pt x="228284" y="138430"/>
                  </a:lnTo>
                  <a:lnTo>
                    <a:pt x="227448" y="139042"/>
                  </a:lnTo>
                  <a:lnTo>
                    <a:pt x="233592" y="135890"/>
                  </a:lnTo>
                  <a:lnTo>
                    <a:pt x="281662" y="120080"/>
                  </a:lnTo>
                  <a:close/>
                </a:path>
                <a:path w="1913889" h="1240789">
                  <a:moveTo>
                    <a:pt x="1692987" y="0"/>
                  </a:moveTo>
                  <a:lnTo>
                    <a:pt x="1685277" y="0"/>
                  </a:lnTo>
                  <a:lnTo>
                    <a:pt x="350240" y="107950"/>
                  </a:lnTo>
                  <a:lnTo>
                    <a:pt x="283792" y="119380"/>
                  </a:lnTo>
                  <a:lnTo>
                    <a:pt x="281662" y="120080"/>
                  </a:lnTo>
                  <a:lnTo>
                    <a:pt x="292777" y="118109"/>
                  </a:lnTo>
                  <a:lnTo>
                    <a:pt x="350621" y="111759"/>
                  </a:lnTo>
                  <a:lnTo>
                    <a:pt x="1685658" y="3809"/>
                  </a:lnTo>
                  <a:lnTo>
                    <a:pt x="1711901" y="3809"/>
                  </a:lnTo>
                  <a:lnTo>
                    <a:pt x="1704335" y="1270"/>
                  </a:lnTo>
                  <a:lnTo>
                    <a:pt x="1692987" y="0"/>
                  </a:lnTo>
                  <a:close/>
                </a:path>
                <a:path w="1913889" h="1240789">
                  <a:moveTo>
                    <a:pt x="1715721" y="5117"/>
                  </a:moveTo>
                  <a:lnTo>
                    <a:pt x="1723021" y="12700"/>
                  </a:lnTo>
                  <a:lnTo>
                    <a:pt x="1724583" y="16509"/>
                  </a:lnTo>
                  <a:lnTo>
                    <a:pt x="1724534" y="16983"/>
                  </a:lnTo>
                  <a:lnTo>
                    <a:pt x="1726174" y="15240"/>
                  </a:lnTo>
                  <a:lnTo>
                    <a:pt x="1728222" y="7620"/>
                  </a:lnTo>
                  <a:lnTo>
                    <a:pt x="1715721" y="5117"/>
                  </a:lnTo>
                  <a:close/>
                </a:path>
                <a:path w="1913889" h="1240789">
                  <a:moveTo>
                    <a:pt x="1711901" y="3809"/>
                  </a:moveTo>
                  <a:lnTo>
                    <a:pt x="1685658" y="3809"/>
                  </a:lnTo>
                  <a:lnTo>
                    <a:pt x="1715535" y="5080"/>
                  </a:lnTo>
                  <a:lnTo>
                    <a:pt x="1715721" y="5117"/>
                  </a:lnTo>
                  <a:lnTo>
                    <a:pt x="1711901" y="3809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204252" y="3860997"/>
              <a:ext cx="554355" cy="514350"/>
            </a:xfrm>
            <a:custGeom>
              <a:avLst/>
              <a:gdLst/>
              <a:ahLst/>
              <a:cxnLst/>
              <a:rect l="l" t="t" r="r" b="b"/>
              <a:pathLst>
                <a:path w="554355" h="514350">
                  <a:moveTo>
                    <a:pt x="553732" y="514197"/>
                  </a:moveTo>
                  <a:lnTo>
                    <a:pt x="406676" y="493943"/>
                  </a:lnTo>
                  <a:lnTo>
                    <a:pt x="333590" y="442034"/>
                  </a:lnTo>
                  <a:lnTo>
                    <a:pt x="312816" y="317828"/>
                  </a:lnTo>
                  <a:lnTo>
                    <a:pt x="322694" y="80683"/>
                  </a:lnTo>
                  <a:lnTo>
                    <a:pt x="405751" y="43966"/>
                  </a:lnTo>
                  <a:lnTo>
                    <a:pt x="465259" y="18910"/>
                  </a:lnTo>
                  <a:lnTo>
                    <a:pt x="501071" y="4570"/>
                  </a:lnTo>
                  <a:lnTo>
                    <a:pt x="513041" y="0"/>
                  </a:lnTo>
                </a:path>
                <a:path w="554355" h="514350">
                  <a:moveTo>
                    <a:pt x="322694" y="80683"/>
                  </a:moveTo>
                  <a:lnTo>
                    <a:pt x="0" y="122173"/>
                  </a:lnTo>
                </a:path>
              </a:pathLst>
            </a:custGeom>
            <a:ln w="476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192265" y="3914113"/>
              <a:ext cx="49530" cy="165735"/>
            </a:xfrm>
            <a:custGeom>
              <a:avLst/>
              <a:gdLst/>
              <a:ahLst/>
              <a:cxnLst/>
              <a:rect l="l" t="t" r="r" b="b"/>
              <a:pathLst>
                <a:path w="49530" h="165735">
                  <a:moveTo>
                    <a:pt x="15786" y="0"/>
                  </a:moveTo>
                  <a:lnTo>
                    <a:pt x="0" y="0"/>
                  </a:lnTo>
                  <a:lnTo>
                    <a:pt x="19354" y="165671"/>
                  </a:lnTo>
                  <a:lnTo>
                    <a:pt x="49517" y="165671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61223" y="4617824"/>
              <a:ext cx="278130" cy="232410"/>
            </a:xfrm>
            <a:custGeom>
              <a:avLst/>
              <a:gdLst/>
              <a:ahLst/>
              <a:cxnLst/>
              <a:rect l="l" t="t" r="r" b="b"/>
              <a:pathLst>
                <a:path w="278130" h="232410">
                  <a:moveTo>
                    <a:pt x="0" y="0"/>
                  </a:moveTo>
                  <a:lnTo>
                    <a:pt x="0" y="8039"/>
                  </a:lnTo>
                  <a:lnTo>
                    <a:pt x="271449" y="231863"/>
                  </a:lnTo>
                  <a:lnTo>
                    <a:pt x="277799" y="224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207096" y="3947820"/>
              <a:ext cx="1298575" cy="238760"/>
            </a:xfrm>
            <a:custGeom>
              <a:avLst/>
              <a:gdLst/>
              <a:ahLst/>
              <a:cxnLst/>
              <a:rect l="l" t="t" r="r" b="b"/>
              <a:pathLst>
                <a:path w="1298575" h="238760">
                  <a:moveTo>
                    <a:pt x="1265250" y="219824"/>
                  </a:moveTo>
                  <a:lnTo>
                    <a:pt x="1260144" y="202793"/>
                  </a:lnTo>
                  <a:lnTo>
                    <a:pt x="1258684" y="203073"/>
                  </a:lnTo>
                  <a:lnTo>
                    <a:pt x="1258100" y="203466"/>
                  </a:lnTo>
                  <a:lnTo>
                    <a:pt x="1257249" y="204736"/>
                  </a:lnTo>
                  <a:lnTo>
                    <a:pt x="1257109" y="205409"/>
                  </a:lnTo>
                  <a:lnTo>
                    <a:pt x="1259992" y="220319"/>
                  </a:lnTo>
                  <a:lnTo>
                    <a:pt x="1260386" y="220891"/>
                  </a:lnTo>
                  <a:lnTo>
                    <a:pt x="1261656" y="221754"/>
                  </a:lnTo>
                  <a:lnTo>
                    <a:pt x="1262329" y="221894"/>
                  </a:lnTo>
                  <a:lnTo>
                    <a:pt x="1263789" y="221615"/>
                  </a:lnTo>
                  <a:lnTo>
                    <a:pt x="1264361" y="221221"/>
                  </a:lnTo>
                  <a:lnTo>
                    <a:pt x="1265224" y="219951"/>
                  </a:lnTo>
                  <a:lnTo>
                    <a:pt x="1265250" y="219824"/>
                  </a:lnTo>
                  <a:close/>
                </a:path>
                <a:path w="1298575" h="238760">
                  <a:moveTo>
                    <a:pt x="1279601" y="222986"/>
                  </a:moveTo>
                  <a:lnTo>
                    <a:pt x="1268869" y="206616"/>
                  </a:lnTo>
                  <a:lnTo>
                    <a:pt x="1267421" y="207098"/>
                  </a:lnTo>
                  <a:lnTo>
                    <a:pt x="1266913" y="207568"/>
                  </a:lnTo>
                  <a:lnTo>
                    <a:pt x="1266596" y="208254"/>
                  </a:lnTo>
                  <a:lnTo>
                    <a:pt x="1266253" y="208927"/>
                  </a:lnTo>
                  <a:lnTo>
                    <a:pt x="1266304" y="209880"/>
                  </a:lnTo>
                  <a:lnTo>
                    <a:pt x="1266710" y="211048"/>
                  </a:lnTo>
                  <a:lnTo>
                    <a:pt x="1267167" y="211569"/>
                  </a:lnTo>
                  <a:lnTo>
                    <a:pt x="1269415" y="212686"/>
                  </a:lnTo>
                  <a:lnTo>
                    <a:pt x="1270723" y="213741"/>
                  </a:lnTo>
                  <a:lnTo>
                    <a:pt x="1272806" y="216458"/>
                  </a:lnTo>
                  <a:lnTo>
                    <a:pt x="1273492" y="217970"/>
                  </a:lnTo>
                  <a:lnTo>
                    <a:pt x="1273873" y="219951"/>
                  </a:lnTo>
                  <a:lnTo>
                    <a:pt x="1274000" y="222986"/>
                  </a:lnTo>
                  <a:lnTo>
                    <a:pt x="1273467" y="225437"/>
                  </a:lnTo>
                  <a:lnTo>
                    <a:pt x="1263738" y="232791"/>
                  </a:lnTo>
                  <a:lnTo>
                    <a:pt x="1252016" y="222338"/>
                  </a:lnTo>
                  <a:lnTo>
                    <a:pt x="1252080" y="220319"/>
                  </a:lnTo>
                  <a:lnTo>
                    <a:pt x="1252956" y="217182"/>
                  </a:lnTo>
                  <a:lnTo>
                    <a:pt x="1253769" y="215709"/>
                  </a:lnTo>
                  <a:lnTo>
                    <a:pt x="1255445" y="213855"/>
                  </a:lnTo>
                  <a:lnTo>
                    <a:pt x="1255674" y="213194"/>
                  </a:lnTo>
                  <a:lnTo>
                    <a:pt x="1255598" y="211683"/>
                  </a:lnTo>
                  <a:lnTo>
                    <a:pt x="1255306" y="211048"/>
                  </a:lnTo>
                  <a:lnTo>
                    <a:pt x="1254188" y="210032"/>
                  </a:lnTo>
                  <a:lnTo>
                    <a:pt x="1253540" y="209791"/>
                  </a:lnTo>
                  <a:lnTo>
                    <a:pt x="1252029" y="209880"/>
                  </a:lnTo>
                  <a:lnTo>
                    <a:pt x="1246479" y="222567"/>
                  </a:lnTo>
                  <a:lnTo>
                    <a:pt x="1247355" y="227063"/>
                  </a:lnTo>
                  <a:lnTo>
                    <a:pt x="1264005" y="238315"/>
                  </a:lnTo>
                  <a:lnTo>
                    <a:pt x="1268374" y="237464"/>
                  </a:lnTo>
                  <a:lnTo>
                    <a:pt x="1278661" y="227291"/>
                  </a:lnTo>
                  <a:lnTo>
                    <a:pt x="1279601" y="222986"/>
                  </a:lnTo>
                  <a:close/>
                </a:path>
                <a:path w="1298575" h="238760">
                  <a:moveTo>
                    <a:pt x="1298435" y="0"/>
                  </a:moveTo>
                  <a:lnTo>
                    <a:pt x="0" y="0"/>
                  </a:lnTo>
                  <a:lnTo>
                    <a:pt x="0" y="169164"/>
                  </a:lnTo>
                  <a:lnTo>
                    <a:pt x="1298435" y="169164"/>
                  </a:lnTo>
                  <a:lnTo>
                    <a:pt x="1298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222001" y="3967490"/>
              <a:ext cx="1250315" cy="114935"/>
            </a:xfrm>
            <a:custGeom>
              <a:avLst/>
              <a:gdLst/>
              <a:ahLst/>
              <a:cxnLst/>
              <a:rect l="l" t="t" r="r" b="b"/>
              <a:pathLst>
                <a:path w="1250314" h="114935">
                  <a:moveTo>
                    <a:pt x="1249934" y="114922"/>
                  </a:moveTo>
                  <a:lnTo>
                    <a:pt x="1249934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452885" y="406336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49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099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49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207096" y="4652264"/>
              <a:ext cx="1203960" cy="68580"/>
            </a:xfrm>
            <a:custGeom>
              <a:avLst/>
              <a:gdLst/>
              <a:ahLst/>
              <a:cxnLst/>
              <a:rect l="l" t="t" r="r" b="b"/>
              <a:pathLst>
                <a:path w="1203960" h="68579">
                  <a:moveTo>
                    <a:pt x="1203959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03959" y="68579"/>
                  </a:lnTo>
                  <a:lnTo>
                    <a:pt x="1203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222006" y="4686220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1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358144" y="466717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207096" y="4247083"/>
              <a:ext cx="1135380" cy="68580"/>
            </a:xfrm>
            <a:custGeom>
              <a:avLst/>
              <a:gdLst/>
              <a:ahLst/>
              <a:cxnLst/>
              <a:rect l="l" t="t" r="r" b="b"/>
              <a:pathLst>
                <a:path w="1135380" h="68579">
                  <a:moveTo>
                    <a:pt x="1135380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135380" y="68579"/>
                  </a:lnTo>
                  <a:lnTo>
                    <a:pt x="113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22006" y="4281040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5" h="0">
                  <a:moveTo>
                    <a:pt x="0" y="0"/>
                  </a:moveTo>
                  <a:lnTo>
                    <a:pt x="1086459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289413" y="426199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282365" y="3902021"/>
            <a:ext cx="872490" cy="840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Reset-Taste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700">
              <a:latin typeface="Arial"/>
              <a:cs typeface="Arial"/>
            </a:endParaRPr>
          </a:p>
          <a:p>
            <a:pPr marL="12700" marR="5080" indent="275590">
              <a:lnSpc>
                <a:spcPts val="800"/>
              </a:lnSpc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Zuglasche</a:t>
            </a:r>
            <a:r>
              <a:rPr dirty="0" sz="700" spc="1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zur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Papierrollenfreigabe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Quittungsklappe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562198" y="2929680"/>
            <a:ext cx="5969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Audio-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Buchse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2492763" y="3183988"/>
            <a:ext cx="5734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Lautsprecher</a:t>
            </a:r>
            <a:endParaRPr sz="7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752610" y="2951858"/>
            <a:ext cx="896619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36220" marR="5080" indent="-224154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SIM-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Kartensteckplatz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(nur</a:t>
            </a:r>
            <a:r>
              <a:rPr dirty="0" sz="700" spc="8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3G-Geräte)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382054" y="3340049"/>
            <a:ext cx="146812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66370">
              <a:lnSpc>
                <a:spcPct val="100000"/>
              </a:lnSpc>
              <a:spcBef>
                <a:spcPts val="35"/>
              </a:spcBef>
            </a:pPr>
            <a:r>
              <a:rPr dirty="0" sz="700" spc="-60">
                <a:solidFill>
                  <a:srgbClr val="231F20"/>
                </a:solidFill>
                <a:latin typeface="Arial Black"/>
                <a:cs typeface="Arial Black"/>
              </a:rPr>
              <a:t>Rückseite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des</a:t>
            </a:r>
            <a:r>
              <a:rPr dirty="0" sz="700" spc="-15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64" name="object 64" descr=""/>
          <p:cNvSpPr/>
          <p:nvPr/>
        </p:nvSpPr>
        <p:spPr>
          <a:xfrm>
            <a:off x="0" y="12"/>
            <a:ext cx="7524115" cy="749300"/>
          </a:xfrm>
          <a:custGeom>
            <a:avLst/>
            <a:gdLst/>
            <a:ahLst/>
            <a:cxnLst/>
            <a:rect l="l" t="t" r="r" b="b"/>
            <a:pathLst>
              <a:path w="7524115" h="749300">
                <a:moveTo>
                  <a:pt x="7524000" y="0"/>
                </a:moveTo>
                <a:lnTo>
                  <a:pt x="0" y="0"/>
                </a:lnTo>
                <a:lnTo>
                  <a:pt x="0" y="749084"/>
                </a:lnTo>
                <a:lnTo>
                  <a:pt x="7524000" y="749084"/>
                </a:lnTo>
                <a:lnTo>
                  <a:pt x="752400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Lernen</a:t>
            </a:r>
            <a:r>
              <a:rPr dirty="0" spc="-95"/>
              <a:t> </a:t>
            </a:r>
            <a:r>
              <a:rPr dirty="0" spc="-135"/>
              <a:t>Sie</a:t>
            </a:r>
            <a:r>
              <a:rPr dirty="0" spc="-95"/>
              <a:t> Clover </a:t>
            </a:r>
            <a:r>
              <a:rPr dirty="0" spc="-50"/>
              <a:t>Mini</a:t>
            </a:r>
            <a:r>
              <a:rPr dirty="0" spc="-90"/>
              <a:t> </a:t>
            </a:r>
            <a:r>
              <a:rPr dirty="0" spc="-40"/>
              <a:t>kennen</a:t>
            </a:r>
          </a:p>
        </p:txBody>
      </p:sp>
      <p:grpSp>
        <p:nvGrpSpPr>
          <p:cNvPr id="66" name="object 66" descr=""/>
          <p:cNvGrpSpPr/>
          <p:nvPr/>
        </p:nvGrpSpPr>
        <p:grpSpPr>
          <a:xfrm>
            <a:off x="1174978" y="1232103"/>
            <a:ext cx="1957070" cy="1957705"/>
            <a:chOff x="1174978" y="1232103"/>
            <a:chExt cx="1957070" cy="1957705"/>
          </a:xfrm>
        </p:grpSpPr>
        <p:sp>
          <p:nvSpPr>
            <p:cNvPr id="67" name="object 67" descr=""/>
            <p:cNvSpPr/>
            <p:nvPr/>
          </p:nvSpPr>
          <p:spPr>
            <a:xfrm>
              <a:off x="2167045" y="2432015"/>
              <a:ext cx="807720" cy="490855"/>
            </a:xfrm>
            <a:custGeom>
              <a:avLst/>
              <a:gdLst/>
              <a:ahLst/>
              <a:cxnLst/>
              <a:rect l="l" t="t" r="r" b="b"/>
              <a:pathLst>
                <a:path w="807719" h="490855">
                  <a:moveTo>
                    <a:pt x="773557" y="0"/>
                  </a:moveTo>
                  <a:lnTo>
                    <a:pt x="0" y="476897"/>
                  </a:lnTo>
                  <a:lnTo>
                    <a:pt x="59093" y="490728"/>
                  </a:lnTo>
                  <a:lnTo>
                    <a:pt x="110952" y="483036"/>
                  </a:lnTo>
                  <a:lnTo>
                    <a:pt x="155206" y="466042"/>
                  </a:lnTo>
                  <a:lnTo>
                    <a:pt x="186030" y="449033"/>
                  </a:lnTo>
                  <a:lnTo>
                    <a:pt x="449745" y="274510"/>
                  </a:lnTo>
                  <a:lnTo>
                    <a:pt x="635255" y="161456"/>
                  </a:lnTo>
                  <a:lnTo>
                    <a:pt x="732162" y="101928"/>
                  </a:lnTo>
                  <a:lnTo>
                    <a:pt x="772046" y="76269"/>
                  </a:lnTo>
                  <a:lnTo>
                    <a:pt x="800376" y="34820"/>
                  </a:lnTo>
                  <a:lnTo>
                    <a:pt x="807681" y="15697"/>
                  </a:lnTo>
                  <a:lnTo>
                    <a:pt x="773557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239464" y="2567701"/>
              <a:ext cx="417830" cy="298450"/>
            </a:xfrm>
            <a:custGeom>
              <a:avLst/>
              <a:gdLst/>
              <a:ahLst/>
              <a:cxnLst/>
              <a:rect l="l" t="t" r="r" b="b"/>
              <a:pathLst>
                <a:path w="417830" h="298450">
                  <a:moveTo>
                    <a:pt x="308914" y="0"/>
                  </a:moveTo>
                  <a:lnTo>
                    <a:pt x="273059" y="31307"/>
                  </a:lnTo>
                  <a:lnTo>
                    <a:pt x="187556" y="108050"/>
                  </a:lnTo>
                  <a:lnTo>
                    <a:pt x="85504" y="204459"/>
                  </a:lnTo>
                  <a:lnTo>
                    <a:pt x="0" y="294767"/>
                  </a:lnTo>
                  <a:lnTo>
                    <a:pt x="45433" y="298068"/>
                  </a:lnTo>
                  <a:lnTo>
                    <a:pt x="76433" y="294082"/>
                  </a:lnTo>
                  <a:lnTo>
                    <a:pt x="107268" y="278231"/>
                  </a:lnTo>
                  <a:lnTo>
                    <a:pt x="152209" y="245935"/>
                  </a:lnTo>
                  <a:lnTo>
                    <a:pt x="417588" y="70396"/>
                  </a:lnTo>
                  <a:lnTo>
                    <a:pt x="30891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252976" y="2645772"/>
              <a:ext cx="387350" cy="216535"/>
            </a:xfrm>
            <a:custGeom>
              <a:avLst/>
              <a:gdLst/>
              <a:ahLst/>
              <a:cxnLst/>
              <a:rect l="l" t="t" r="r" b="b"/>
              <a:pathLst>
                <a:path w="387350" h="216535">
                  <a:moveTo>
                    <a:pt x="383489" y="0"/>
                  </a:moveTo>
                  <a:lnTo>
                    <a:pt x="314029" y="45488"/>
                  </a:lnTo>
                  <a:lnTo>
                    <a:pt x="243907" y="92068"/>
                  </a:lnTo>
                  <a:lnTo>
                    <a:pt x="102874" y="187270"/>
                  </a:lnTo>
                  <a:lnTo>
                    <a:pt x="65408" y="208219"/>
                  </a:lnTo>
                  <a:lnTo>
                    <a:pt x="37566" y="214543"/>
                  </a:lnTo>
                  <a:lnTo>
                    <a:pt x="4279" y="212534"/>
                  </a:lnTo>
                  <a:lnTo>
                    <a:pt x="0" y="215938"/>
                  </a:lnTo>
                  <a:lnTo>
                    <a:pt x="46304" y="215735"/>
                  </a:lnTo>
                  <a:lnTo>
                    <a:pt x="79165" y="208414"/>
                  </a:lnTo>
                  <a:lnTo>
                    <a:pt x="114264" y="187447"/>
                  </a:lnTo>
                  <a:lnTo>
                    <a:pt x="167284" y="146304"/>
                  </a:lnTo>
                  <a:lnTo>
                    <a:pt x="387273" y="1079"/>
                  </a:lnTo>
                  <a:lnTo>
                    <a:pt x="383489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265577" y="2590779"/>
              <a:ext cx="295275" cy="248920"/>
            </a:xfrm>
            <a:custGeom>
              <a:avLst/>
              <a:gdLst/>
              <a:ahLst/>
              <a:cxnLst/>
              <a:rect l="l" t="t" r="r" b="b"/>
              <a:pathLst>
                <a:path w="295275" h="248919">
                  <a:moveTo>
                    <a:pt x="256235" y="0"/>
                  </a:moveTo>
                  <a:lnTo>
                    <a:pt x="0" y="248767"/>
                  </a:lnTo>
                  <a:lnTo>
                    <a:pt x="206077" y="94082"/>
                  </a:lnTo>
                  <a:lnTo>
                    <a:pt x="295071" y="26784"/>
                  </a:lnTo>
                  <a:lnTo>
                    <a:pt x="280784" y="22493"/>
                  </a:lnTo>
                  <a:lnTo>
                    <a:pt x="271976" y="18273"/>
                  </a:lnTo>
                  <a:lnTo>
                    <a:pt x="265007" y="11612"/>
                  </a:lnTo>
                  <a:lnTo>
                    <a:pt x="25623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645648" y="1731293"/>
              <a:ext cx="327660" cy="136525"/>
            </a:xfrm>
            <a:custGeom>
              <a:avLst/>
              <a:gdLst/>
              <a:ahLst/>
              <a:cxnLst/>
              <a:rect l="l" t="t" r="r" b="b"/>
              <a:pathLst>
                <a:path w="327660" h="136525">
                  <a:moveTo>
                    <a:pt x="0" y="0"/>
                  </a:moveTo>
                  <a:lnTo>
                    <a:pt x="1562" y="29400"/>
                  </a:lnTo>
                  <a:lnTo>
                    <a:pt x="312597" y="135966"/>
                  </a:lnTo>
                  <a:lnTo>
                    <a:pt x="327317" y="133819"/>
                  </a:lnTo>
                  <a:lnTo>
                    <a:pt x="327317" y="128511"/>
                  </a:lnTo>
                  <a:lnTo>
                    <a:pt x="9842" y="19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637519" y="1991158"/>
              <a:ext cx="460375" cy="651510"/>
            </a:xfrm>
            <a:custGeom>
              <a:avLst/>
              <a:gdLst/>
              <a:ahLst/>
              <a:cxnLst/>
              <a:rect l="l" t="t" r="r" b="b"/>
              <a:pathLst>
                <a:path w="460375" h="651510">
                  <a:moveTo>
                    <a:pt x="460349" y="0"/>
                  </a:moveTo>
                  <a:lnTo>
                    <a:pt x="0" y="488924"/>
                  </a:lnTo>
                  <a:lnTo>
                    <a:pt x="8674" y="651116"/>
                  </a:lnTo>
                  <a:lnTo>
                    <a:pt x="189195" y="537000"/>
                  </a:lnTo>
                  <a:lnTo>
                    <a:pt x="241064" y="503719"/>
                  </a:lnTo>
                  <a:lnTo>
                    <a:pt x="280346" y="477997"/>
                  </a:lnTo>
                  <a:lnTo>
                    <a:pt x="314748" y="430167"/>
                  </a:lnTo>
                  <a:lnTo>
                    <a:pt x="343713" y="350065"/>
                  </a:lnTo>
                  <a:lnTo>
                    <a:pt x="361678" y="298015"/>
                  </a:lnTo>
                  <a:lnTo>
                    <a:pt x="381099" y="240706"/>
                  </a:lnTo>
                  <a:lnTo>
                    <a:pt x="421710" y="118535"/>
                  </a:lnTo>
                  <a:lnTo>
                    <a:pt x="460349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634853" y="1980878"/>
              <a:ext cx="469265" cy="666115"/>
            </a:xfrm>
            <a:custGeom>
              <a:avLst/>
              <a:gdLst/>
              <a:ahLst/>
              <a:cxnLst/>
              <a:rect l="l" t="t" r="r" b="b"/>
              <a:pathLst>
                <a:path w="469264" h="666114">
                  <a:moveTo>
                    <a:pt x="469087" y="0"/>
                  </a:moveTo>
                  <a:lnTo>
                    <a:pt x="33668" y="462956"/>
                  </a:lnTo>
                  <a:lnTo>
                    <a:pt x="0" y="498208"/>
                  </a:lnTo>
                  <a:lnTo>
                    <a:pt x="8966" y="665975"/>
                  </a:lnTo>
                  <a:lnTo>
                    <a:pt x="23582" y="656805"/>
                  </a:lnTo>
                  <a:lnTo>
                    <a:pt x="13716" y="656805"/>
                  </a:lnTo>
                  <a:lnTo>
                    <a:pt x="5334" y="500202"/>
                  </a:lnTo>
                  <a:lnTo>
                    <a:pt x="456933" y="20574"/>
                  </a:lnTo>
                  <a:lnTo>
                    <a:pt x="462405" y="20574"/>
                  </a:lnTo>
                  <a:lnTo>
                    <a:pt x="469087" y="0"/>
                  </a:lnTo>
                  <a:close/>
                </a:path>
                <a:path w="469264" h="666114">
                  <a:moveTo>
                    <a:pt x="462405" y="20574"/>
                  </a:moveTo>
                  <a:lnTo>
                    <a:pt x="456933" y="20574"/>
                  </a:lnTo>
                  <a:lnTo>
                    <a:pt x="436388" y="83765"/>
                  </a:lnTo>
                  <a:lnTo>
                    <a:pt x="414701" y="149819"/>
                  </a:lnTo>
                  <a:lnTo>
                    <a:pt x="392699" y="216125"/>
                  </a:lnTo>
                  <a:lnTo>
                    <a:pt x="371206" y="280068"/>
                  </a:lnTo>
                  <a:lnTo>
                    <a:pt x="351051" y="339035"/>
                  </a:lnTo>
                  <a:lnTo>
                    <a:pt x="333059" y="390413"/>
                  </a:lnTo>
                  <a:lnTo>
                    <a:pt x="318057" y="431590"/>
                  </a:lnTo>
                  <a:lnTo>
                    <a:pt x="300329" y="472884"/>
                  </a:lnTo>
                  <a:lnTo>
                    <a:pt x="255278" y="503394"/>
                  </a:lnTo>
                  <a:lnTo>
                    <a:pt x="213224" y="530523"/>
                  </a:lnTo>
                  <a:lnTo>
                    <a:pt x="13716" y="656805"/>
                  </a:lnTo>
                  <a:lnTo>
                    <a:pt x="23582" y="656805"/>
                  </a:lnTo>
                  <a:lnTo>
                    <a:pt x="254733" y="511360"/>
                  </a:lnTo>
                  <a:lnTo>
                    <a:pt x="290037" y="487944"/>
                  </a:lnTo>
                  <a:lnTo>
                    <a:pt x="336508" y="396178"/>
                  </a:lnTo>
                  <a:lnTo>
                    <a:pt x="392558" y="232956"/>
                  </a:lnTo>
                  <a:lnTo>
                    <a:pt x="445553" y="72458"/>
                  </a:lnTo>
                  <a:lnTo>
                    <a:pt x="462405" y="205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635291" y="2143628"/>
              <a:ext cx="344170" cy="344805"/>
            </a:xfrm>
            <a:custGeom>
              <a:avLst/>
              <a:gdLst/>
              <a:ahLst/>
              <a:cxnLst/>
              <a:rect l="l" t="t" r="r" b="b"/>
              <a:pathLst>
                <a:path w="344169" h="344805">
                  <a:moveTo>
                    <a:pt x="343598" y="0"/>
                  </a:moveTo>
                  <a:lnTo>
                    <a:pt x="0" y="338340"/>
                  </a:lnTo>
                  <a:lnTo>
                    <a:pt x="965" y="342049"/>
                  </a:lnTo>
                  <a:lnTo>
                    <a:pt x="4051" y="344411"/>
                  </a:lnTo>
                  <a:lnTo>
                    <a:pt x="3435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7564" y="1994166"/>
              <a:ext cx="121310" cy="137680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2183264" y="1586176"/>
              <a:ext cx="948690" cy="544830"/>
            </a:xfrm>
            <a:custGeom>
              <a:avLst/>
              <a:gdLst/>
              <a:ahLst/>
              <a:cxnLst/>
              <a:rect l="l" t="t" r="r" b="b"/>
              <a:pathLst>
                <a:path w="948689" h="544830">
                  <a:moveTo>
                    <a:pt x="42407" y="0"/>
                  </a:moveTo>
                  <a:lnTo>
                    <a:pt x="29589" y="1400"/>
                  </a:lnTo>
                  <a:lnTo>
                    <a:pt x="17378" y="11907"/>
                  </a:lnTo>
                  <a:lnTo>
                    <a:pt x="0" y="34268"/>
                  </a:lnTo>
                  <a:lnTo>
                    <a:pt x="818134" y="319637"/>
                  </a:lnTo>
                  <a:lnTo>
                    <a:pt x="867663" y="402822"/>
                  </a:lnTo>
                  <a:lnTo>
                    <a:pt x="794296" y="521008"/>
                  </a:lnTo>
                  <a:lnTo>
                    <a:pt x="794296" y="544237"/>
                  </a:lnTo>
                  <a:lnTo>
                    <a:pt x="808380" y="532229"/>
                  </a:lnTo>
                  <a:lnTo>
                    <a:pt x="842484" y="500657"/>
                  </a:lnTo>
                  <a:lnTo>
                    <a:pt x="884387" y="456197"/>
                  </a:lnTo>
                  <a:lnTo>
                    <a:pt x="921867" y="405527"/>
                  </a:lnTo>
                  <a:lnTo>
                    <a:pt x="944707" y="365036"/>
                  </a:lnTo>
                  <a:lnTo>
                    <a:pt x="948616" y="339293"/>
                  </a:lnTo>
                  <a:lnTo>
                    <a:pt x="930261" y="317280"/>
                  </a:lnTo>
                  <a:lnTo>
                    <a:pt x="886307" y="287976"/>
                  </a:lnTo>
                  <a:lnTo>
                    <a:pt x="817689" y="265383"/>
                  </a:lnTo>
                  <a:lnTo>
                    <a:pt x="776262" y="277587"/>
                  </a:lnTo>
                  <a:lnTo>
                    <a:pt x="462381" y="169536"/>
                  </a:lnTo>
                  <a:lnTo>
                    <a:pt x="462381" y="145114"/>
                  </a:lnTo>
                  <a:lnTo>
                    <a:pt x="61607" y="4956"/>
                  </a:lnTo>
                  <a:lnTo>
                    <a:pt x="4240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523474" y="2469041"/>
              <a:ext cx="121285" cy="178435"/>
            </a:xfrm>
            <a:custGeom>
              <a:avLst/>
              <a:gdLst/>
              <a:ahLst/>
              <a:cxnLst/>
              <a:rect l="l" t="t" r="r" b="b"/>
              <a:pathLst>
                <a:path w="121285" h="178435">
                  <a:moveTo>
                    <a:pt x="121081" y="0"/>
                  </a:moveTo>
                  <a:lnTo>
                    <a:pt x="70556" y="49322"/>
                  </a:lnTo>
                  <a:lnTo>
                    <a:pt x="30186" y="89330"/>
                  </a:lnTo>
                  <a:lnTo>
                    <a:pt x="0" y="120332"/>
                  </a:lnTo>
                  <a:lnTo>
                    <a:pt x="3573" y="131396"/>
                  </a:lnTo>
                  <a:lnTo>
                    <a:pt x="17300" y="141071"/>
                  </a:lnTo>
                  <a:lnTo>
                    <a:pt x="52463" y="154747"/>
                  </a:lnTo>
                  <a:lnTo>
                    <a:pt x="120345" y="177812"/>
                  </a:lnTo>
                  <a:lnTo>
                    <a:pt x="121081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0057" y="1877926"/>
              <a:ext cx="144873" cy="247296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2522258" y="2533474"/>
              <a:ext cx="45085" cy="80010"/>
            </a:xfrm>
            <a:custGeom>
              <a:avLst/>
              <a:gdLst/>
              <a:ahLst/>
              <a:cxnLst/>
              <a:rect l="l" t="t" r="r" b="b"/>
              <a:pathLst>
                <a:path w="45085" h="80010">
                  <a:moveTo>
                    <a:pt x="44589" y="0"/>
                  </a:moveTo>
                  <a:lnTo>
                    <a:pt x="0" y="56057"/>
                  </a:lnTo>
                  <a:lnTo>
                    <a:pt x="15831" y="67619"/>
                  </a:lnTo>
                  <a:lnTo>
                    <a:pt x="25353" y="73923"/>
                  </a:lnTo>
                  <a:lnTo>
                    <a:pt x="32387" y="77174"/>
                  </a:lnTo>
                  <a:lnTo>
                    <a:pt x="40754" y="79578"/>
                  </a:lnTo>
                  <a:lnTo>
                    <a:pt x="44589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096063" y="2001416"/>
              <a:ext cx="950594" cy="937894"/>
            </a:xfrm>
            <a:custGeom>
              <a:avLst/>
              <a:gdLst/>
              <a:ahLst/>
              <a:cxnLst/>
              <a:rect l="l" t="t" r="r" b="b"/>
              <a:pathLst>
                <a:path w="950594" h="937894">
                  <a:moveTo>
                    <a:pt x="950328" y="0"/>
                  </a:moveTo>
                  <a:lnTo>
                    <a:pt x="926155" y="26962"/>
                  </a:lnTo>
                  <a:lnTo>
                    <a:pt x="900641" y="52643"/>
                  </a:lnTo>
                  <a:lnTo>
                    <a:pt x="880367" y="71925"/>
                  </a:lnTo>
                  <a:lnTo>
                    <a:pt x="871918" y="79692"/>
                  </a:lnTo>
                  <a:lnTo>
                    <a:pt x="94270" y="871831"/>
                  </a:lnTo>
                  <a:lnTo>
                    <a:pt x="63282" y="899741"/>
                  </a:lnTo>
                  <a:lnTo>
                    <a:pt x="32996" y="921150"/>
                  </a:lnTo>
                  <a:lnTo>
                    <a:pt x="0" y="937425"/>
                  </a:lnTo>
                  <a:lnTo>
                    <a:pt x="53017" y="921838"/>
                  </a:lnTo>
                  <a:lnTo>
                    <a:pt x="98012" y="899277"/>
                  </a:lnTo>
                  <a:lnTo>
                    <a:pt x="131377" y="876435"/>
                  </a:lnTo>
                  <a:lnTo>
                    <a:pt x="149504" y="860005"/>
                  </a:lnTo>
                  <a:lnTo>
                    <a:pt x="156089" y="853215"/>
                  </a:lnTo>
                  <a:lnTo>
                    <a:pt x="195412" y="814085"/>
                  </a:lnTo>
                  <a:lnTo>
                    <a:pt x="880211" y="141109"/>
                  </a:lnTo>
                  <a:lnTo>
                    <a:pt x="880211" y="112991"/>
                  </a:lnTo>
                  <a:lnTo>
                    <a:pt x="907147" y="86764"/>
                  </a:lnTo>
                  <a:lnTo>
                    <a:pt x="924604" y="63141"/>
                  </a:lnTo>
                  <a:lnTo>
                    <a:pt x="937612" y="35998"/>
                  </a:lnTo>
                  <a:lnTo>
                    <a:pt x="950328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072391" y="1987749"/>
              <a:ext cx="981710" cy="956944"/>
            </a:xfrm>
            <a:custGeom>
              <a:avLst/>
              <a:gdLst/>
              <a:ahLst/>
              <a:cxnLst/>
              <a:rect l="l" t="t" r="r" b="b"/>
              <a:pathLst>
                <a:path w="981710" h="956944">
                  <a:moveTo>
                    <a:pt x="981240" y="0"/>
                  </a:moveTo>
                  <a:lnTo>
                    <a:pt x="957021" y="29140"/>
                  </a:lnTo>
                  <a:lnTo>
                    <a:pt x="928109" y="58950"/>
                  </a:lnTo>
                  <a:lnTo>
                    <a:pt x="903884" y="82163"/>
                  </a:lnTo>
                  <a:lnTo>
                    <a:pt x="893724" y="91516"/>
                  </a:lnTo>
                  <a:lnTo>
                    <a:pt x="196697" y="800479"/>
                  </a:lnTo>
                  <a:lnTo>
                    <a:pt x="151155" y="847902"/>
                  </a:lnTo>
                  <a:lnTo>
                    <a:pt x="110435" y="889043"/>
                  </a:lnTo>
                  <a:lnTo>
                    <a:pt x="75234" y="919194"/>
                  </a:lnTo>
                  <a:lnTo>
                    <a:pt x="40205" y="940867"/>
                  </a:lnTo>
                  <a:lnTo>
                    <a:pt x="0" y="956576"/>
                  </a:lnTo>
                  <a:lnTo>
                    <a:pt x="62960" y="943538"/>
                  </a:lnTo>
                  <a:lnTo>
                    <a:pt x="64717" y="942733"/>
                  </a:lnTo>
                  <a:lnTo>
                    <a:pt x="48018" y="942733"/>
                  </a:lnTo>
                  <a:lnTo>
                    <a:pt x="73804" y="926744"/>
                  </a:lnTo>
                  <a:lnTo>
                    <a:pt x="98917" y="906735"/>
                  </a:lnTo>
                  <a:lnTo>
                    <a:pt x="125310" y="881926"/>
                  </a:lnTo>
                  <a:lnTo>
                    <a:pt x="154939" y="851535"/>
                  </a:lnTo>
                  <a:lnTo>
                    <a:pt x="897343" y="95313"/>
                  </a:lnTo>
                  <a:lnTo>
                    <a:pt x="905631" y="87711"/>
                  </a:lnTo>
                  <a:lnTo>
                    <a:pt x="922932" y="71343"/>
                  </a:lnTo>
                  <a:lnTo>
                    <a:pt x="944908" y="49548"/>
                  </a:lnTo>
                  <a:lnTo>
                    <a:pt x="967219" y="25666"/>
                  </a:lnTo>
                  <a:lnTo>
                    <a:pt x="972506" y="25666"/>
                  </a:lnTo>
                  <a:lnTo>
                    <a:pt x="981240" y="0"/>
                  </a:lnTo>
                  <a:close/>
                </a:path>
                <a:path w="981710" h="956944">
                  <a:moveTo>
                    <a:pt x="972506" y="25666"/>
                  </a:moveTo>
                  <a:lnTo>
                    <a:pt x="967219" y="25666"/>
                  </a:lnTo>
                  <a:lnTo>
                    <a:pt x="955977" y="55635"/>
                  </a:lnTo>
                  <a:lnTo>
                    <a:pt x="943656" y="79270"/>
                  </a:lnTo>
                  <a:lnTo>
                    <a:pt x="927069" y="100661"/>
                  </a:lnTo>
                  <a:lnTo>
                    <a:pt x="903033" y="123901"/>
                  </a:lnTo>
                  <a:lnTo>
                    <a:pt x="901268" y="125476"/>
                  </a:lnTo>
                  <a:lnTo>
                    <a:pt x="901268" y="153670"/>
                  </a:lnTo>
                  <a:lnTo>
                    <a:pt x="177710" y="865224"/>
                  </a:lnTo>
                  <a:lnTo>
                    <a:pt x="171183" y="871956"/>
                  </a:lnTo>
                  <a:lnTo>
                    <a:pt x="156139" y="885901"/>
                  </a:lnTo>
                  <a:lnTo>
                    <a:pt x="128946" y="905411"/>
                  </a:lnTo>
                  <a:lnTo>
                    <a:pt x="92080" y="925888"/>
                  </a:lnTo>
                  <a:lnTo>
                    <a:pt x="48018" y="942733"/>
                  </a:lnTo>
                  <a:lnTo>
                    <a:pt x="64717" y="942733"/>
                  </a:lnTo>
                  <a:lnTo>
                    <a:pt x="116293" y="919116"/>
                  </a:lnTo>
                  <a:lnTo>
                    <a:pt x="155272" y="893120"/>
                  </a:lnTo>
                  <a:lnTo>
                    <a:pt x="175171" y="875360"/>
                  </a:lnTo>
                  <a:lnTo>
                    <a:pt x="906500" y="155879"/>
                  </a:lnTo>
                  <a:lnTo>
                    <a:pt x="906500" y="127850"/>
                  </a:lnTo>
                  <a:lnTo>
                    <a:pt x="934387" y="100366"/>
                  </a:lnTo>
                  <a:lnTo>
                    <a:pt x="952652" y="74431"/>
                  </a:lnTo>
                  <a:lnTo>
                    <a:pt x="966525" y="43243"/>
                  </a:lnTo>
                  <a:lnTo>
                    <a:pt x="972506" y="2566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346128" y="1610026"/>
              <a:ext cx="1710055" cy="1332865"/>
            </a:xfrm>
            <a:custGeom>
              <a:avLst/>
              <a:gdLst/>
              <a:ahLst/>
              <a:cxnLst/>
              <a:rect l="l" t="t" r="r" b="b"/>
              <a:pathLst>
                <a:path w="1710055" h="1332864">
                  <a:moveTo>
                    <a:pt x="789660" y="0"/>
                  </a:moveTo>
                  <a:lnTo>
                    <a:pt x="724428" y="15833"/>
                  </a:lnTo>
                  <a:lnTo>
                    <a:pt x="19672" y="640422"/>
                  </a:lnTo>
                  <a:lnTo>
                    <a:pt x="0" y="665619"/>
                  </a:lnTo>
                  <a:lnTo>
                    <a:pt x="626795" y="1294003"/>
                  </a:lnTo>
                  <a:lnTo>
                    <a:pt x="646492" y="1310716"/>
                  </a:lnTo>
                  <a:lnTo>
                    <a:pt x="667546" y="1322695"/>
                  </a:lnTo>
                  <a:lnTo>
                    <a:pt x="689882" y="1329907"/>
                  </a:lnTo>
                  <a:lnTo>
                    <a:pt x="713422" y="1332318"/>
                  </a:lnTo>
                  <a:lnTo>
                    <a:pt x="764686" y="1322325"/>
                  </a:lnTo>
                  <a:lnTo>
                    <a:pt x="807840" y="1300291"/>
                  </a:lnTo>
                  <a:lnTo>
                    <a:pt x="837716" y="1278135"/>
                  </a:lnTo>
                  <a:lnTo>
                    <a:pt x="849147" y="1267777"/>
                  </a:lnTo>
                  <a:lnTo>
                    <a:pt x="1570580" y="540792"/>
                  </a:lnTo>
                  <a:lnTo>
                    <a:pt x="1635184" y="476733"/>
                  </a:lnTo>
                  <a:lnTo>
                    <a:pt x="1673199" y="431796"/>
                  </a:lnTo>
                  <a:lnTo>
                    <a:pt x="1697984" y="392980"/>
                  </a:lnTo>
                  <a:lnTo>
                    <a:pt x="1709432" y="360426"/>
                  </a:lnTo>
                  <a:lnTo>
                    <a:pt x="1694958" y="321938"/>
                  </a:lnTo>
                  <a:lnTo>
                    <a:pt x="1653001" y="292447"/>
                  </a:lnTo>
                  <a:lnTo>
                    <a:pt x="1608846" y="273499"/>
                  </a:lnTo>
                  <a:lnTo>
                    <a:pt x="1587779" y="266636"/>
                  </a:lnTo>
                  <a:lnTo>
                    <a:pt x="840219" y="8928"/>
                  </a:lnTo>
                  <a:lnTo>
                    <a:pt x="827593" y="5036"/>
                  </a:lnTo>
                  <a:lnTo>
                    <a:pt x="814930" y="2244"/>
                  </a:lnTo>
                  <a:lnTo>
                    <a:pt x="802271" y="562"/>
                  </a:lnTo>
                  <a:lnTo>
                    <a:pt x="789660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343328" y="1607406"/>
              <a:ext cx="1715135" cy="1337945"/>
            </a:xfrm>
            <a:custGeom>
              <a:avLst/>
              <a:gdLst/>
              <a:ahLst/>
              <a:cxnLst/>
              <a:rect l="l" t="t" r="r" b="b"/>
              <a:pathLst>
                <a:path w="1715135" h="1337945">
                  <a:moveTo>
                    <a:pt x="792467" y="0"/>
                  </a:moveTo>
                  <a:lnTo>
                    <a:pt x="754487" y="5089"/>
                  </a:lnTo>
                  <a:lnTo>
                    <a:pt x="707145" y="27485"/>
                  </a:lnTo>
                  <a:lnTo>
                    <a:pt x="431191" y="273577"/>
                  </a:lnTo>
                  <a:lnTo>
                    <a:pt x="42989" y="620920"/>
                  </a:lnTo>
                  <a:lnTo>
                    <a:pt x="8738" y="653498"/>
                  </a:lnTo>
                  <a:lnTo>
                    <a:pt x="0" y="669137"/>
                  </a:lnTo>
                  <a:lnTo>
                    <a:pt x="627735" y="1298473"/>
                  </a:lnTo>
                  <a:lnTo>
                    <a:pt x="649561" y="1316727"/>
                  </a:lnTo>
                  <a:lnTo>
                    <a:pt x="671796" y="1328815"/>
                  </a:lnTo>
                  <a:lnTo>
                    <a:pt x="694124" y="1335504"/>
                  </a:lnTo>
                  <a:lnTo>
                    <a:pt x="716229" y="1337564"/>
                  </a:lnTo>
                  <a:lnTo>
                    <a:pt x="743198" y="1332318"/>
                  </a:lnTo>
                  <a:lnTo>
                    <a:pt x="716229" y="1332318"/>
                  </a:lnTo>
                  <a:lnTo>
                    <a:pt x="693205" y="1329955"/>
                  </a:lnTo>
                  <a:lnTo>
                    <a:pt x="671350" y="1322885"/>
                  </a:lnTo>
                  <a:lnTo>
                    <a:pt x="650738" y="1311144"/>
                  </a:lnTo>
                  <a:lnTo>
                    <a:pt x="631444" y="1294765"/>
                  </a:lnTo>
                  <a:lnTo>
                    <a:pt x="5816" y="667550"/>
                  </a:lnTo>
                  <a:lnTo>
                    <a:pt x="7449" y="664311"/>
                  </a:lnTo>
                  <a:lnTo>
                    <a:pt x="439224" y="273490"/>
                  </a:lnTo>
                  <a:lnTo>
                    <a:pt x="704202" y="36474"/>
                  </a:lnTo>
                  <a:lnTo>
                    <a:pt x="756280" y="10090"/>
                  </a:lnTo>
                  <a:lnTo>
                    <a:pt x="792467" y="5257"/>
                  </a:lnTo>
                  <a:lnTo>
                    <a:pt x="792467" y="0"/>
                  </a:lnTo>
                  <a:close/>
                </a:path>
                <a:path w="1715135" h="1337945">
                  <a:moveTo>
                    <a:pt x="792467" y="0"/>
                  </a:moveTo>
                  <a:lnTo>
                    <a:pt x="792467" y="5257"/>
                  </a:lnTo>
                  <a:lnTo>
                    <a:pt x="804852" y="5809"/>
                  </a:lnTo>
                  <a:lnTo>
                    <a:pt x="817291" y="7458"/>
                  </a:lnTo>
                  <a:lnTo>
                    <a:pt x="829741" y="10197"/>
                  </a:lnTo>
                  <a:lnTo>
                    <a:pt x="842162" y="14020"/>
                  </a:lnTo>
                  <a:lnTo>
                    <a:pt x="1589925" y="271805"/>
                  </a:lnTo>
                  <a:lnTo>
                    <a:pt x="1595883" y="273577"/>
                  </a:lnTo>
                  <a:lnTo>
                    <a:pt x="1654759" y="297434"/>
                  </a:lnTo>
                  <a:lnTo>
                    <a:pt x="1694519" y="325058"/>
                  </a:lnTo>
                  <a:lnTo>
                    <a:pt x="1709648" y="362673"/>
                  </a:lnTo>
                  <a:lnTo>
                    <a:pt x="1698308" y="394775"/>
                  </a:lnTo>
                  <a:lnTo>
                    <a:pt x="1673693" y="433184"/>
                  </a:lnTo>
                  <a:lnTo>
                    <a:pt x="1635912" y="477756"/>
                  </a:lnTo>
                  <a:lnTo>
                    <a:pt x="1585074" y="528345"/>
                  </a:lnTo>
                  <a:lnTo>
                    <a:pt x="1579486" y="533565"/>
                  </a:lnTo>
                  <a:lnTo>
                    <a:pt x="850074" y="1268564"/>
                  </a:lnTo>
                  <a:lnTo>
                    <a:pt x="838789" y="1278794"/>
                  </a:lnTo>
                  <a:lnTo>
                    <a:pt x="809293" y="1300680"/>
                  </a:lnTo>
                  <a:lnTo>
                    <a:pt x="766726" y="1322446"/>
                  </a:lnTo>
                  <a:lnTo>
                    <a:pt x="716229" y="1332318"/>
                  </a:lnTo>
                  <a:lnTo>
                    <a:pt x="743198" y="1332318"/>
                  </a:lnTo>
                  <a:lnTo>
                    <a:pt x="812555" y="1304905"/>
                  </a:lnTo>
                  <a:lnTo>
                    <a:pt x="853808" y="1272247"/>
                  </a:lnTo>
                  <a:lnTo>
                    <a:pt x="1581975" y="538492"/>
                  </a:lnTo>
                  <a:lnTo>
                    <a:pt x="1599073" y="522378"/>
                  </a:lnTo>
                  <a:lnTo>
                    <a:pt x="1630479" y="491288"/>
                  </a:lnTo>
                  <a:lnTo>
                    <a:pt x="1666620" y="450757"/>
                  </a:lnTo>
                  <a:lnTo>
                    <a:pt x="1697920" y="406320"/>
                  </a:lnTo>
                  <a:lnTo>
                    <a:pt x="1714804" y="363512"/>
                  </a:lnTo>
                  <a:lnTo>
                    <a:pt x="1700091" y="323224"/>
                  </a:lnTo>
                  <a:lnTo>
                    <a:pt x="1657172" y="292763"/>
                  </a:lnTo>
                  <a:lnTo>
                    <a:pt x="1612224" y="273490"/>
                  </a:lnTo>
                  <a:lnTo>
                    <a:pt x="1591424" y="266763"/>
                  </a:lnTo>
                  <a:lnTo>
                    <a:pt x="843889" y="9067"/>
                  </a:lnTo>
                  <a:lnTo>
                    <a:pt x="830252" y="4902"/>
                  </a:lnTo>
                  <a:lnTo>
                    <a:pt x="817116" y="2090"/>
                  </a:lnTo>
                  <a:lnTo>
                    <a:pt x="804511" y="500"/>
                  </a:lnTo>
                  <a:lnTo>
                    <a:pt x="792467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382773" y="1622850"/>
              <a:ext cx="1640205" cy="1318260"/>
            </a:xfrm>
            <a:custGeom>
              <a:avLst/>
              <a:gdLst/>
              <a:ahLst/>
              <a:cxnLst/>
              <a:rect l="l" t="t" r="r" b="b"/>
              <a:pathLst>
                <a:path w="1640205" h="1318260">
                  <a:moveTo>
                    <a:pt x="727433" y="0"/>
                  </a:moveTo>
                  <a:lnTo>
                    <a:pt x="668464" y="40970"/>
                  </a:lnTo>
                  <a:lnTo>
                    <a:pt x="19761" y="621512"/>
                  </a:lnTo>
                  <a:lnTo>
                    <a:pt x="0" y="648258"/>
                  </a:lnTo>
                  <a:lnTo>
                    <a:pt x="598868" y="1248638"/>
                  </a:lnTo>
                  <a:lnTo>
                    <a:pt x="656373" y="1302597"/>
                  </a:lnTo>
                  <a:lnTo>
                    <a:pt x="698007" y="1317979"/>
                  </a:lnTo>
                  <a:lnTo>
                    <a:pt x="743990" y="1292438"/>
                  </a:lnTo>
                  <a:lnTo>
                    <a:pt x="814539" y="1223632"/>
                  </a:lnTo>
                  <a:lnTo>
                    <a:pt x="1509217" y="523608"/>
                  </a:lnTo>
                  <a:lnTo>
                    <a:pt x="1532096" y="501954"/>
                  </a:lnTo>
                  <a:lnTo>
                    <a:pt x="1572741" y="460043"/>
                  </a:lnTo>
                  <a:lnTo>
                    <a:pt x="1613306" y="408184"/>
                  </a:lnTo>
                  <a:lnTo>
                    <a:pt x="1635950" y="356692"/>
                  </a:lnTo>
                  <a:lnTo>
                    <a:pt x="1639904" y="323224"/>
                  </a:lnTo>
                  <a:lnTo>
                    <a:pt x="1628960" y="302453"/>
                  </a:lnTo>
                  <a:lnTo>
                    <a:pt x="1592082" y="285726"/>
                  </a:lnTo>
                  <a:lnTo>
                    <a:pt x="1518234" y="264388"/>
                  </a:lnTo>
                  <a:lnTo>
                    <a:pt x="950590" y="68967"/>
                  </a:lnTo>
                  <a:lnTo>
                    <a:pt x="805091" y="18541"/>
                  </a:lnTo>
                  <a:lnTo>
                    <a:pt x="757522" y="2883"/>
                  </a:lnTo>
                  <a:lnTo>
                    <a:pt x="727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641939" y="1691833"/>
              <a:ext cx="1193800" cy="880110"/>
            </a:xfrm>
            <a:custGeom>
              <a:avLst/>
              <a:gdLst/>
              <a:ahLst/>
              <a:cxnLst/>
              <a:rect l="l" t="t" r="r" b="b"/>
              <a:pathLst>
                <a:path w="1193800" h="880110">
                  <a:moveTo>
                    <a:pt x="471982" y="0"/>
                  </a:moveTo>
                  <a:lnTo>
                    <a:pt x="0" y="429882"/>
                  </a:lnTo>
                  <a:lnTo>
                    <a:pt x="597281" y="879627"/>
                  </a:lnTo>
                  <a:lnTo>
                    <a:pt x="1193558" y="288162"/>
                  </a:lnTo>
                  <a:lnTo>
                    <a:pt x="471982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637838" y="1688781"/>
              <a:ext cx="1202690" cy="886460"/>
            </a:xfrm>
            <a:custGeom>
              <a:avLst/>
              <a:gdLst/>
              <a:ahLst/>
              <a:cxnLst/>
              <a:rect l="l" t="t" r="r" b="b"/>
              <a:pathLst>
                <a:path w="1202689" h="886460">
                  <a:moveTo>
                    <a:pt x="475538" y="0"/>
                  </a:moveTo>
                  <a:lnTo>
                    <a:pt x="0" y="433133"/>
                  </a:lnTo>
                  <a:lnTo>
                    <a:pt x="601624" y="886142"/>
                  </a:lnTo>
                  <a:lnTo>
                    <a:pt x="608602" y="879221"/>
                  </a:lnTo>
                  <a:lnTo>
                    <a:pt x="601154" y="879221"/>
                  </a:lnTo>
                  <a:lnTo>
                    <a:pt x="8204" y="432739"/>
                  </a:lnTo>
                  <a:lnTo>
                    <a:pt x="476631" y="6096"/>
                  </a:lnTo>
                  <a:lnTo>
                    <a:pt x="490803" y="6096"/>
                  </a:lnTo>
                  <a:lnTo>
                    <a:pt x="475538" y="0"/>
                  </a:lnTo>
                  <a:close/>
                </a:path>
                <a:path w="1202689" h="886460">
                  <a:moveTo>
                    <a:pt x="490803" y="6096"/>
                  </a:moveTo>
                  <a:lnTo>
                    <a:pt x="476631" y="6096"/>
                  </a:lnTo>
                  <a:lnTo>
                    <a:pt x="1192974" y="292176"/>
                  </a:lnTo>
                  <a:lnTo>
                    <a:pt x="601154" y="879221"/>
                  </a:lnTo>
                  <a:lnTo>
                    <a:pt x="608602" y="879221"/>
                  </a:lnTo>
                  <a:lnTo>
                    <a:pt x="1202347" y="290258"/>
                  </a:lnTo>
                  <a:lnTo>
                    <a:pt x="490803" y="609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2969318" y="2021562"/>
              <a:ext cx="118745" cy="353695"/>
            </a:xfrm>
            <a:custGeom>
              <a:avLst/>
              <a:gdLst/>
              <a:ahLst/>
              <a:cxnLst/>
              <a:rect l="l" t="t" r="r" b="b"/>
              <a:pathLst>
                <a:path w="118744" h="353694">
                  <a:moveTo>
                    <a:pt x="29518" y="264677"/>
                  </a:moveTo>
                  <a:lnTo>
                    <a:pt x="0" y="353225"/>
                  </a:lnTo>
                  <a:lnTo>
                    <a:pt x="29408" y="265178"/>
                  </a:lnTo>
                  <a:lnTo>
                    <a:pt x="29518" y="264677"/>
                  </a:lnTo>
                  <a:close/>
                </a:path>
                <a:path w="118744" h="353694">
                  <a:moveTo>
                    <a:pt x="118643" y="0"/>
                  </a:moveTo>
                  <a:lnTo>
                    <a:pt x="99463" y="30929"/>
                  </a:lnTo>
                  <a:lnTo>
                    <a:pt x="83029" y="52365"/>
                  </a:lnTo>
                  <a:lnTo>
                    <a:pt x="60303" y="74320"/>
                  </a:lnTo>
                  <a:lnTo>
                    <a:pt x="22250" y="106806"/>
                  </a:lnTo>
                  <a:lnTo>
                    <a:pt x="38447" y="165071"/>
                  </a:lnTo>
                  <a:lnTo>
                    <a:pt x="41529" y="210161"/>
                  </a:lnTo>
                  <a:lnTo>
                    <a:pt x="29518" y="264677"/>
                  </a:lnTo>
                  <a:lnTo>
                    <a:pt x="46105" y="214984"/>
                  </a:lnTo>
                  <a:lnTo>
                    <a:pt x="85237" y="98359"/>
                  </a:lnTo>
                  <a:lnTo>
                    <a:pt x="118643" y="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3909" y="2368595"/>
              <a:ext cx="164833" cy="169964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1454124" y="1771992"/>
              <a:ext cx="1029969" cy="522605"/>
            </a:xfrm>
            <a:custGeom>
              <a:avLst/>
              <a:gdLst/>
              <a:ahLst/>
              <a:cxnLst/>
              <a:rect l="l" t="t" r="r" b="b"/>
              <a:pathLst>
                <a:path w="1029969" h="522605">
                  <a:moveTo>
                    <a:pt x="24358" y="493560"/>
                  </a:moveTo>
                  <a:lnTo>
                    <a:pt x="20294" y="490016"/>
                  </a:lnTo>
                  <a:lnTo>
                    <a:pt x="20294" y="493572"/>
                  </a:lnTo>
                  <a:lnTo>
                    <a:pt x="12865" y="501091"/>
                  </a:lnTo>
                  <a:lnTo>
                    <a:pt x="8394" y="500989"/>
                  </a:lnTo>
                  <a:lnTo>
                    <a:pt x="2921" y="495617"/>
                  </a:lnTo>
                  <a:lnTo>
                    <a:pt x="2806" y="491451"/>
                  </a:lnTo>
                  <a:lnTo>
                    <a:pt x="7835" y="486371"/>
                  </a:lnTo>
                  <a:lnTo>
                    <a:pt x="12103" y="486295"/>
                  </a:lnTo>
                  <a:lnTo>
                    <a:pt x="20294" y="493572"/>
                  </a:lnTo>
                  <a:lnTo>
                    <a:pt x="20294" y="490016"/>
                  </a:lnTo>
                  <a:lnTo>
                    <a:pt x="16040" y="486295"/>
                  </a:lnTo>
                  <a:lnTo>
                    <a:pt x="12827" y="483501"/>
                  </a:lnTo>
                  <a:lnTo>
                    <a:pt x="6921" y="483654"/>
                  </a:lnTo>
                  <a:lnTo>
                    <a:pt x="0" y="490677"/>
                  </a:lnTo>
                  <a:lnTo>
                    <a:pt x="88" y="496417"/>
                  </a:lnTo>
                  <a:lnTo>
                    <a:pt x="7632" y="503974"/>
                  </a:lnTo>
                  <a:lnTo>
                    <a:pt x="13881" y="504164"/>
                  </a:lnTo>
                  <a:lnTo>
                    <a:pt x="16916" y="501091"/>
                  </a:lnTo>
                  <a:lnTo>
                    <a:pt x="24358" y="493560"/>
                  </a:lnTo>
                  <a:close/>
                </a:path>
                <a:path w="1029969" h="522605">
                  <a:moveTo>
                    <a:pt x="36817" y="480949"/>
                  </a:moveTo>
                  <a:lnTo>
                    <a:pt x="36131" y="475119"/>
                  </a:lnTo>
                  <a:lnTo>
                    <a:pt x="27457" y="468655"/>
                  </a:lnTo>
                  <a:lnTo>
                    <a:pt x="21297" y="469049"/>
                  </a:lnTo>
                  <a:lnTo>
                    <a:pt x="14363" y="476097"/>
                  </a:lnTo>
                  <a:lnTo>
                    <a:pt x="14681" y="481634"/>
                  </a:lnTo>
                  <a:lnTo>
                    <a:pt x="26314" y="491591"/>
                  </a:lnTo>
                  <a:lnTo>
                    <a:pt x="33070" y="484746"/>
                  </a:lnTo>
                  <a:lnTo>
                    <a:pt x="36817" y="480949"/>
                  </a:lnTo>
                  <a:close/>
                </a:path>
                <a:path w="1029969" h="522605">
                  <a:moveTo>
                    <a:pt x="40703" y="514045"/>
                  </a:moveTo>
                  <a:lnTo>
                    <a:pt x="39878" y="507098"/>
                  </a:lnTo>
                  <a:lnTo>
                    <a:pt x="26644" y="495554"/>
                  </a:lnTo>
                  <a:lnTo>
                    <a:pt x="19837" y="502450"/>
                  </a:lnTo>
                  <a:lnTo>
                    <a:pt x="16065" y="506260"/>
                  </a:lnTo>
                  <a:lnTo>
                    <a:pt x="16421" y="512762"/>
                  </a:lnTo>
                  <a:lnTo>
                    <a:pt x="25374" y="521716"/>
                  </a:lnTo>
                  <a:lnTo>
                    <a:pt x="32537" y="522262"/>
                  </a:lnTo>
                  <a:lnTo>
                    <a:pt x="40703" y="514045"/>
                  </a:lnTo>
                  <a:close/>
                </a:path>
                <a:path w="1029969" h="522605">
                  <a:moveTo>
                    <a:pt x="57658" y="496963"/>
                  </a:moveTo>
                  <a:lnTo>
                    <a:pt x="56553" y="490308"/>
                  </a:lnTo>
                  <a:lnTo>
                    <a:pt x="46266" y="482638"/>
                  </a:lnTo>
                  <a:lnTo>
                    <a:pt x="39243" y="482815"/>
                  </a:lnTo>
                  <a:lnTo>
                    <a:pt x="35471" y="486638"/>
                  </a:lnTo>
                  <a:lnTo>
                    <a:pt x="28625" y="493560"/>
                  </a:lnTo>
                  <a:lnTo>
                    <a:pt x="41973" y="504990"/>
                  </a:lnTo>
                  <a:lnTo>
                    <a:pt x="49479" y="505218"/>
                  </a:lnTo>
                  <a:lnTo>
                    <a:pt x="57658" y="496963"/>
                  </a:lnTo>
                  <a:close/>
                </a:path>
                <a:path w="1029969" h="522605">
                  <a:moveTo>
                    <a:pt x="1029614" y="5651"/>
                  </a:moveTo>
                  <a:lnTo>
                    <a:pt x="1023975" y="0"/>
                  </a:lnTo>
                  <a:lnTo>
                    <a:pt x="1010043" y="0"/>
                  </a:lnTo>
                  <a:lnTo>
                    <a:pt x="1004392" y="5651"/>
                  </a:lnTo>
                  <a:lnTo>
                    <a:pt x="1004392" y="12649"/>
                  </a:lnTo>
                  <a:lnTo>
                    <a:pt x="1004392" y="19646"/>
                  </a:lnTo>
                  <a:lnTo>
                    <a:pt x="1010043" y="25311"/>
                  </a:lnTo>
                  <a:lnTo>
                    <a:pt x="1023975" y="25311"/>
                  </a:lnTo>
                  <a:lnTo>
                    <a:pt x="1029614" y="19646"/>
                  </a:lnTo>
                  <a:lnTo>
                    <a:pt x="1029614" y="5651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621411" y="1676605"/>
              <a:ext cx="1237615" cy="912494"/>
            </a:xfrm>
            <a:custGeom>
              <a:avLst/>
              <a:gdLst/>
              <a:ahLst/>
              <a:cxnLst/>
              <a:rect l="l" t="t" r="r" b="b"/>
              <a:pathLst>
                <a:path w="1237614" h="912494">
                  <a:moveTo>
                    <a:pt x="489762" y="0"/>
                  </a:moveTo>
                  <a:lnTo>
                    <a:pt x="0" y="446074"/>
                  </a:lnTo>
                  <a:lnTo>
                    <a:pt x="618985" y="912152"/>
                  </a:lnTo>
                  <a:lnTo>
                    <a:pt x="632940" y="898309"/>
                  </a:lnTo>
                  <a:lnTo>
                    <a:pt x="618045" y="898309"/>
                  </a:lnTo>
                  <a:lnTo>
                    <a:pt x="16421" y="445300"/>
                  </a:lnTo>
                  <a:lnTo>
                    <a:pt x="491959" y="12179"/>
                  </a:lnTo>
                  <a:lnTo>
                    <a:pt x="520260" y="12179"/>
                  </a:lnTo>
                  <a:lnTo>
                    <a:pt x="489762" y="0"/>
                  </a:lnTo>
                  <a:close/>
                </a:path>
                <a:path w="1237614" h="912494">
                  <a:moveTo>
                    <a:pt x="520260" y="12179"/>
                  </a:moveTo>
                  <a:lnTo>
                    <a:pt x="491959" y="12179"/>
                  </a:lnTo>
                  <a:lnTo>
                    <a:pt x="1218768" y="302437"/>
                  </a:lnTo>
                  <a:lnTo>
                    <a:pt x="618045" y="898309"/>
                  </a:lnTo>
                  <a:lnTo>
                    <a:pt x="632940" y="898309"/>
                  </a:lnTo>
                  <a:lnTo>
                    <a:pt x="1237513" y="298615"/>
                  </a:lnTo>
                  <a:lnTo>
                    <a:pt x="520260" y="12179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174978" y="1369517"/>
              <a:ext cx="1350645" cy="372110"/>
            </a:xfrm>
            <a:custGeom>
              <a:avLst/>
              <a:gdLst/>
              <a:ahLst/>
              <a:cxnLst/>
              <a:rect l="l" t="t" r="r" b="b"/>
              <a:pathLst>
                <a:path w="1350645" h="372110">
                  <a:moveTo>
                    <a:pt x="1350264" y="0"/>
                  </a:moveTo>
                  <a:lnTo>
                    <a:pt x="0" y="0"/>
                  </a:lnTo>
                  <a:lnTo>
                    <a:pt x="0" y="371855"/>
                  </a:lnTo>
                  <a:lnTo>
                    <a:pt x="1350264" y="371855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189895" y="1389179"/>
              <a:ext cx="1301115" cy="318770"/>
            </a:xfrm>
            <a:custGeom>
              <a:avLst/>
              <a:gdLst/>
              <a:ahLst/>
              <a:cxnLst/>
              <a:rect l="l" t="t" r="r" b="b"/>
              <a:pathLst>
                <a:path w="1301114" h="318769">
                  <a:moveTo>
                    <a:pt x="1301089" y="318274"/>
                  </a:moveTo>
                  <a:lnTo>
                    <a:pt x="1301089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2471935" y="168840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1174978" y="2098268"/>
              <a:ext cx="917575" cy="68580"/>
            </a:xfrm>
            <a:custGeom>
              <a:avLst/>
              <a:gdLst/>
              <a:ahLst/>
              <a:cxnLst/>
              <a:rect l="l" t="t" r="r" b="b"/>
              <a:pathLst>
                <a:path w="917575" h="68580">
                  <a:moveTo>
                    <a:pt x="917447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917447" y="68580"/>
                  </a:lnTo>
                  <a:lnTo>
                    <a:pt x="917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189894" y="2132233"/>
              <a:ext cx="868044" cy="0"/>
            </a:xfrm>
            <a:custGeom>
              <a:avLst/>
              <a:gdLst/>
              <a:ahLst/>
              <a:cxnLst/>
              <a:rect l="l" t="t" r="r" b="b"/>
              <a:pathLst>
                <a:path w="868044" h="0">
                  <a:moveTo>
                    <a:pt x="0" y="0"/>
                  </a:moveTo>
                  <a:lnTo>
                    <a:pt x="867892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2038739" y="211318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174978" y="1758124"/>
              <a:ext cx="1262380" cy="68580"/>
            </a:xfrm>
            <a:custGeom>
              <a:avLst/>
              <a:gdLst/>
              <a:ahLst/>
              <a:cxnLst/>
              <a:rect l="l" t="t" r="r" b="b"/>
              <a:pathLst>
                <a:path w="1262380" h="68580">
                  <a:moveTo>
                    <a:pt x="1261871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1261871" y="68579"/>
                  </a:lnTo>
                  <a:lnTo>
                    <a:pt x="126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89894" y="1792085"/>
              <a:ext cx="1212850" cy="0"/>
            </a:xfrm>
            <a:custGeom>
              <a:avLst/>
              <a:gdLst/>
              <a:ahLst/>
              <a:cxnLst/>
              <a:rect l="l" t="t" r="r" b="b"/>
              <a:pathLst>
                <a:path w="1212850" h="0">
                  <a:moveTo>
                    <a:pt x="0" y="0"/>
                  </a:moveTo>
                  <a:lnTo>
                    <a:pt x="1212608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383452" y="1773035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547924" y="2582951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581890" y="261691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562840" y="25978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783674" y="1232103"/>
              <a:ext cx="68580" cy="601980"/>
            </a:xfrm>
            <a:custGeom>
              <a:avLst/>
              <a:gdLst/>
              <a:ahLst/>
              <a:cxnLst/>
              <a:rect l="l" t="t" r="r" b="b"/>
              <a:pathLst>
                <a:path w="68580" h="601980">
                  <a:moveTo>
                    <a:pt x="6858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68580" y="60197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817628" y="1247016"/>
              <a:ext cx="0" cy="553720"/>
            </a:xfrm>
            <a:custGeom>
              <a:avLst/>
              <a:gdLst/>
              <a:ahLst/>
              <a:cxnLst/>
              <a:rect l="l" t="t" r="r" b="b"/>
              <a:pathLst>
                <a:path w="0" h="553719">
                  <a:moveTo>
                    <a:pt x="0" y="0"/>
                  </a:moveTo>
                  <a:lnTo>
                    <a:pt x="0" y="553618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798578" y="1781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1601952" y="2620924"/>
              <a:ext cx="68580" cy="325120"/>
            </a:xfrm>
            <a:custGeom>
              <a:avLst/>
              <a:gdLst/>
              <a:ahLst/>
              <a:cxnLst/>
              <a:rect l="l" t="t" r="r" b="b"/>
              <a:pathLst>
                <a:path w="68580" h="325119">
                  <a:moveTo>
                    <a:pt x="68580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68580" y="324612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635906" y="2654883"/>
              <a:ext cx="0" cy="276225"/>
            </a:xfrm>
            <a:custGeom>
              <a:avLst/>
              <a:gdLst/>
              <a:ahLst/>
              <a:cxnLst/>
              <a:rect l="l" t="t" r="r" b="b"/>
              <a:pathLst>
                <a:path w="0" h="276225">
                  <a:moveTo>
                    <a:pt x="0" y="27569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616856" y="2635828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476080" y="2633243"/>
              <a:ext cx="68580" cy="556260"/>
            </a:xfrm>
            <a:custGeom>
              <a:avLst/>
              <a:gdLst/>
              <a:ahLst/>
              <a:cxnLst/>
              <a:rect l="l" t="t" r="r" b="b"/>
              <a:pathLst>
                <a:path w="68580" h="556260">
                  <a:moveTo>
                    <a:pt x="68580" y="0"/>
                  </a:moveTo>
                  <a:lnTo>
                    <a:pt x="0" y="0"/>
                  </a:lnTo>
                  <a:lnTo>
                    <a:pt x="0" y="556259"/>
                  </a:lnTo>
                  <a:lnTo>
                    <a:pt x="68580" y="556259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510035" y="2667199"/>
              <a:ext cx="0" cy="508000"/>
            </a:xfrm>
            <a:custGeom>
              <a:avLst/>
              <a:gdLst/>
              <a:ahLst/>
              <a:cxnLst/>
              <a:rect l="l" t="t" r="r" b="b"/>
              <a:pathLst>
                <a:path w="0" h="508000">
                  <a:moveTo>
                    <a:pt x="0" y="5078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490985" y="2648152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2" name="object 112" descr=""/>
          <p:cNvSpPr txBox="1"/>
          <p:nvPr/>
        </p:nvSpPr>
        <p:spPr>
          <a:xfrm>
            <a:off x="2327534" y="987614"/>
            <a:ext cx="52451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7310" marR="5080" indent="-55244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Zahlung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Einstecken</a:t>
            </a:r>
            <a:endParaRPr sz="700">
              <a:latin typeface="Arial"/>
              <a:cs typeface="Arial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602674" y="2062704"/>
            <a:ext cx="551815" cy="233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819"/>
              </a:lnSpc>
              <a:spcBef>
                <a:spcPts val="10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Kontaktloser</a:t>
            </a:r>
            <a:endParaRPr sz="700">
              <a:latin typeface="Arial"/>
              <a:cs typeface="Arial"/>
            </a:endParaRPr>
          </a:p>
          <a:p>
            <a:pPr algn="r" marR="5080">
              <a:lnSpc>
                <a:spcPts val="819"/>
              </a:lnSpc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Leser</a:t>
            </a:r>
            <a:endParaRPr sz="700">
              <a:latin typeface="Arial"/>
              <a:cs typeface="Arial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592367" y="1251593"/>
            <a:ext cx="562610" cy="598805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39370" indent="120650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Mikrofon</a:t>
            </a:r>
            <a:endParaRPr sz="700">
              <a:latin typeface="Arial"/>
              <a:cs typeface="Arial"/>
            </a:endParaRPr>
          </a:p>
          <a:p>
            <a:pPr marL="12700" marR="15875" indent="26670">
              <a:lnSpc>
                <a:spcPts val="800"/>
              </a:lnSpc>
              <a:spcBef>
                <a:spcPts val="555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Zahlung</a:t>
            </a:r>
            <a:r>
              <a:rPr dirty="0" sz="700" spc="11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per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Durchziehen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Frontkamera</a:t>
            </a:r>
            <a:endParaRPr sz="700">
              <a:latin typeface="Arial"/>
              <a:cs typeface="Arial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382054" y="1035037"/>
            <a:ext cx="1468120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24460">
              <a:lnSpc>
                <a:spcPct val="100000"/>
              </a:lnSpc>
              <a:spcBef>
                <a:spcPts val="35"/>
              </a:spcBef>
            </a:pPr>
            <a:r>
              <a:rPr dirty="0" sz="700" spc="-45">
                <a:solidFill>
                  <a:srgbClr val="231F20"/>
                </a:solidFill>
                <a:latin typeface="Arial Black"/>
                <a:cs typeface="Arial Black"/>
              </a:rPr>
              <a:t>Vorderseite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5">
                <a:solidFill>
                  <a:srgbClr val="231F20"/>
                </a:solidFill>
                <a:latin typeface="Arial Black"/>
                <a:cs typeface="Arial Black"/>
              </a:rPr>
              <a:t>des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50">
                <a:solidFill>
                  <a:srgbClr val="231F20"/>
                </a:solidFill>
                <a:latin typeface="Arial Black"/>
                <a:cs typeface="Arial Black"/>
              </a:rPr>
              <a:t>Clover</a:t>
            </a: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Arial Black"/>
                <a:cs typeface="Arial Black"/>
              </a:rPr>
              <a:t>Mini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4275404" y="1035037"/>
            <a:ext cx="875665" cy="120650"/>
          </a:xfrm>
          <a:prstGeom prst="rect">
            <a:avLst/>
          </a:prstGeom>
          <a:solidFill>
            <a:srgbClr val="E4E5E6"/>
          </a:solidFill>
        </p:spPr>
        <p:txBody>
          <a:bodyPr wrap="square" lIns="0" tIns="444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35"/>
              </a:spcBef>
            </a:pPr>
            <a:r>
              <a:rPr dirty="0" sz="700" spc="-10">
                <a:solidFill>
                  <a:srgbClr val="231F20"/>
                </a:solidFill>
                <a:latin typeface="Arial Black"/>
                <a:cs typeface="Arial Black"/>
              </a:rPr>
              <a:t>Zahlungsarten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4272466" y="1352546"/>
            <a:ext cx="5270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>
                <a:solidFill>
                  <a:srgbClr val="231F20"/>
                </a:solidFill>
                <a:latin typeface="Arial Black"/>
                <a:cs typeface="Arial Black"/>
              </a:rPr>
              <a:t>Chipkarte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5426100" y="1352546"/>
            <a:ext cx="10839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>
                <a:solidFill>
                  <a:srgbClr val="231F20"/>
                </a:solidFill>
                <a:latin typeface="Arial Black"/>
                <a:cs typeface="Arial Black"/>
              </a:rPr>
              <a:t>Magnetstreifenkarte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19" name="object 119" descr=""/>
          <p:cNvGrpSpPr/>
          <p:nvPr/>
        </p:nvGrpSpPr>
        <p:grpSpPr>
          <a:xfrm>
            <a:off x="5438801" y="1528372"/>
            <a:ext cx="479425" cy="310515"/>
            <a:chOff x="5438801" y="1528372"/>
            <a:chExt cx="479425" cy="310515"/>
          </a:xfrm>
        </p:grpSpPr>
        <p:sp>
          <p:nvSpPr>
            <p:cNvPr id="120" name="object 120" descr=""/>
            <p:cNvSpPr/>
            <p:nvPr/>
          </p:nvSpPr>
          <p:spPr>
            <a:xfrm>
              <a:off x="5440094" y="1529665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5438801" y="1528372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535296" y="1558661"/>
              <a:ext cx="286385" cy="248285"/>
            </a:xfrm>
            <a:custGeom>
              <a:avLst/>
              <a:gdLst/>
              <a:ahLst/>
              <a:cxnLst/>
              <a:rect l="l" t="t" r="r" b="b"/>
              <a:pathLst>
                <a:path w="286385" h="248285">
                  <a:moveTo>
                    <a:pt x="143090" y="0"/>
                  </a:moveTo>
                  <a:lnTo>
                    <a:pt x="0" y="247840"/>
                  </a:lnTo>
                  <a:lnTo>
                    <a:pt x="286181" y="247840"/>
                  </a:lnTo>
                  <a:lnTo>
                    <a:pt x="143090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3" name="object 123" descr=""/>
          <p:cNvSpPr txBox="1"/>
          <p:nvPr/>
        </p:nvSpPr>
        <p:spPr>
          <a:xfrm>
            <a:off x="5472189" y="1718388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pic>
        <p:nvPicPr>
          <p:cNvPr id="124" name="object 124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8224" y="1529031"/>
            <a:ext cx="149745" cy="165268"/>
          </a:xfrm>
          <a:prstGeom prst="rect">
            <a:avLst/>
          </a:prstGeom>
        </p:spPr>
      </p:pic>
      <p:grpSp>
        <p:nvGrpSpPr>
          <p:cNvPr id="125" name="object 125" descr=""/>
          <p:cNvGrpSpPr/>
          <p:nvPr/>
        </p:nvGrpSpPr>
        <p:grpSpPr>
          <a:xfrm>
            <a:off x="4277302" y="1528372"/>
            <a:ext cx="479425" cy="310515"/>
            <a:chOff x="4277302" y="1528372"/>
            <a:chExt cx="479425" cy="310515"/>
          </a:xfrm>
        </p:grpSpPr>
        <p:sp>
          <p:nvSpPr>
            <p:cNvPr id="126" name="object 126" descr=""/>
            <p:cNvSpPr/>
            <p:nvPr/>
          </p:nvSpPr>
          <p:spPr>
            <a:xfrm>
              <a:off x="4278595" y="1529666"/>
              <a:ext cx="476884" cy="307975"/>
            </a:xfrm>
            <a:custGeom>
              <a:avLst/>
              <a:gdLst/>
              <a:ahLst/>
              <a:cxnLst/>
              <a:rect l="l" t="t" r="r" b="b"/>
              <a:pathLst>
                <a:path w="476885" h="307975">
                  <a:moveTo>
                    <a:pt x="327380" y="0"/>
                  </a:moveTo>
                  <a:lnTo>
                    <a:pt x="5219" y="0"/>
                  </a:lnTo>
                  <a:lnTo>
                    <a:pt x="0" y="5219"/>
                  </a:lnTo>
                  <a:lnTo>
                    <a:pt x="0" y="302679"/>
                  </a:lnTo>
                  <a:lnTo>
                    <a:pt x="5219" y="307898"/>
                  </a:lnTo>
                  <a:lnTo>
                    <a:pt x="11633" y="307898"/>
                  </a:lnTo>
                  <a:lnTo>
                    <a:pt x="471373" y="307898"/>
                  </a:lnTo>
                  <a:lnTo>
                    <a:pt x="476580" y="302679"/>
                  </a:lnTo>
                  <a:lnTo>
                    <a:pt x="476580" y="149199"/>
                  </a:lnTo>
                  <a:lnTo>
                    <a:pt x="327380" y="0"/>
                  </a:lnTo>
                  <a:close/>
                </a:path>
              </a:pathLst>
            </a:custGeom>
            <a:solidFill>
              <a:srgbClr val="97D9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4277302" y="1528372"/>
              <a:ext cx="479425" cy="310515"/>
            </a:xfrm>
            <a:custGeom>
              <a:avLst/>
              <a:gdLst/>
              <a:ahLst/>
              <a:cxnLst/>
              <a:rect l="l" t="t" r="r" b="b"/>
              <a:pathLst>
                <a:path w="479425" h="310514">
                  <a:moveTo>
                    <a:pt x="329209" y="0"/>
                  </a:moveTo>
                  <a:lnTo>
                    <a:pt x="5803" y="0"/>
                  </a:lnTo>
                  <a:lnTo>
                    <a:pt x="0" y="5803"/>
                  </a:lnTo>
                  <a:lnTo>
                    <a:pt x="0" y="304685"/>
                  </a:lnTo>
                  <a:lnTo>
                    <a:pt x="5803" y="310489"/>
                  </a:lnTo>
                  <a:lnTo>
                    <a:pt x="473367" y="310489"/>
                  </a:lnTo>
                  <a:lnTo>
                    <a:pt x="475957" y="307898"/>
                  </a:lnTo>
                  <a:lnTo>
                    <a:pt x="7226" y="307898"/>
                  </a:lnTo>
                  <a:lnTo>
                    <a:pt x="2578" y="303263"/>
                  </a:lnTo>
                  <a:lnTo>
                    <a:pt x="2578" y="7226"/>
                  </a:lnTo>
                  <a:lnTo>
                    <a:pt x="7226" y="2590"/>
                  </a:lnTo>
                  <a:lnTo>
                    <a:pt x="331800" y="2590"/>
                  </a:lnTo>
                  <a:lnTo>
                    <a:pt x="329209" y="0"/>
                  </a:lnTo>
                  <a:close/>
                </a:path>
                <a:path w="479425" h="310514">
                  <a:moveTo>
                    <a:pt x="331800" y="2590"/>
                  </a:moveTo>
                  <a:lnTo>
                    <a:pt x="328142" y="2590"/>
                  </a:lnTo>
                  <a:lnTo>
                    <a:pt x="476580" y="151028"/>
                  </a:lnTo>
                  <a:lnTo>
                    <a:pt x="476580" y="303263"/>
                  </a:lnTo>
                  <a:lnTo>
                    <a:pt x="471944" y="307898"/>
                  </a:lnTo>
                  <a:lnTo>
                    <a:pt x="475957" y="307898"/>
                  </a:lnTo>
                  <a:lnTo>
                    <a:pt x="479171" y="304685"/>
                  </a:lnTo>
                  <a:lnTo>
                    <a:pt x="479171" y="149961"/>
                  </a:lnTo>
                  <a:lnTo>
                    <a:pt x="331800" y="2590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4390007" y="1557241"/>
              <a:ext cx="253365" cy="253365"/>
            </a:xfrm>
            <a:custGeom>
              <a:avLst/>
              <a:gdLst/>
              <a:ahLst/>
              <a:cxnLst/>
              <a:rect l="l" t="t" r="r" b="b"/>
              <a:pathLst>
                <a:path w="253364" h="253364">
                  <a:moveTo>
                    <a:pt x="126377" y="0"/>
                  </a:moveTo>
                  <a:lnTo>
                    <a:pt x="77184" y="9931"/>
                  </a:lnTo>
                  <a:lnTo>
                    <a:pt x="37014" y="37014"/>
                  </a:lnTo>
                  <a:lnTo>
                    <a:pt x="9931" y="77184"/>
                  </a:lnTo>
                  <a:lnTo>
                    <a:pt x="0" y="126377"/>
                  </a:lnTo>
                  <a:lnTo>
                    <a:pt x="9931" y="175570"/>
                  </a:lnTo>
                  <a:lnTo>
                    <a:pt x="37014" y="215741"/>
                  </a:lnTo>
                  <a:lnTo>
                    <a:pt x="77184" y="242824"/>
                  </a:lnTo>
                  <a:lnTo>
                    <a:pt x="126377" y="252755"/>
                  </a:lnTo>
                  <a:lnTo>
                    <a:pt x="175565" y="242824"/>
                  </a:lnTo>
                  <a:lnTo>
                    <a:pt x="215736" y="215741"/>
                  </a:lnTo>
                  <a:lnTo>
                    <a:pt x="242822" y="175570"/>
                  </a:lnTo>
                  <a:lnTo>
                    <a:pt x="252755" y="126377"/>
                  </a:lnTo>
                  <a:lnTo>
                    <a:pt x="242822" y="77184"/>
                  </a:lnTo>
                  <a:lnTo>
                    <a:pt x="215736" y="37014"/>
                  </a:lnTo>
                  <a:lnTo>
                    <a:pt x="175565" y="9931"/>
                  </a:lnTo>
                  <a:lnTo>
                    <a:pt x="126377" y="0"/>
                  </a:lnTo>
                  <a:close/>
                </a:path>
              </a:pathLst>
            </a:custGeom>
            <a:solidFill>
              <a:srgbClr val="ADE0E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9" name="object 129" descr=""/>
          <p:cNvGrpSpPr/>
          <p:nvPr/>
        </p:nvGrpSpPr>
        <p:grpSpPr>
          <a:xfrm>
            <a:off x="4322090" y="1615408"/>
            <a:ext cx="99060" cy="65405"/>
            <a:chOff x="4322090" y="1615408"/>
            <a:chExt cx="99060" cy="65405"/>
          </a:xfrm>
        </p:grpSpPr>
        <p:sp>
          <p:nvSpPr>
            <p:cNvPr id="130" name="object 130" descr=""/>
            <p:cNvSpPr/>
            <p:nvPr/>
          </p:nvSpPr>
          <p:spPr>
            <a:xfrm>
              <a:off x="4323388" y="1616705"/>
              <a:ext cx="96520" cy="62865"/>
            </a:xfrm>
            <a:custGeom>
              <a:avLst/>
              <a:gdLst/>
              <a:ahLst/>
              <a:cxnLst/>
              <a:rect l="l" t="t" r="r" b="b"/>
              <a:pathLst>
                <a:path w="96520" h="62864">
                  <a:moveTo>
                    <a:pt x="89357" y="0"/>
                  </a:moveTo>
                  <a:lnTo>
                    <a:pt x="6985" y="0"/>
                  </a:lnTo>
                  <a:lnTo>
                    <a:pt x="0" y="5435"/>
                  </a:lnTo>
                  <a:lnTo>
                    <a:pt x="0" y="57353"/>
                  </a:lnTo>
                  <a:lnTo>
                    <a:pt x="6985" y="62788"/>
                  </a:lnTo>
                  <a:lnTo>
                    <a:pt x="89357" y="62788"/>
                  </a:lnTo>
                  <a:lnTo>
                    <a:pt x="96342" y="57365"/>
                  </a:lnTo>
                  <a:lnTo>
                    <a:pt x="96342" y="50736"/>
                  </a:lnTo>
                  <a:lnTo>
                    <a:pt x="96342" y="5422"/>
                  </a:lnTo>
                  <a:lnTo>
                    <a:pt x="89357" y="0"/>
                  </a:lnTo>
                  <a:close/>
                </a:path>
              </a:pathLst>
            </a:custGeom>
            <a:solidFill>
              <a:srgbClr val="FFF8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4322089" y="1615414"/>
              <a:ext cx="99060" cy="65405"/>
            </a:xfrm>
            <a:custGeom>
              <a:avLst/>
              <a:gdLst/>
              <a:ahLst/>
              <a:cxnLst/>
              <a:rect l="l" t="t" r="r" b="b"/>
              <a:pathLst>
                <a:path w="99060" h="65405">
                  <a:moveTo>
                    <a:pt x="98933" y="9563"/>
                  </a:moveTo>
                  <a:lnTo>
                    <a:pt x="96926" y="6184"/>
                  </a:lnTo>
                  <a:lnTo>
                    <a:pt x="96342" y="5740"/>
                  </a:lnTo>
                  <a:lnTo>
                    <a:pt x="96342" y="10502"/>
                  </a:lnTo>
                  <a:lnTo>
                    <a:pt x="96342" y="16319"/>
                  </a:lnTo>
                  <a:lnTo>
                    <a:pt x="96342" y="18910"/>
                  </a:lnTo>
                  <a:lnTo>
                    <a:pt x="96342" y="31394"/>
                  </a:lnTo>
                  <a:lnTo>
                    <a:pt x="96342" y="33985"/>
                  </a:lnTo>
                  <a:lnTo>
                    <a:pt x="96342" y="47942"/>
                  </a:lnTo>
                  <a:lnTo>
                    <a:pt x="76644" y="47942"/>
                  </a:lnTo>
                  <a:lnTo>
                    <a:pt x="76644" y="33985"/>
                  </a:lnTo>
                  <a:lnTo>
                    <a:pt x="96342" y="33985"/>
                  </a:lnTo>
                  <a:lnTo>
                    <a:pt x="96342" y="31394"/>
                  </a:lnTo>
                  <a:lnTo>
                    <a:pt x="76644" y="31394"/>
                  </a:lnTo>
                  <a:lnTo>
                    <a:pt x="76644" y="18910"/>
                  </a:lnTo>
                  <a:lnTo>
                    <a:pt x="96342" y="18910"/>
                  </a:lnTo>
                  <a:lnTo>
                    <a:pt x="96342" y="16319"/>
                  </a:lnTo>
                  <a:lnTo>
                    <a:pt x="75349" y="16319"/>
                  </a:lnTo>
                  <a:lnTo>
                    <a:pt x="74434" y="16700"/>
                  </a:lnTo>
                  <a:lnTo>
                    <a:pt x="74053" y="17614"/>
                  </a:lnTo>
                  <a:lnTo>
                    <a:pt x="74053" y="49237"/>
                  </a:lnTo>
                  <a:lnTo>
                    <a:pt x="74434" y="50152"/>
                  </a:lnTo>
                  <a:lnTo>
                    <a:pt x="75349" y="50520"/>
                  </a:lnTo>
                  <a:lnTo>
                    <a:pt x="96342" y="50520"/>
                  </a:lnTo>
                  <a:lnTo>
                    <a:pt x="96342" y="54876"/>
                  </a:lnTo>
                  <a:lnTo>
                    <a:pt x="94856" y="57518"/>
                  </a:lnTo>
                  <a:lnTo>
                    <a:pt x="89725" y="61518"/>
                  </a:lnTo>
                  <a:lnTo>
                    <a:pt x="86118" y="62801"/>
                  </a:lnTo>
                  <a:lnTo>
                    <a:pt x="85788" y="62801"/>
                  </a:lnTo>
                  <a:lnTo>
                    <a:pt x="82130" y="62788"/>
                  </a:lnTo>
                  <a:lnTo>
                    <a:pt x="58140" y="62801"/>
                  </a:lnTo>
                  <a:lnTo>
                    <a:pt x="58140" y="50203"/>
                  </a:lnTo>
                  <a:lnTo>
                    <a:pt x="57759" y="49288"/>
                  </a:lnTo>
                  <a:lnTo>
                    <a:pt x="56845" y="48907"/>
                  </a:lnTo>
                  <a:lnTo>
                    <a:pt x="55549" y="48907"/>
                  </a:lnTo>
                  <a:lnTo>
                    <a:pt x="55549" y="51485"/>
                  </a:lnTo>
                  <a:lnTo>
                    <a:pt x="55549" y="62801"/>
                  </a:lnTo>
                  <a:lnTo>
                    <a:pt x="49822" y="62801"/>
                  </a:lnTo>
                  <a:lnTo>
                    <a:pt x="43370" y="62801"/>
                  </a:lnTo>
                  <a:lnTo>
                    <a:pt x="43370" y="51485"/>
                  </a:lnTo>
                  <a:lnTo>
                    <a:pt x="55549" y="51485"/>
                  </a:lnTo>
                  <a:lnTo>
                    <a:pt x="55549" y="48907"/>
                  </a:lnTo>
                  <a:lnTo>
                    <a:pt x="42087" y="48907"/>
                  </a:lnTo>
                  <a:lnTo>
                    <a:pt x="41173" y="49288"/>
                  </a:lnTo>
                  <a:lnTo>
                    <a:pt x="40792" y="50203"/>
                  </a:lnTo>
                  <a:lnTo>
                    <a:pt x="40792" y="62801"/>
                  </a:lnTo>
                  <a:lnTo>
                    <a:pt x="12814" y="62801"/>
                  </a:lnTo>
                  <a:lnTo>
                    <a:pt x="9207" y="61518"/>
                  </a:lnTo>
                  <a:lnTo>
                    <a:pt x="4076" y="57505"/>
                  </a:lnTo>
                  <a:lnTo>
                    <a:pt x="2603" y="54876"/>
                  </a:lnTo>
                  <a:lnTo>
                    <a:pt x="2603" y="50520"/>
                  </a:lnTo>
                  <a:lnTo>
                    <a:pt x="23342" y="50520"/>
                  </a:lnTo>
                  <a:lnTo>
                    <a:pt x="24257" y="50139"/>
                  </a:lnTo>
                  <a:lnTo>
                    <a:pt x="24638" y="49225"/>
                  </a:lnTo>
                  <a:lnTo>
                    <a:pt x="24638" y="33401"/>
                  </a:lnTo>
                  <a:lnTo>
                    <a:pt x="24638" y="31978"/>
                  </a:lnTo>
                  <a:lnTo>
                    <a:pt x="24638" y="17602"/>
                  </a:lnTo>
                  <a:lnTo>
                    <a:pt x="24257" y="16687"/>
                  </a:lnTo>
                  <a:lnTo>
                    <a:pt x="23342" y="16306"/>
                  </a:lnTo>
                  <a:lnTo>
                    <a:pt x="22059" y="16306"/>
                  </a:lnTo>
                  <a:lnTo>
                    <a:pt x="22059" y="18897"/>
                  </a:lnTo>
                  <a:lnTo>
                    <a:pt x="22059" y="31394"/>
                  </a:lnTo>
                  <a:lnTo>
                    <a:pt x="22059" y="33985"/>
                  </a:lnTo>
                  <a:lnTo>
                    <a:pt x="22059" y="47929"/>
                  </a:lnTo>
                  <a:lnTo>
                    <a:pt x="2603" y="47929"/>
                  </a:lnTo>
                  <a:lnTo>
                    <a:pt x="2603" y="33985"/>
                  </a:lnTo>
                  <a:lnTo>
                    <a:pt x="22059" y="33985"/>
                  </a:lnTo>
                  <a:lnTo>
                    <a:pt x="22059" y="31394"/>
                  </a:lnTo>
                  <a:lnTo>
                    <a:pt x="2603" y="31394"/>
                  </a:lnTo>
                  <a:lnTo>
                    <a:pt x="2603" y="18897"/>
                  </a:lnTo>
                  <a:lnTo>
                    <a:pt x="22059" y="18897"/>
                  </a:lnTo>
                  <a:lnTo>
                    <a:pt x="22059" y="16306"/>
                  </a:lnTo>
                  <a:lnTo>
                    <a:pt x="2603" y="16306"/>
                  </a:lnTo>
                  <a:lnTo>
                    <a:pt x="2603" y="10502"/>
                  </a:lnTo>
                  <a:lnTo>
                    <a:pt x="4089" y="7861"/>
                  </a:lnTo>
                  <a:lnTo>
                    <a:pt x="9245" y="3860"/>
                  </a:lnTo>
                  <a:lnTo>
                    <a:pt x="12814" y="2590"/>
                  </a:lnTo>
                  <a:lnTo>
                    <a:pt x="40792" y="2590"/>
                  </a:lnTo>
                  <a:lnTo>
                    <a:pt x="40792" y="15176"/>
                  </a:lnTo>
                  <a:lnTo>
                    <a:pt x="41173" y="16090"/>
                  </a:lnTo>
                  <a:lnTo>
                    <a:pt x="42087" y="16471"/>
                  </a:lnTo>
                  <a:lnTo>
                    <a:pt x="56845" y="16471"/>
                  </a:lnTo>
                  <a:lnTo>
                    <a:pt x="57759" y="16090"/>
                  </a:lnTo>
                  <a:lnTo>
                    <a:pt x="58140" y="15176"/>
                  </a:lnTo>
                  <a:lnTo>
                    <a:pt x="58140" y="2590"/>
                  </a:lnTo>
                  <a:lnTo>
                    <a:pt x="86118" y="2590"/>
                  </a:lnTo>
                  <a:lnTo>
                    <a:pt x="89738" y="3873"/>
                  </a:lnTo>
                  <a:lnTo>
                    <a:pt x="94856" y="7874"/>
                  </a:lnTo>
                  <a:lnTo>
                    <a:pt x="96342" y="10502"/>
                  </a:lnTo>
                  <a:lnTo>
                    <a:pt x="96342" y="5740"/>
                  </a:lnTo>
                  <a:lnTo>
                    <a:pt x="92290" y="2590"/>
                  </a:lnTo>
                  <a:lnTo>
                    <a:pt x="90805" y="1435"/>
                  </a:lnTo>
                  <a:lnTo>
                    <a:pt x="86664" y="0"/>
                  </a:lnTo>
                  <a:lnTo>
                    <a:pt x="57569" y="0"/>
                  </a:lnTo>
                  <a:lnTo>
                    <a:pt x="56134" y="0"/>
                  </a:lnTo>
                  <a:lnTo>
                    <a:pt x="55562" y="0"/>
                  </a:lnTo>
                  <a:lnTo>
                    <a:pt x="55562" y="2590"/>
                  </a:lnTo>
                  <a:lnTo>
                    <a:pt x="55562" y="13893"/>
                  </a:lnTo>
                  <a:lnTo>
                    <a:pt x="43383" y="13893"/>
                  </a:lnTo>
                  <a:lnTo>
                    <a:pt x="43383" y="2590"/>
                  </a:lnTo>
                  <a:lnTo>
                    <a:pt x="55562" y="2590"/>
                  </a:lnTo>
                  <a:lnTo>
                    <a:pt x="55562" y="0"/>
                  </a:lnTo>
                  <a:lnTo>
                    <a:pt x="42799" y="0"/>
                  </a:lnTo>
                  <a:lnTo>
                    <a:pt x="41376" y="0"/>
                  </a:lnTo>
                  <a:lnTo>
                    <a:pt x="12268" y="0"/>
                  </a:lnTo>
                  <a:lnTo>
                    <a:pt x="8115" y="1447"/>
                  </a:lnTo>
                  <a:lnTo>
                    <a:pt x="1993" y="6197"/>
                  </a:lnTo>
                  <a:lnTo>
                    <a:pt x="12" y="9563"/>
                  </a:lnTo>
                  <a:lnTo>
                    <a:pt x="12" y="16878"/>
                  </a:lnTo>
                  <a:lnTo>
                    <a:pt x="0" y="18313"/>
                  </a:lnTo>
                  <a:lnTo>
                    <a:pt x="12" y="31965"/>
                  </a:lnTo>
                  <a:lnTo>
                    <a:pt x="0" y="33401"/>
                  </a:lnTo>
                  <a:lnTo>
                    <a:pt x="12" y="48501"/>
                  </a:lnTo>
                  <a:lnTo>
                    <a:pt x="0" y="49936"/>
                  </a:lnTo>
                  <a:lnTo>
                    <a:pt x="12" y="55816"/>
                  </a:lnTo>
                  <a:lnTo>
                    <a:pt x="2006" y="59194"/>
                  </a:lnTo>
                  <a:lnTo>
                    <a:pt x="8153" y="63944"/>
                  </a:lnTo>
                  <a:lnTo>
                    <a:pt x="12268" y="65379"/>
                  </a:lnTo>
                  <a:lnTo>
                    <a:pt x="41363" y="65379"/>
                  </a:lnTo>
                  <a:lnTo>
                    <a:pt x="42799" y="65379"/>
                  </a:lnTo>
                  <a:lnTo>
                    <a:pt x="56134" y="65379"/>
                  </a:lnTo>
                  <a:lnTo>
                    <a:pt x="57556" y="65379"/>
                  </a:lnTo>
                  <a:lnTo>
                    <a:pt x="86664" y="65379"/>
                  </a:lnTo>
                  <a:lnTo>
                    <a:pt x="90817" y="63931"/>
                  </a:lnTo>
                  <a:lnTo>
                    <a:pt x="92278" y="62801"/>
                  </a:lnTo>
                  <a:lnTo>
                    <a:pt x="96926" y="59182"/>
                  </a:lnTo>
                  <a:lnTo>
                    <a:pt x="98933" y="55816"/>
                  </a:lnTo>
                  <a:lnTo>
                    <a:pt x="98933" y="9563"/>
                  </a:lnTo>
                  <a:close/>
                </a:path>
              </a:pathLst>
            </a:custGeom>
            <a:solidFill>
              <a:srgbClr val="C49F0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2" name="object 132" descr=""/>
          <p:cNvSpPr txBox="1"/>
          <p:nvPr/>
        </p:nvSpPr>
        <p:spPr>
          <a:xfrm>
            <a:off x="4310688" y="1718388"/>
            <a:ext cx="380365" cy="62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50" spc="7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50" spc="6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5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50">
              <a:latin typeface="Cambria"/>
              <a:cs typeface="Cambria"/>
            </a:endParaRPr>
          </a:p>
        </p:txBody>
      </p:sp>
      <p:grpSp>
        <p:nvGrpSpPr>
          <p:cNvPr id="133" name="object 133" descr=""/>
          <p:cNvGrpSpPr/>
          <p:nvPr/>
        </p:nvGrpSpPr>
        <p:grpSpPr>
          <a:xfrm>
            <a:off x="4270821" y="1529033"/>
            <a:ext cx="2871470" cy="443230"/>
            <a:chOff x="4270821" y="1529033"/>
            <a:chExt cx="2871470" cy="443230"/>
          </a:xfrm>
        </p:grpSpPr>
        <p:sp>
          <p:nvSpPr>
            <p:cNvPr id="134" name="object 134" descr=""/>
            <p:cNvSpPr/>
            <p:nvPr/>
          </p:nvSpPr>
          <p:spPr>
            <a:xfrm>
              <a:off x="4628184" y="1618673"/>
              <a:ext cx="72390" cy="76200"/>
            </a:xfrm>
            <a:custGeom>
              <a:avLst/>
              <a:gdLst/>
              <a:ahLst/>
              <a:cxnLst/>
              <a:rect l="l" t="t" r="r" b="b"/>
              <a:pathLst>
                <a:path w="72389" h="76200">
                  <a:moveTo>
                    <a:pt x="65354" y="0"/>
                  </a:moveTo>
                  <a:lnTo>
                    <a:pt x="7277" y="0"/>
                  </a:lnTo>
                  <a:lnTo>
                    <a:pt x="2844" y="2349"/>
                  </a:lnTo>
                  <a:lnTo>
                    <a:pt x="0" y="5981"/>
                  </a:lnTo>
                  <a:lnTo>
                    <a:pt x="6205" y="19626"/>
                  </a:lnTo>
                  <a:lnTo>
                    <a:pt x="10780" y="34078"/>
                  </a:lnTo>
                  <a:lnTo>
                    <a:pt x="13610" y="49224"/>
                  </a:lnTo>
                  <a:lnTo>
                    <a:pt x="14579" y="64947"/>
                  </a:lnTo>
                  <a:lnTo>
                    <a:pt x="14579" y="68541"/>
                  </a:lnTo>
                  <a:lnTo>
                    <a:pt x="14427" y="72110"/>
                  </a:lnTo>
                  <a:lnTo>
                    <a:pt x="14122" y="75628"/>
                  </a:lnTo>
                  <a:lnTo>
                    <a:pt x="50114" y="75628"/>
                  </a:lnTo>
                  <a:lnTo>
                    <a:pt x="50114" y="60096"/>
                  </a:lnTo>
                  <a:lnTo>
                    <a:pt x="72326" y="60096"/>
                  </a:lnTo>
                  <a:lnTo>
                    <a:pt x="72326" y="6984"/>
                  </a:lnTo>
                  <a:lnTo>
                    <a:pt x="65354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4624897" y="1624655"/>
              <a:ext cx="18415" cy="69850"/>
            </a:xfrm>
            <a:custGeom>
              <a:avLst/>
              <a:gdLst/>
              <a:ahLst/>
              <a:cxnLst/>
              <a:rect l="l" t="t" r="r" b="b"/>
              <a:pathLst>
                <a:path w="18414" h="69850">
                  <a:moveTo>
                    <a:pt x="3289" y="0"/>
                  </a:moveTo>
                  <a:lnTo>
                    <a:pt x="1231" y="2641"/>
                  </a:lnTo>
                  <a:lnTo>
                    <a:pt x="0" y="5943"/>
                  </a:lnTo>
                  <a:lnTo>
                    <a:pt x="0" y="62661"/>
                  </a:lnTo>
                  <a:lnTo>
                    <a:pt x="6972" y="69646"/>
                  </a:lnTo>
                  <a:lnTo>
                    <a:pt x="17411" y="69646"/>
                  </a:lnTo>
                  <a:lnTo>
                    <a:pt x="17703" y="66128"/>
                  </a:lnTo>
                  <a:lnTo>
                    <a:pt x="17856" y="62560"/>
                  </a:lnTo>
                  <a:lnTo>
                    <a:pt x="17856" y="58966"/>
                  </a:lnTo>
                  <a:lnTo>
                    <a:pt x="16889" y="43242"/>
                  </a:lnTo>
                  <a:lnTo>
                    <a:pt x="14063" y="28097"/>
                  </a:lnTo>
                  <a:lnTo>
                    <a:pt x="9492" y="136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7BC2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4678300" y="1678772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76200" h="15875">
                  <a:moveTo>
                    <a:pt x="74955" y="0"/>
                  </a:moveTo>
                  <a:lnTo>
                    <a:pt x="0" y="0"/>
                  </a:lnTo>
                  <a:lnTo>
                    <a:pt x="0" y="15519"/>
                  </a:lnTo>
                  <a:lnTo>
                    <a:pt x="75590" y="15519"/>
                  </a:lnTo>
                  <a:lnTo>
                    <a:pt x="75590" y="635"/>
                  </a:lnTo>
                  <a:lnTo>
                    <a:pt x="74955" y="0"/>
                  </a:lnTo>
                  <a:close/>
                </a:path>
              </a:pathLst>
            </a:custGeom>
            <a:solidFill>
              <a:srgbClr val="67BD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4753256" y="1678772"/>
              <a:ext cx="1270" cy="15875"/>
            </a:xfrm>
            <a:custGeom>
              <a:avLst/>
              <a:gdLst/>
              <a:ahLst/>
              <a:cxnLst/>
              <a:rect l="l" t="t" r="r" b="b"/>
              <a:pathLst>
                <a:path w="1270" h="15875">
                  <a:moveTo>
                    <a:pt x="673" y="0"/>
                  </a:moveTo>
                  <a:lnTo>
                    <a:pt x="0" y="0"/>
                  </a:lnTo>
                  <a:lnTo>
                    <a:pt x="622" y="622"/>
                  </a:lnTo>
                  <a:lnTo>
                    <a:pt x="622" y="1551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A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4608017" y="1532699"/>
              <a:ext cx="142240" cy="144780"/>
            </a:xfrm>
            <a:custGeom>
              <a:avLst/>
              <a:gdLst/>
              <a:ahLst/>
              <a:cxnLst/>
              <a:rect l="l" t="t" r="r" b="b"/>
              <a:pathLst>
                <a:path w="142239" h="144780">
                  <a:moveTo>
                    <a:pt x="142151" y="138430"/>
                  </a:moveTo>
                  <a:lnTo>
                    <a:pt x="69761" y="138430"/>
                  </a:lnTo>
                  <a:lnTo>
                    <a:pt x="69761" y="0"/>
                  </a:lnTo>
                  <a:lnTo>
                    <a:pt x="0" y="0"/>
                  </a:lnTo>
                  <a:lnTo>
                    <a:pt x="0" y="138430"/>
                  </a:lnTo>
                  <a:lnTo>
                    <a:pt x="2959" y="138430"/>
                  </a:lnTo>
                  <a:lnTo>
                    <a:pt x="2959" y="144780"/>
                  </a:lnTo>
                  <a:lnTo>
                    <a:pt x="142151" y="144780"/>
                  </a:lnTo>
                  <a:lnTo>
                    <a:pt x="142151" y="138430"/>
                  </a:lnTo>
                  <a:close/>
                </a:path>
              </a:pathLst>
            </a:custGeom>
            <a:solidFill>
              <a:srgbClr val="E4E5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4606721" y="1529041"/>
              <a:ext cx="149860" cy="149860"/>
            </a:xfrm>
            <a:custGeom>
              <a:avLst/>
              <a:gdLst/>
              <a:ahLst/>
              <a:cxnLst/>
              <a:rect l="l" t="t" r="r" b="b"/>
              <a:pathLst>
                <a:path w="149860" h="149860">
                  <a:moveTo>
                    <a:pt x="149745" y="149745"/>
                  </a:moveTo>
                  <a:lnTo>
                    <a:pt x="147154" y="147154"/>
                  </a:lnTo>
                  <a:lnTo>
                    <a:pt x="143510" y="143510"/>
                  </a:lnTo>
                  <a:lnTo>
                    <a:pt x="143510" y="147154"/>
                  </a:lnTo>
                  <a:lnTo>
                    <a:pt x="93789" y="147154"/>
                  </a:lnTo>
                  <a:lnTo>
                    <a:pt x="93789" y="97434"/>
                  </a:lnTo>
                  <a:lnTo>
                    <a:pt x="143510" y="147154"/>
                  </a:lnTo>
                  <a:lnTo>
                    <a:pt x="143510" y="143510"/>
                  </a:lnTo>
                  <a:lnTo>
                    <a:pt x="41338" y="41338"/>
                  </a:lnTo>
                  <a:lnTo>
                    <a:pt x="41338" y="44983"/>
                  </a:lnTo>
                  <a:lnTo>
                    <a:pt x="41338" y="147154"/>
                  </a:lnTo>
                  <a:lnTo>
                    <a:pt x="8153" y="147154"/>
                  </a:lnTo>
                  <a:lnTo>
                    <a:pt x="2590" y="141592"/>
                  </a:lnTo>
                  <a:lnTo>
                    <a:pt x="2590" y="6235"/>
                  </a:lnTo>
                  <a:lnTo>
                    <a:pt x="41338" y="44983"/>
                  </a:lnTo>
                  <a:lnTo>
                    <a:pt x="41338" y="41338"/>
                  </a:lnTo>
                  <a:lnTo>
                    <a:pt x="6235" y="6235"/>
                  </a:lnTo>
                  <a:lnTo>
                    <a:pt x="0" y="0"/>
                  </a:lnTo>
                  <a:lnTo>
                    <a:pt x="0" y="143002"/>
                  </a:lnTo>
                  <a:lnTo>
                    <a:pt x="6743" y="149745"/>
                  </a:lnTo>
                  <a:lnTo>
                    <a:pt x="149745" y="149745"/>
                  </a:lnTo>
                  <a:close/>
                </a:path>
              </a:pathLst>
            </a:custGeom>
            <a:solidFill>
              <a:srgbClr val="00BC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4293095" y="1966071"/>
              <a:ext cx="2836545" cy="0"/>
            </a:xfrm>
            <a:custGeom>
              <a:avLst/>
              <a:gdLst/>
              <a:ahLst/>
              <a:cxnLst/>
              <a:rect l="l" t="t" r="r" b="b"/>
              <a:pathLst>
                <a:path w="2836545" h="0">
                  <a:moveTo>
                    <a:pt x="0" y="0"/>
                  </a:moveTo>
                  <a:lnTo>
                    <a:pt x="85940" y="0"/>
                  </a:lnTo>
                </a:path>
                <a:path w="2836545" h="0">
                  <a:moveTo>
                    <a:pt x="154520" y="0"/>
                  </a:moveTo>
                  <a:lnTo>
                    <a:pt x="2836125" y="0"/>
                  </a:lnTo>
                </a:path>
              </a:pathLst>
            </a:custGeom>
            <a:ln w="6350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4270819" y="1962899"/>
              <a:ext cx="2871470" cy="6350"/>
            </a:xfrm>
            <a:custGeom>
              <a:avLst/>
              <a:gdLst/>
              <a:ahLst/>
              <a:cxnLst/>
              <a:rect l="l" t="t" r="r" b="b"/>
              <a:pathLst>
                <a:path w="2871470" h="6350">
                  <a:moveTo>
                    <a:pt x="6350" y="3175"/>
                  </a:moveTo>
                  <a:lnTo>
                    <a:pt x="5410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10" y="5422"/>
                  </a:lnTo>
                  <a:lnTo>
                    <a:pt x="6350" y="3175"/>
                  </a:lnTo>
                  <a:close/>
                </a:path>
                <a:path w="2871470" h="6350">
                  <a:moveTo>
                    <a:pt x="2871127" y="3175"/>
                  </a:moveTo>
                  <a:lnTo>
                    <a:pt x="2870187" y="939"/>
                  </a:lnTo>
                  <a:lnTo>
                    <a:pt x="2867952" y="0"/>
                  </a:lnTo>
                  <a:lnTo>
                    <a:pt x="2865704" y="939"/>
                  </a:lnTo>
                  <a:lnTo>
                    <a:pt x="2864777" y="3175"/>
                  </a:lnTo>
                  <a:lnTo>
                    <a:pt x="2865704" y="5422"/>
                  </a:lnTo>
                  <a:lnTo>
                    <a:pt x="2867952" y="6350"/>
                  </a:lnTo>
                  <a:lnTo>
                    <a:pt x="2870187" y="5422"/>
                  </a:lnTo>
                  <a:lnTo>
                    <a:pt x="2871127" y="317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79036" y="1742122"/>
              <a:ext cx="68579" cy="230124"/>
            </a:xfrm>
            <a:prstGeom prst="rect">
              <a:avLst/>
            </a:prstGeom>
          </p:spPr>
        </p:pic>
      </p:grpSp>
      <p:sp>
        <p:nvSpPr>
          <p:cNvPr id="143" name="object 143" descr=""/>
          <p:cNvSpPr txBox="1"/>
          <p:nvPr/>
        </p:nvSpPr>
        <p:spPr>
          <a:xfrm>
            <a:off x="6587716" y="2946397"/>
            <a:ext cx="33020" cy="146685"/>
          </a:xfrm>
          <a:prstGeom prst="rect">
            <a:avLst/>
          </a:prstGeom>
        </p:spPr>
        <p:txBody>
          <a:bodyPr wrap="square" lIns="0" tIns="1270" rIns="0" bIns="0" rtlCol="0" vert="vert27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dirty="0" sz="200" spc="-1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-10" b="1">
                <a:solidFill>
                  <a:srgbClr val="006B84"/>
                </a:solidFill>
                <a:latin typeface="Cambria"/>
                <a:cs typeface="Cambria"/>
              </a:rPr>
              <a:t>1234</a:t>
            </a:r>
            <a:r>
              <a:rPr dirty="0" sz="200" spc="500" b="1">
                <a:solidFill>
                  <a:srgbClr val="006B84"/>
                </a:solidFill>
                <a:latin typeface="Cambria"/>
                <a:cs typeface="Cambria"/>
              </a:rPr>
              <a:t> </a:t>
            </a:r>
            <a:r>
              <a:rPr dirty="0" sz="200" spc="-4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-40" b="1">
                <a:solidFill>
                  <a:srgbClr val="006B84"/>
                </a:solidFill>
                <a:latin typeface="Cambria"/>
                <a:cs typeface="Cambria"/>
              </a:rPr>
              <a:t>5678</a:t>
            </a:r>
            <a:endParaRPr sz="200">
              <a:latin typeface="Cambria"/>
              <a:cs typeface="Cambria"/>
            </a:endParaRPr>
          </a:p>
        </p:txBody>
      </p:sp>
      <p:pic>
        <p:nvPicPr>
          <p:cNvPr id="144" name="object 144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75413" y="2281791"/>
            <a:ext cx="2861425" cy="1390063"/>
          </a:xfrm>
          <a:prstGeom prst="rect">
            <a:avLst/>
          </a:prstGeom>
        </p:spPr>
      </p:pic>
      <p:sp>
        <p:nvSpPr>
          <p:cNvPr id="145" name="object 145" descr=""/>
          <p:cNvSpPr txBox="1"/>
          <p:nvPr/>
        </p:nvSpPr>
        <p:spPr>
          <a:xfrm>
            <a:off x="6575016" y="2774219"/>
            <a:ext cx="56515" cy="170180"/>
          </a:xfrm>
          <a:prstGeom prst="rect">
            <a:avLst/>
          </a:prstGeom>
        </p:spPr>
        <p:txBody>
          <a:bodyPr wrap="square" lIns="0" tIns="120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6" name="object 146" descr=""/>
          <p:cNvSpPr txBox="1"/>
          <p:nvPr/>
        </p:nvSpPr>
        <p:spPr>
          <a:xfrm>
            <a:off x="6747898" y="2554223"/>
            <a:ext cx="331470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7" name="object 147" descr=""/>
          <p:cNvSpPr txBox="1"/>
          <p:nvPr/>
        </p:nvSpPr>
        <p:spPr>
          <a:xfrm rot="1140000">
            <a:off x="6168662" y="3437833"/>
            <a:ext cx="307918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baseline="13888" sz="300" spc="187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baseline="13888" sz="300" b="1">
                <a:solidFill>
                  <a:srgbClr val="00BCDD"/>
                </a:solidFill>
                <a:latin typeface="Cambria"/>
                <a:cs typeface="Cambria"/>
              </a:rPr>
              <a:t>5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678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3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8" name="object 148" descr=""/>
          <p:cNvSpPr txBox="1"/>
          <p:nvPr/>
        </p:nvSpPr>
        <p:spPr>
          <a:xfrm rot="10800000">
            <a:off x="4345483" y="2346315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49" name="object 149" descr=""/>
          <p:cNvSpPr txBox="1"/>
          <p:nvPr/>
        </p:nvSpPr>
        <p:spPr>
          <a:xfrm rot="10800000">
            <a:off x="5555022" y="2346315"/>
            <a:ext cx="307285" cy="266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10"/>
              </a:lnSpc>
            </a:pP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1234</a:t>
            </a:r>
            <a:r>
              <a:rPr dirty="0" sz="200" spc="140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5678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b="1">
                <a:solidFill>
                  <a:srgbClr val="00BCDD"/>
                </a:solidFill>
                <a:latin typeface="Cambria"/>
                <a:cs typeface="Cambria"/>
              </a:rPr>
              <a:t>9012</a:t>
            </a:r>
            <a:r>
              <a:rPr dirty="0" sz="200" spc="145" b="1">
                <a:solidFill>
                  <a:srgbClr val="00BCDD"/>
                </a:solidFill>
                <a:latin typeface="Cambria"/>
                <a:cs typeface="Cambria"/>
              </a:rPr>
              <a:t> </a:t>
            </a:r>
            <a:r>
              <a:rPr dirty="0" sz="200" spc="-20" b="1">
                <a:solidFill>
                  <a:srgbClr val="00BCDD"/>
                </a:solidFill>
                <a:latin typeface="Cambria"/>
                <a:cs typeface="Cambria"/>
              </a:rPr>
              <a:t>3456</a:t>
            </a:r>
            <a:endParaRPr sz="200">
              <a:latin typeface="Cambria"/>
              <a:cs typeface="Cambria"/>
            </a:endParaRPr>
          </a:p>
        </p:txBody>
      </p:sp>
      <p:sp>
        <p:nvSpPr>
          <p:cNvPr id="150" name="object 150" descr=""/>
          <p:cNvSpPr txBox="1"/>
          <p:nvPr/>
        </p:nvSpPr>
        <p:spPr>
          <a:xfrm>
            <a:off x="6336233" y="2024936"/>
            <a:ext cx="677545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1275" marR="5080" indent="-29209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einführen</a:t>
            </a:r>
            <a:r>
              <a:rPr dirty="0" sz="700" spc="50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(nur</a:t>
            </a:r>
            <a:r>
              <a:rPr dirty="0" sz="700" spc="7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Chipkarte)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 descr=""/>
          <p:cNvSpPr txBox="1"/>
          <p:nvPr/>
        </p:nvSpPr>
        <p:spPr>
          <a:xfrm>
            <a:off x="4666384" y="3474713"/>
            <a:ext cx="1028700" cy="23367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95580">
              <a:lnSpc>
                <a:spcPts val="800"/>
              </a:lnSpc>
              <a:spcBef>
                <a:spcPts val="16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Karte</a:t>
            </a:r>
            <a:r>
              <a:rPr dirty="0" sz="700" spc="5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kurz</a:t>
            </a:r>
            <a:r>
              <a:rPr dirty="0" sz="700" spc="6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auflegen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 (nur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kontaktlose</a:t>
            </a:r>
            <a:r>
              <a:rPr dirty="0" sz="700" spc="75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Karten)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2" name="object 152" descr=""/>
          <p:cNvSpPr txBox="1"/>
          <p:nvPr/>
        </p:nvSpPr>
        <p:spPr>
          <a:xfrm>
            <a:off x="4400301" y="2059508"/>
            <a:ext cx="78549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231F20"/>
                </a:solidFill>
                <a:latin typeface="Arial"/>
                <a:cs typeface="Arial"/>
              </a:rPr>
              <a:t>Karte</a:t>
            </a:r>
            <a:r>
              <a:rPr dirty="0" sz="700" spc="5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Arial"/>
                <a:cs typeface="Arial"/>
              </a:rPr>
              <a:t>durchziehen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53" name="object 153" descr=""/>
          <p:cNvGrpSpPr/>
          <p:nvPr/>
        </p:nvGrpSpPr>
        <p:grpSpPr>
          <a:xfrm>
            <a:off x="5712790" y="2277237"/>
            <a:ext cx="1308735" cy="1293495"/>
            <a:chOff x="5712790" y="2277237"/>
            <a:chExt cx="1308735" cy="1293495"/>
          </a:xfrm>
        </p:grpSpPr>
        <p:pic>
          <p:nvPicPr>
            <p:cNvPr id="154" name="object 15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52818" y="2277237"/>
              <a:ext cx="68579" cy="230124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5712790" y="3501669"/>
              <a:ext cx="754380" cy="68580"/>
            </a:xfrm>
            <a:custGeom>
              <a:avLst/>
              <a:gdLst/>
              <a:ahLst/>
              <a:cxnLst/>
              <a:rect l="l" t="t" r="r" b="b"/>
              <a:pathLst>
                <a:path w="754379" h="68579">
                  <a:moveTo>
                    <a:pt x="754379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54379" y="68580"/>
                  </a:lnTo>
                  <a:lnTo>
                    <a:pt x="7543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5727699" y="3535631"/>
              <a:ext cx="705485" cy="0"/>
            </a:xfrm>
            <a:custGeom>
              <a:avLst/>
              <a:gdLst/>
              <a:ahLst/>
              <a:cxnLst/>
              <a:rect l="l" t="t" r="r" b="b"/>
              <a:pathLst>
                <a:path w="705485" h="0">
                  <a:moveTo>
                    <a:pt x="0" y="0"/>
                  </a:moveTo>
                  <a:lnTo>
                    <a:pt x="705231" y="0"/>
                  </a:lnTo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413878" y="351658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50" y="0"/>
                  </a:moveTo>
                  <a:lnTo>
                    <a:pt x="11637" y="1497"/>
                  </a:lnTo>
                  <a:lnTo>
                    <a:pt x="5581" y="5581"/>
                  </a:lnTo>
                  <a:lnTo>
                    <a:pt x="1497" y="11637"/>
                  </a:lnTo>
                  <a:lnTo>
                    <a:pt x="0" y="19050"/>
                  </a:lnTo>
                  <a:lnTo>
                    <a:pt x="1497" y="26462"/>
                  </a:lnTo>
                  <a:lnTo>
                    <a:pt x="5581" y="32518"/>
                  </a:lnTo>
                  <a:lnTo>
                    <a:pt x="11637" y="36602"/>
                  </a:lnTo>
                  <a:lnTo>
                    <a:pt x="19050" y="38100"/>
                  </a:lnTo>
                  <a:lnTo>
                    <a:pt x="26462" y="36602"/>
                  </a:lnTo>
                  <a:lnTo>
                    <a:pt x="32518" y="32518"/>
                  </a:lnTo>
                  <a:lnTo>
                    <a:pt x="36602" y="26462"/>
                  </a:lnTo>
                  <a:lnTo>
                    <a:pt x="38100" y="19050"/>
                  </a:lnTo>
                  <a:lnTo>
                    <a:pt x="36602" y="11637"/>
                  </a:lnTo>
                  <a:lnTo>
                    <a:pt x="32518" y="5581"/>
                  </a:lnTo>
                  <a:lnTo>
                    <a:pt x="26462" y="1497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8" name="object 158" descr=""/>
          <p:cNvSpPr txBox="1"/>
          <p:nvPr/>
        </p:nvSpPr>
        <p:spPr>
          <a:xfrm>
            <a:off x="369350" y="4935805"/>
            <a:ext cx="1470025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 spc="10">
                <a:solidFill>
                  <a:srgbClr val="231F20"/>
                </a:solidFill>
                <a:latin typeface="Arial"/>
                <a:cs typeface="Arial"/>
              </a:rPr>
              <a:t>13</a:t>
            </a:r>
            <a:r>
              <a:rPr dirty="0" sz="700" spc="38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D6E71"/>
                </a:solidFill>
                <a:latin typeface="Arial"/>
                <a:cs typeface="Arial"/>
              </a:rPr>
              <a:t>Funktionsübersicht</a:t>
            </a:r>
            <a:r>
              <a:rPr dirty="0" sz="700" spc="2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Clover</a:t>
            </a:r>
            <a:r>
              <a:rPr dirty="0" sz="700" spc="30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6D6E71"/>
                </a:solidFill>
                <a:latin typeface="Arial"/>
                <a:cs typeface="Arial"/>
              </a:rPr>
              <a:t>Mini</a:t>
            </a:r>
            <a:endParaRPr sz="700">
              <a:latin typeface="Arial"/>
              <a:cs typeface="Arial"/>
            </a:endParaRPr>
          </a:p>
        </p:txBody>
      </p:sp>
      <p:sp>
        <p:nvSpPr>
          <p:cNvPr id="159" name="object 159" descr=""/>
          <p:cNvSpPr txBox="1"/>
          <p:nvPr/>
        </p:nvSpPr>
        <p:spPr>
          <a:xfrm>
            <a:off x="6644771" y="4935805"/>
            <a:ext cx="510540" cy="1466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00">
                <a:solidFill>
                  <a:srgbClr val="6D6E71"/>
                </a:solidFill>
                <a:latin typeface="Arial"/>
                <a:cs typeface="Arial"/>
              </a:rPr>
              <a:t>Deutsch</a:t>
            </a:r>
            <a:r>
              <a:rPr dirty="0" sz="700" spc="245">
                <a:solidFill>
                  <a:srgbClr val="6D6E71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Arial"/>
                <a:cs typeface="Arial"/>
              </a:rPr>
              <a:t>14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2024-03-24T17:41:44Z</dcterms:created>
  <dcterms:modified xsi:type="dcterms:W3CDTF">2024-03-24T17:41:44Z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2017-09-11T00:00:00Z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